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71" r:id="rId14"/>
    <p:sldId id="268" r:id="rId15"/>
    <p:sldId id="272" r:id="rId16"/>
    <p:sldId id="269" r:id="rId17"/>
    <p:sldId id="273" r:id="rId18"/>
    <p:sldId id="266" r:id="rId1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04CF6-672D-4A78-B8C3-4A8627075C12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426B7-19DA-4B0B-8CFA-77D904BF664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419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426B7-19DA-4B0B-8CFA-77D904BF6642}" type="slidenum">
              <a:rPr lang="sl-SI" smtClean="0"/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1942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378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09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36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83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l-SI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510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3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221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58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5224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5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88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732A51-E679-4375-8524-BC709EBAD069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84C6BAF-A904-4B36-9BDA-98F813E7F7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4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8344"/>
            <a:ext cx="9144000" cy="2994808"/>
          </a:xfrm>
        </p:spPr>
        <p:txBody>
          <a:bodyPr>
            <a:normAutofit/>
          </a:bodyPr>
          <a:lstStyle/>
          <a:p>
            <a:r>
              <a:rPr lang="sv-SE" sz="5400" b="1" dirty="0" smtClean="0"/>
              <a:t>VODENJE FINANC IN </a:t>
            </a:r>
            <a:r>
              <a:rPr lang="sl-SI" sz="5400" b="1" dirty="0" smtClean="0"/>
              <a:t/>
            </a:r>
            <a:br>
              <a:rPr lang="sl-SI" sz="5400" b="1" dirty="0" smtClean="0"/>
            </a:br>
            <a:r>
              <a:rPr lang="sv-SE" sz="5400" b="1" dirty="0" smtClean="0"/>
              <a:t>NADZOR BLAGA V KAVARNI</a:t>
            </a:r>
            <a:br>
              <a:rPr lang="sv-SE" sz="5400" b="1" dirty="0" smtClean="0"/>
            </a:br>
            <a:endParaRPr lang="sl-SI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997" y="5202238"/>
            <a:ext cx="4426039" cy="1655762"/>
          </a:xfrm>
        </p:spPr>
        <p:txBody>
          <a:bodyPr>
            <a:normAutofit/>
          </a:bodyPr>
          <a:lstStyle/>
          <a:p>
            <a:r>
              <a:rPr lang="sl-SI" sz="2400" dirty="0" smtClean="0"/>
              <a:t>   Urška Matjašec </a:t>
            </a:r>
          </a:p>
          <a:p>
            <a:r>
              <a:rPr lang="sl-SI" sz="2400" dirty="0" smtClean="0"/>
              <a:t>   Ljubljana, januar 2015</a:t>
            </a:r>
            <a:endParaRPr lang="sl-SI" sz="2400" dirty="0"/>
          </a:p>
        </p:txBody>
      </p:sp>
      <p:sp>
        <p:nvSpPr>
          <p:cNvPr id="4" name="Rectangle 3"/>
          <p:cNvSpPr/>
          <p:nvPr/>
        </p:nvSpPr>
        <p:spPr>
          <a:xfrm>
            <a:off x="712631" y="538103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sz="2400" dirty="0" smtClean="0"/>
              <a:t>    Predmet: Podatkovne baze </a:t>
            </a:r>
          </a:p>
          <a:p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7115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Delovanje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93976"/>
            <a:ext cx="11705811" cy="4050792"/>
          </a:xfrm>
        </p:spPr>
        <p:txBody>
          <a:bodyPr>
            <a:normAutofit/>
          </a:bodyPr>
          <a:lstStyle/>
          <a:p>
            <a:r>
              <a:rPr lang="sl-SI" sz="2400" b="1" dirty="0" smtClean="0"/>
              <a:t>prodaj_izdelke</a:t>
            </a:r>
            <a:r>
              <a:rPr lang="sl-SI" sz="2400" dirty="0" smtClean="0"/>
              <a:t>(seznam_izdelkov, stranka = None)</a:t>
            </a:r>
          </a:p>
          <a:p>
            <a:endParaRPr lang="sl-SI" sz="2400" dirty="0"/>
          </a:p>
          <a:p>
            <a:r>
              <a:rPr lang="sl-SI" sz="2400" dirty="0"/>
              <a:t>p</a:t>
            </a:r>
            <a:r>
              <a:rPr lang="sl-SI" sz="2400" dirty="0" smtClean="0"/>
              <a:t>rodaj_izdelke([2, 2, 5, 11], </a:t>
            </a:r>
            <a:r>
              <a:rPr lang="sl-SI" sz="2400" dirty="0"/>
              <a:t>‘</a:t>
            </a:r>
            <a:r>
              <a:rPr lang="sl-SI" sz="2400" dirty="0" smtClean="0"/>
              <a:t>Inge Sajn‘) </a:t>
            </a:r>
            <a:endParaRPr lang="sl-SI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l-SI" sz="2400" dirty="0" smtClean="0">
                <a:sym typeface="Wingdings" panose="05000000000000000000" pitchFamily="2" charset="2"/>
              </a:rPr>
              <a:t>        Inge kupi 2 beli kavi, 1 vroča čokolada, 1 čaj</a:t>
            </a:r>
            <a:endParaRPr lang="sl-SI" sz="2400" dirty="0"/>
          </a:p>
          <a:p>
            <a:endParaRPr lang="sl-SI" sz="2400" dirty="0"/>
          </a:p>
          <a:p>
            <a:r>
              <a:rPr lang="sl-SI" sz="2400" dirty="0" smtClean="0"/>
              <a:t>Spremenita se tabeli </a:t>
            </a:r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Prodaje</a:t>
            </a:r>
            <a:r>
              <a:rPr lang="sl-SI" sz="2400" dirty="0" smtClean="0"/>
              <a:t> in</a:t>
            </a:r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 Racuni</a:t>
            </a:r>
            <a:endParaRPr lang="sl-SI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300" y="0"/>
            <a:ext cx="4938796" cy="2548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13" r="626"/>
          <a:stretch/>
        </p:blipFill>
        <p:spPr>
          <a:xfrm>
            <a:off x="6143223" y="4560217"/>
            <a:ext cx="5357611" cy="1211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87" t="33172"/>
          <a:stretch/>
        </p:blipFill>
        <p:spPr>
          <a:xfrm>
            <a:off x="6134013" y="4383950"/>
            <a:ext cx="5365904" cy="25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289" t="905" r="1430" b="-4119"/>
          <a:stretch/>
        </p:blipFill>
        <p:spPr>
          <a:xfrm>
            <a:off x="682580" y="5254580"/>
            <a:ext cx="4855335" cy="386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r="921" b="-1723"/>
          <a:stretch/>
        </p:blipFill>
        <p:spPr>
          <a:xfrm>
            <a:off x="664459" y="5625526"/>
            <a:ext cx="4899214" cy="32451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160654" y="4606969"/>
            <a:ext cx="399245" cy="1129297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Rounded Rectangle 11"/>
          <p:cNvSpPr/>
          <p:nvPr/>
        </p:nvSpPr>
        <p:spPr>
          <a:xfrm>
            <a:off x="1184856" y="5602309"/>
            <a:ext cx="309093" cy="34773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6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Koda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649" y="0"/>
            <a:ext cx="825635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5938" y="6234985"/>
            <a:ext cx="3168203" cy="2302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63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Delovanje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b="1" dirty="0"/>
              <a:t>i</a:t>
            </a:r>
            <a:r>
              <a:rPr lang="sl-SI" sz="2400" b="1" dirty="0" smtClean="0"/>
              <a:t>zbrisi_izdelke</a:t>
            </a:r>
            <a:r>
              <a:rPr lang="sl-SI" sz="2400" dirty="0" smtClean="0"/>
              <a:t>(seznam izdelkov)</a:t>
            </a:r>
            <a:endParaRPr lang="sl-SI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524"/>
            <a:ext cx="5795759" cy="293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8" y="3365660"/>
            <a:ext cx="5594432" cy="27972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457644" y="1005969"/>
            <a:ext cx="309093" cy="28333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Oval 8"/>
          <p:cNvSpPr/>
          <p:nvPr/>
        </p:nvSpPr>
        <p:spPr>
          <a:xfrm>
            <a:off x="10457644" y="1700011"/>
            <a:ext cx="309093" cy="279214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Oval 9"/>
          <p:cNvSpPr/>
          <p:nvPr/>
        </p:nvSpPr>
        <p:spPr>
          <a:xfrm>
            <a:off x="10457643" y="3105365"/>
            <a:ext cx="309093" cy="28333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Oval 10"/>
          <p:cNvSpPr/>
          <p:nvPr/>
        </p:nvSpPr>
        <p:spPr>
          <a:xfrm>
            <a:off x="4698641" y="3863469"/>
            <a:ext cx="309093" cy="28333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Oval 11"/>
          <p:cNvSpPr/>
          <p:nvPr/>
        </p:nvSpPr>
        <p:spPr>
          <a:xfrm>
            <a:off x="4698640" y="4514909"/>
            <a:ext cx="309093" cy="28333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Oval 12"/>
          <p:cNvSpPr/>
          <p:nvPr/>
        </p:nvSpPr>
        <p:spPr>
          <a:xfrm>
            <a:off x="4698640" y="5916297"/>
            <a:ext cx="309093" cy="28333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6798983" y="4336579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 smtClean="0"/>
              <a:t>Spremeni se tabela </a:t>
            </a:r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Izdelki</a:t>
            </a:r>
            <a:r>
              <a:rPr lang="sl-SI" sz="2400" dirty="0" smtClean="0"/>
              <a:t> </a:t>
            </a:r>
            <a:endParaRPr lang="sl-SI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8085" y="9251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PREJ</a:t>
            </a:r>
            <a:endParaRPr lang="sl-SI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166" y="619963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POTEM</a:t>
            </a:r>
            <a:endParaRPr lang="sl-SI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Koda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63" y="1661777"/>
            <a:ext cx="9992737" cy="51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Delovanje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b="1" dirty="0" smtClean="0"/>
              <a:t>dodaj_narocilo</a:t>
            </a:r>
            <a:r>
              <a:rPr lang="sl-SI" sz="2400" dirty="0" smtClean="0"/>
              <a:t>(ID, kol)</a:t>
            </a:r>
          </a:p>
          <a:p>
            <a:endParaRPr lang="sl-SI" sz="2400" dirty="0"/>
          </a:p>
          <a:p>
            <a:r>
              <a:rPr lang="sl-SI" sz="2400" dirty="0" smtClean="0"/>
              <a:t>dodaj_narocilo(11, 30)</a:t>
            </a:r>
          </a:p>
          <a:p>
            <a:endParaRPr lang="sl-SI" sz="2400" dirty="0"/>
          </a:p>
          <a:p>
            <a:endParaRPr lang="sl-SI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7" t="5621"/>
          <a:stretch/>
        </p:blipFill>
        <p:spPr>
          <a:xfrm>
            <a:off x="5135464" y="2135124"/>
            <a:ext cx="3417194" cy="1848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658" y="3983379"/>
            <a:ext cx="3353609" cy="2144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7658" y="1276695"/>
            <a:ext cx="5642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Spremenita se tabeli </a:t>
            </a:r>
            <a:r>
              <a:rPr lang="sl-SI" sz="2400" b="1" dirty="0">
                <a:solidFill>
                  <a:schemeClr val="bg1">
                    <a:lumMod val="50000"/>
                  </a:schemeClr>
                </a:solidFill>
              </a:rPr>
              <a:t>Narocila</a:t>
            </a:r>
            <a:r>
              <a:rPr lang="sl-SI" sz="2400" dirty="0"/>
              <a:t> in </a:t>
            </a:r>
            <a:r>
              <a:rPr lang="sl-SI" sz="2400" b="1" dirty="0">
                <a:solidFill>
                  <a:schemeClr val="bg1">
                    <a:lumMod val="50000"/>
                  </a:schemeClr>
                </a:solidFill>
              </a:rPr>
              <a:t>Izdelki</a:t>
            </a:r>
          </a:p>
          <a:p>
            <a:endParaRPr lang="sl-SI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9" y="4891951"/>
            <a:ext cx="8118186" cy="371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88" t="11726" r="1016" b="5517"/>
          <a:stretch/>
        </p:blipFill>
        <p:spPr>
          <a:xfrm>
            <a:off x="252919" y="5622587"/>
            <a:ext cx="8157096" cy="31755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552658" y="5797685"/>
            <a:ext cx="3353609" cy="330642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Oval 9"/>
          <p:cNvSpPr/>
          <p:nvPr/>
        </p:nvSpPr>
        <p:spPr>
          <a:xfrm>
            <a:off x="6381345" y="4891951"/>
            <a:ext cx="505838" cy="37167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Oval 10"/>
          <p:cNvSpPr/>
          <p:nvPr/>
        </p:nvSpPr>
        <p:spPr>
          <a:xfrm>
            <a:off x="6381345" y="5595155"/>
            <a:ext cx="505838" cy="37241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6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Koda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797" y="1448873"/>
            <a:ext cx="9262203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Delovanje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45143"/>
            <a:ext cx="10058400" cy="4050792"/>
          </a:xfrm>
        </p:spPr>
        <p:txBody>
          <a:bodyPr>
            <a:normAutofit/>
          </a:bodyPr>
          <a:lstStyle/>
          <a:p>
            <a:r>
              <a:rPr lang="sl-SI" sz="2400" b="1" dirty="0" smtClean="0"/>
              <a:t>dodaj_stranko</a:t>
            </a:r>
            <a:r>
              <a:rPr lang="sl-SI" sz="2400" dirty="0" smtClean="0"/>
              <a:t>(stranka, davcna)</a:t>
            </a:r>
          </a:p>
          <a:p>
            <a:endParaRPr lang="sl-SI" sz="2400" dirty="0" smtClean="0"/>
          </a:p>
          <a:p>
            <a:r>
              <a:rPr lang="sl-SI" sz="2400" dirty="0" smtClean="0"/>
              <a:t>dodaj_stranko</a:t>
            </a:r>
            <a:r>
              <a:rPr lang="sl-SI" sz="2400" dirty="0"/>
              <a:t>('Urška Matjašec', 22918327)</a:t>
            </a:r>
          </a:p>
          <a:p>
            <a:endParaRPr lang="sl-SI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83" y="1917010"/>
            <a:ext cx="3563260" cy="295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24" y="3584838"/>
            <a:ext cx="3532056" cy="3273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8914" y="1230753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 smtClean="0"/>
              <a:t>Spremeni se tabela </a:t>
            </a:r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Kupci</a:t>
            </a:r>
            <a:endParaRPr lang="sl-SI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7210" y="1856903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sz="2400" b="1" dirty="0">
                <a:solidFill>
                  <a:schemeClr val="bg1">
                    <a:lumMod val="50000"/>
                  </a:schemeClr>
                </a:solidFill>
              </a:rPr>
              <a:t>PREJ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9910" y="3939706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sz="2400" b="1" dirty="0" smtClean="0">
                <a:solidFill>
                  <a:schemeClr val="bg1">
                    <a:lumMod val="50000"/>
                  </a:schemeClr>
                </a:solidFill>
              </a:rPr>
              <a:t>POTEM</a:t>
            </a:r>
            <a:endParaRPr lang="sl-SI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7824" y="6516710"/>
            <a:ext cx="3532056" cy="34129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Koda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8" y="2266681"/>
            <a:ext cx="11548860" cy="28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Plan 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Osnutek spletne aplikacije</a:t>
            </a:r>
          </a:p>
          <a:p>
            <a:endParaRPr lang="sl-SI" sz="2400" dirty="0"/>
          </a:p>
          <a:p>
            <a:r>
              <a:rPr lang="sl-SI" sz="2400" dirty="0" smtClean="0"/>
              <a:t>Osnutek spletne strani</a:t>
            </a:r>
          </a:p>
          <a:p>
            <a:endParaRPr lang="sl-SI" sz="2400" dirty="0" smtClean="0"/>
          </a:p>
          <a:p>
            <a:endParaRPr lang="sl-SI" sz="2400" dirty="0"/>
          </a:p>
          <a:p>
            <a:endParaRPr lang="sl-SI" sz="2400" dirty="0" smtClean="0"/>
          </a:p>
          <a:p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792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Cilji projekta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93769"/>
          </a:xfrm>
        </p:spPr>
        <p:txBody>
          <a:bodyPr>
            <a:normAutofit/>
          </a:bodyPr>
          <a:lstStyle/>
          <a:p>
            <a:r>
              <a:rPr lang="sl-SI" sz="2400" dirty="0" smtClean="0"/>
              <a:t>Narediti </a:t>
            </a:r>
            <a:r>
              <a:rPr lang="sl-SI" sz="2400" dirty="0"/>
              <a:t>program, </a:t>
            </a:r>
            <a:r>
              <a:rPr lang="sl-SI" sz="2400" dirty="0" smtClean="0"/>
              <a:t>ki se bo uporabljal za vodenje financ ter nadzor blaga v kavarni</a:t>
            </a:r>
          </a:p>
          <a:p>
            <a:endParaRPr lang="sl-SI" sz="2400" dirty="0" smtClean="0"/>
          </a:p>
          <a:p>
            <a:r>
              <a:rPr lang="sl-SI" sz="2400" dirty="0" smtClean="0"/>
              <a:t>Program bo hranil podatke o:</a:t>
            </a:r>
          </a:p>
          <a:p>
            <a:pPr marL="2271400" lvl="8" indent="0">
              <a:buNone/>
            </a:pPr>
            <a:endParaRPr lang="sl-SI" sz="2000" dirty="0"/>
          </a:p>
        </p:txBody>
      </p:sp>
      <p:sp>
        <p:nvSpPr>
          <p:cNvPr id="4" name="Rectangle 3"/>
          <p:cNvSpPr/>
          <p:nvPr/>
        </p:nvSpPr>
        <p:spPr>
          <a:xfrm>
            <a:off x="5586040" y="37863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sl-SI" sz="2400" dirty="0" smtClean="0">
                <a:sym typeface="Wingdings" panose="05000000000000000000" pitchFamily="2" charset="2"/>
              </a:rPr>
              <a:t> izdelkih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sl-SI" sz="2400" dirty="0" smtClean="0">
                <a:sym typeface="Wingdings" panose="05000000000000000000" pitchFamily="2" charset="2"/>
              </a:rPr>
              <a:t> prodajah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sl-SI" sz="2400" dirty="0" smtClean="0">
                <a:sym typeface="Wingdings" panose="05000000000000000000" pitchFamily="2" charset="2"/>
              </a:rPr>
              <a:t> računih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sl-SI" sz="2400" dirty="0" smtClean="0">
                <a:sym typeface="Wingdings" panose="05000000000000000000" pitchFamily="2" charset="2"/>
              </a:rPr>
              <a:t> kupcih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sl-SI" sz="2400" dirty="0" smtClean="0">
                <a:sym typeface="Wingdings" panose="05000000000000000000" pitchFamily="2" charset="2"/>
              </a:rPr>
              <a:t> naročilih</a:t>
            </a:r>
            <a:endParaRPr lang="sl-SI" sz="2400" dirty="0"/>
          </a:p>
          <a:p>
            <a:pPr marL="2271400" lvl="8" indent="0">
              <a:buNone/>
            </a:pP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5003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Tabele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l-SI" sz="3200" dirty="0"/>
          </a:p>
        </p:txBody>
      </p:sp>
      <p:sp>
        <p:nvSpPr>
          <p:cNvPr id="4" name="Oval 3"/>
          <p:cNvSpPr/>
          <p:nvPr/>
        </p:nvSpPr>
        <p:spPr>
          <a:xfrm>
            <a:off x="3924214" y="1695523"/>
            <a:ext cx="2502344" cy="162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3600" b="1" dirty="0">
                <a:solidFill>
                  <a:schemeClr val="tx1"/>
                </a:solidFill>
              </a:rPr>
              <a:t>Izdelki</a:t>
            </a:r>
            <a:endParaRPr lang="sl-SI" sz="3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5297" y="3313476"/>
            <a:ext cx="2318196" cy="1300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3200" dirty="0" smtClean="0">
                <a:solidFill>
                  <a:schemeClr val="tx1"/>
                </a:solidFill>
              </a:rPr>
              <a:t>Prodaje</a:t>
            </a:r>
            <a:endParaRPr lang="sl-SI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85370" y="4778319"/>
            <a:ext cx="2186359" cy="1229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3200" dirty="0" smtClean="0">
                <a:solidFill>
                  <a:schemeClr val="tx1"/>
                </a:solidFill>
              </a:rPr>
              <a:t>Računi</a:t>
            </a:r>
            <a:endParaRPr lang="sl-SI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50731" y="4221243"/>
            <a:ext cx="2099257" cy="117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3200" dirty="0" smtClean="0">
                <a:solidFill>
                  <a:schemeClr val="tx1"/>
                </a:solidFill>
              </a:rPr>
              <a:t>Kupci</a:t>
            </a:r>
            <a:endParaRPr lang="sl-SI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95675" y="3065172"/>
            <a:ext cx="2386885" cy="127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3200" dirty="0" smtClean="0">
                <a:solidFill>
                  <a:schemeClr val="tx1"/>
                </a:solidFill>
              </a:rPr>
              <a:t>Naročila</a:t>
            </a:r>
            <a:endParaRPr lang="sl-SI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Izdelki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66"/>
          <a:stretch/>
        </p:blipFill>
        <p:spPr>
          <a:xfrm>
            <a:off x="156921" y="2115690"/>
            <a:ext cx="6848559" cy="1490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59" y="1109860"/>
            <a:ext cx="4748049" cy="5062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756" y="3854204"/>
            <a:ext cx="47222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u="sng" dirty="0" smtClean="0"/>
              <a:t>Lastnosti:</a:t>
            </a:r>
          </a:p>
          <a:p>
            <a:r>
              <a:rPr lang="sl-SI" sz="2400" dirty="0" smtClean="0"/>
              <a:t>		</a:t>
            </a:r>
            <a:endParaRPr lang="sl-SI" sz="2400" dirty="0"/>
          </a:p>
          <a:p>
            <a:r>
              <a:rPr lang="sl-SI" sz="2400" dirty="0">
                <a:sym typeface="Wingdings" panose="05000000000000000000" pitchFamily="2" charset="2"/>
              </a:rPr>
              <a:t>	</a:t>
            </a:r>
            <a:r>
              <a:rPr lang="sl-SI" sz="2400" dirty="0" smtClean="0">
                <a:sym typeface="Wingdings" panose="05000000000000000000" pitchFamily="2" charset="2"/>
              </a:rPr>
              <a:t> id ... Primary Key</a:t>
            </a:r>
          </a:p>
          <a:p>
            <a:r>
              <a:rPr lang="sl-SI" sz="2400" dirty="0">
                <a:sym typeface="Wingdings" panose="05000000000000000000" pitchFamily="2" charset="2"/>
              </a:rPr>
              <a:t>	</a:t>
            </a:r>
            <a:r>
              <a:rPr lang="sl-SI" sz="2400" dirty="0" smtClean="0">
                <a:sym typeface="Wingdings" panose="05000000000000000000" pitchFamily="2" charset="2"/>
              </a:rPr>
              <a:t> ime</a:t>
            </a:r>
          </a:p>
          <a:p>
            <a:r>
              <a:rPr lang="sl-SI" sz="2400" dirty="0" smtClean="0">
                <a:sym typeface="Wingdings" panose="05000000000000000000" pitchFamily="2" charset="2"/>
              </a:rPr>
              <a:t>	 cena</a:t>
            </a:r>
          </a:p>
          <a:p>
            <a:r>
              <a:rPr lang="sl-SI" sz="2400" dirty="0">
                <a:sym typeface="Wingdings" panose="05000000000000000000" pitchFamily="2" charset="2"/>
              </a:rPr>
              <a:t>	</a:t>
            </a:r>
            <a:r>
              <a:rPr lang="sl-SI" sz="2400" dirty="0" smtClean="0">
                <a:sym typeface="Wingdings" panose="05000000000000000000" pitchFamily="2" charset="2"/>
              </a:rPr>
              <a:t> trenutna količina</a:t>
            </a:r>
          </a:p>
          <a:p>
            <a:r>
              <a:rPr lang="sl-SI" sz="2400" dirty="0">
                <a:sym typeface="Wingdings" panose="05000000000000000000" pitchFamily="2" charset="2"/>
              </a:rPr>
              <a:t>	</a:t>
            </a:r>
            <a:r>
              <a:rPr lang="sl-SI" sz="2400" dirty="0" smtClean="0">
                <a:sym typeface="Wingdings" panose="05000000000000000000" pitchFamily="2" charset="2"/>
              </a:rPr>
              <a:t> minimalna količina</a:t>
            </a:r>
            <a:r>
              <a:rPr lang="sl-SI" sz="2400" dirty="0" smtClean="0"/>
              <a:t> </a:t>
            </a: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87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Prodaje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35" y="1487680"/>
            <a:ext cx="5375813" cy="1306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7072"/>
            <a:ext cx="8109116" cy="2083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19562" y="3006872"/>
            <a:ext cx="4833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2400" b="1" dirty="0" smtClean="0"/>
              <a:t>       </a:t>
            </a:r>
            <a:r>
              <a:rPr lang="sl-SI" sz="2400" b="1" u="sng" dirty="0" smtClean="0"/>
              <a:t>Lastnosti</a:t>
            </a:r>
            <a:r>
              <a:rPr lang="sl-SI" sz="2400" b="1" u="sng" dirty="0"/>
              <a:t>:</a:t>
            </a:r>
          </a:p>
          <a:p>
            <a:r>
              <a:rPr lang="sl-SI" sz="2400" dirty="0"/>
              <a:t>		</a:t>
            </a: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id </a:t>
            </a:r>
            <a:r>
              <a:rPr lang="sl-SI" sz="2400" dirty="0">
                <a:sym typeface="Wingdings" panose="05000000000000000000" pitchFamily="2" charset="2"/>
              </a:rPr>
              <a:t>... Primary </a:t>
            </a:r>
            <a:r>
              <a:rPr lang="sl-SI" sz="2400" dirty="0" smtClean="0">
                <a:sym typeface="Wingdings" panose="05000000000000000000" pitchFamily="2" charset="2"/>
              </a:rPr>
              <a:t>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račun ... Foreign 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izdelek ... Foreign 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količina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trenutna cena</a:t>
            </a:r>
          </a:p>
          <a:p>
            <a:r>
              <a:rPr lang="sl-SI" sz="2400" dirty="0">
                <a:sym typeface="Wingdings" panose="05000000000000000000" pitchFamily="2" charset="2"/>
              </a:rPr>
              <a:t>	</a:t>
            </a:r>
            <a:r>
              <a:rPr lang="sl-SI" sz="2400" dirty="0" smtClean="0">
                <a:sym typeface="Wingdings" panose="05000000000000000000" pitchFamily="2" charset="2"/>
              </a:rPr>
              <a:t> popust</a:t>
            </a:r>
            <a:r>
              <a:rPr lang="sl-SI" sz="2400" dirty="0"/>
              <a:t/>
            </a:r>
            <a:br>
              <a:rPr lang="sl-SI" sz="2400" dirty="0"/>
            </a:b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0023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Računi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" y="1962289"/>
            <a:ext cx="8757766" cy="1326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95" y="3654315"/>
            <a:ext cx="5133975" cy="179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923" y="38181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sz="2400" b="1" u="sng" dirty="0"/>
              <a:t>Lastnosti:</a:t>
            </a:r>
          </a:p>
          <a:p>
            <a:r>
              <a:rPr lang="sl-SI" sz="2400" dirty="0"/>
              <a:t>		</a:t>
            </a: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id </a:t>
            </a:r>
            <a:r>
              <a:rPr lang="sl-SI" sz="2400" dirty="0">
                <a:sym typeface="Wingdings" panose="05000000000000000000" pitchFamily="2" charset="2"/>
              </a:rPr>
              <a:t>... Primary </a:t>
            </a:r>
            <a:r>
              <a:rPr lang="sl-SI" sz="2400" dirty="0" smtClean="0">
                <a:sym typeface="Wingdings" panose="05000000000000000000" pitchFamily="2" charset="2"/>
              </a:rPr>
              <a:t>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datum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kupec ... Foreign 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</a:t>
            </a:r>
            <a:r>
              <a:rPr lang="sl-SI" sz="2400" dirty="0" smtClean="0"/>
              <a:t> </a:t>
            </a:r>
            <a:r>
              <a:rPr lang="sl-SI" sz="2400" dirty="0"/>
              <a:t/>
            </a:r>
            <a:br>
              <a:rPr lang="sl-SI" sz="2400" dirty="0"/>
            </a:b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371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Kupci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231"/>
          <a:stretch/>
        </p:blipFill>
        <p:spPr>
          <a:xfrm>
            <a:off x="241070" y="2093976"/>
            <a:ext cx="9131462" cy="1344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96" y="3746024"/>
            <a:ext cx="3190271" cy="2661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2530" y="409893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sz="2400" b="1" u="sng" dirty="0"/>
              <a:t>Lastnosti:</a:t>
            </a:r>
          </a:p>
          <a:p>
            <a:r>
              <a:rPr lang="sl-SI" sz="2400" dirty="0"/>
              <a:t>		</a:t>
            </a: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id </a:t>
            </a:r>
            <a:r>
              <a:rPr lang="sl-SI" sz="2400" dirty="0">
                <a:sym typeface="Wingdings" panose="05000000000000000000" pitchFamily="2" charset="2"/>
              </a:rPr>
              <a:t>... Primary Key</a:t>
            </a:r>
          </a:p>
          <a:p>
            <a:r>
              <a:rPr lang="sl-SI" sz="2400" dirty="0">
                <a:sym typeface="Wingdings" panose="05000000000000000000" pitchFamily="2" charset="2"/>
              </a:rPr>
              <a:t>	 ime</a:t>
            </a: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davčna ... Unique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3765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Naročila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.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725"/>
          <a:stretch/>
        </p:blipFill>
        <p:spPr>
          <a:xfrm>
            <a:off x="314414" y="2081097"/>
            <a:ext cx="8611518" cy="1293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16" t="4891"/>
          <a:stretch/>
        </p:blipFill>
        <p:spPr>
          <a:xfrm>
            <a:off x="7122017" y="4237148"/>
            <a:ext cx="3245878" cy="1757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4958" y="38638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sz="2400" b="1" u="sng" dirty="0"/>
              <a:t>Lastnosti:</a:t>
            </a:r>
          </a:p>
          <a:p>
            <a:r>
              <a:rPr lang="sl-SI" sz="2400" dirty="0"/>
              <a:t>		</a:t>
            </a: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id </a:t>
            </a:r>
            <a:r>
              <a:rPr lang="sl-SI" sz="2400" dirty="0">
                <a:sym typeface="Wingdings" panose="05000000000000000000" pitchFamily="2" charset="2"/>
              </a:rPr>
              <a:t>... Primary </a:t>
            </a:r>
            <a:r>
              <a:rPr lang="sl-SI" sz="2400" dirty="0" smtClean="0">
                <a:sym typeface="Wingdings" panose="05000000000000000000" pitchFamily="2" charset="2"/>
              </a:rPr>
              <a:t>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izdelek (id) ... Foreign Key</a:t>
            </a:r>
            <a:endParaRPr lang="sl-SI" sz="2400" dirty="0">
              <a:sym typeface="Wingdings" panose="05000000000000000000" pitchFamily="2" charset="2"/>
            </a:endParaRPr>
          </a:p>
          <a:p>
            <a:r>
              <a:rPr lang="sl-SI" sz="2400" dirty="0">
                <a:sym typeface="Wingdings" panose="05000000000000000000" pitchFamily="2" charset="2"/>
              </a:rPr>
              <a:t>	 </a:t>
            </a:r>
            <a:r>
              <a:rPr lang="sl-SI" sz="2400" dirty="0" smtClean="0">
                <a:sym typeface="Wingdings" panose="05000000000000000000" pitchFamily="2" charset="2"/>
              </a:rPr>
              <a:t>dodatna količina</a:t>
            </a:r>
            <a:endParaRPr lang="sl-SI" sz="2400" dirty="0">
              <a:sym typeface="Wingdings" panose="05000000000000000000" pitchFamily="2" charset="2"/>
            </a:endParaRPr>
          </a:p>
          <a:p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38536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Uporaba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734" y="2807208"/>
            <a:ext cx="10058400" cy="4050792"/>
          </a:xfrm>
        </p:spPr>
        <p:txBody>
          <a:bodyPr>
            <a:normAutofit/>
          </a:bodyPr>
          <a:lstStyle/>
          <a:p>
            <a:pPr lvl="0"/>
            <a:r>
              <a:rPr lang="sl-SI" sz="2400" dirty="0"/>
              <a:t>prodajo blaga (</a:t>
            </a:r>
            <a:r>
              <a:rPr lang="sl-SI" sz="2400" dirty="0" smtClean="0"/>
              <a:t>hkratno </a:t>
            </a:r>
            <a:r>
              <a:rPr lang="sl-SI" sz="2400" dirty="0"/>
              <a:t>spreminjanje podatkov v skladišču)</a:t>
            </a:r>
          </a:p>
          <a:p>
            <a:pPr lvl="0"/>
            <a:r>
              <a:rPr lang="sl-SI" sz="2400" dirty="0"/>
              <a:t>izdajanje računov </a:t>
            </a:r>
            <a:endParaRPr lang="sl-SI" sz="2400" dirty="0" smtClean="0"/>
          </a:p>
          <a:p>
            <a:r>
              <a:rPr lang="sl-SI" sz="2400" dirty="0"/>
              <a:t>pregled nad vsemi prodanimi </a:t>
            </a:r>
            <a:r>
              <a:rPr lang="sl-SI" sz="2400" dirty="0" smtClean="0"/>
              <a:t>izdelki</a:t>
            </a:r>
            <a:endParaRPr lang="sl-SI" sz="2400" dirty="0"/>
          </a:p>
          <a:p>
            <a:pPr lvl="0"/>
            <a:r>
              <a:rPr lang="sl-SI" sz="2400" dirty="0"/>
              <a:t>pregled </a:t>
            </a:r>
            <a:r>
              <a:rPr lang="sl-SI" sz="2400" dirty="0" smtClean="0"/>
              <a:t>skladišča</a:t>
            </a:r>
          </a:p>
          <a:p>
            <a:pPr lvl="0"/>
            <a:r>
              <a:rPr lang="sl-SI" sz="2400" dirty="0" smtClean="0"/>
              <a:t>pregled kupcev</a:t>
            </a:r>
            <a:endParaRPr lang="sl-SI" sz="2400" dirty="0"/>
          </a:p>
          <a:p>
            <a:pPr lvl="0"/>
            <a:r>
              <a:rPr lang="sl-SI" sz="2400" dirty="0"/>
              <a:t>naročanje dodatnih količin blaga</a:t>
            </a:r>
          </a:p>
          <a:p>
            <a:endParaRPr lang="sl-SI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093976"/>
            <a:ext cx="489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Program ima naslednje možnosti: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6073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14">
      <a:dk1>
        <a:sysClr val="windowText" lastClr="000000"/>
      </a:dk1>
      <a:lt1>
        <a:srgbClr val="D7FDBB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281</TotalTime>
  <Words>198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Wood Type</vt:lpstr>
      <vt:lpstr>VODENJE FINANC IN  NADZOR BLAGA V KAVARNI </vt:lpstr>
      <vt:lpstr>Cilji projekta</vt:lpstr>
      <vt:lpstr>Tabele</vt:lpstr>
      <vt:lpstr>Izdelki</vt:lpstr>
      <vt:lpstr>Prodaje</vt:lpstr>
      <vt:lpstr>Računi</vt:lpstr>
      <vt:lpstr>Kupci</vt:lpstr>
      <vt:lpstr>Naročila</vt:lpstr>
      <vt:lpstr>Uporaba</vt:lpstr>
      <vt:lpstr>Delovanje</vt:lpstr>
      <vt:lpstr>Koda</vt:lpstr>
      <vt:lpstr>Delovanje</vt:lpstr>
      <vt:lpstr>Koda</vt:lpstr>
      <vt:lpstr>Delovanje</vt:lpstr>
      <vt:lpstr>Koda</vt:lpstr>
      <vt:lpstr>Delovanje</vt:lpstr>
      <vt:lpstr>Koda</vt:lpstr>
      <vt:lpstr>Plan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VODENJE FINANC IN  NADZOR BLAGA V KAVARNI </dc:title>
  <dc:creator>Urška</dc:creator>
  <cp:lastModifiedBy>Urška</cp:lastModifiedBy>
  <cp:revision>29</cp:revision>
  <dcterms:created xsi:type="dcterms:W3CDTF">2015-01-08T19:17:24Z</dcterms:created>
  <dcterms:modified xsi:type="dcterms:W3CDTF">2015-01-12T19:09:57Z</dcterms:modified>
</cp:coreProperties>
</file>