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3"/>
    <p:restoredTop sz="94613"/>
  </p:normalViewPr>
  <p:slideViewPr>
    <p:cSldViewPr snapToGrid="0" snapToObjects="1">
      <p:cViewPr>
        <p:scale>
          <a:sx n="152" d="100"/>
          <a:sy n="152" d="100"/>
        </p:scale>
        <p:origin x="-4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523-7C99-C846-9393-6A847D0B38C9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A0C-4F13-7F4E-BD36-4413A40A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2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523-7C99-C846-9393-6A847D0B38C9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A0C-4F13-7F4E-BD36-4413A40A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6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523-7C99-C846-9393-6A847D0B38C9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A0C-4F13-7F4E-BD36-4413A40A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523-7C99-C846-9393-6A847D0B38C9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A0C-4F13-7F4E-BD36-4413A40A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523-7C99-C846-9393-6A847D0B38C9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A0C-4F13-7F4E-BD36-4413A40A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523-7C99-C846-9393-6A847D0B38C9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A0C-4F13-7F4E-BD36-4413A40A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0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523-7C99-C846-9393-6A847D0B38C9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A0C-4F13-7F4E-BD36-4413A40A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4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523-7C99-C846-9393-6A847D0B38C9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A0C-4F13-7F4E-BD36-4413A40A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523-7C99-C846-9393-6A847D0B38C9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A0C-4F13-7F4E-BD36-4413A40A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4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523-7C99-C846-9393-6A847D0B38C9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A0C-4F13-7F4E-BD36-4413A40A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B523-7C99-C846-9393-6A847D0B38C9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A0C-4F13-7F4E-BD36-4413A40A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6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7B523-7C99-C846-9393-6A847D0B38C9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A0A0C-4F13-7F4E-BD36-4413A40A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3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049" y="1625600"/>
            <a:ext cx="7188080" cy="3714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72" b="1885"/>
          <a:stretch/>
        </p:blipFill>
        <p:spPr>
          <a:xfrm>
            <a:off x="795444" y="1625600"/>
            <a:ext cx="3853606" cy="3714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43" y="1625600"/>
            <a:ext cx="14419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/>
              <a:t>A.</a:t>
            </a:r>
            <a:endParaRPr lang="en-US" sz="3000"/>
          </a:p>
        </p:txBody>
      </p:sp>
      <p:sp>
        <p:nvSpPr>
          <p:cNvPr id="8" name="TextBox 7"/>
          <p:cNvSpPr txBox="1"/>
          <p:nvPr/>
        </p:nvSpPr>
        <p:spPr>
          <a:xfrm>
            <a:off x="4389482" y="1625600"/>
            <a:ext cx="14419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B</a:t>
            </a:r>
            <a:r>
              <a:rPr lang="en-US" sz="3000" smtClean="0"/>
              <a:t>.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147902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German Uritskiy</dc:creator>
  <cp:lastModifiedBy>German Uritskiy</cp:lastModifiedBy>
  <cp:revision>1</cp:revision>
  <dcterms:created xsi:type="dcterms:W3CDTF">2019-11-11T16:01:16Z</dcterms:created>
  <dcterms:modified xsi:type="dcterms:W3CDTF">2019-11-11T16:07:23Z</dcterms:modified>
</cp:coreProperties>
</file>