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28A8-6FC1-5774-41D9-2B49871DB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56AAF-F744-5B1B-C3A8-5439757F6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85B5C-8825-FF19-77E7-1D762150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A422-5EEB-4F5F-6C7B-D1775BAF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27B3-F3F7-8717-687D-F5F3711C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0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81FD-08D6-17CB-6901-7B25EFB27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607C-9135-5E51-72FF-A58CA45A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662A0-1A12-EEAE-F875-F390C5FF3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0291E-953C-4E73-2E45-E570017C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E8539-CCA1-B64A-1CF1-BE931FA6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8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8C7A5-65F4-7251-4E1C-26821E022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49BE5-8892-BDE8-0443-EA348B89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F90B3-5ABC-B595-2133-E27320A6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1033-AF7D-928C-2059-B2DD5528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82BE4-1273-2C41-1F4E-FA616B0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4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A1C7-6FAE-A0C0-DE2C-B6A1F1C40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B197A-1A50-6192-C6F2-A2E0DDAC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17AD7-9445-157A-86C2-E5F3CB2F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3BC1D-6383-607B-6952-13B77076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B79EB-DA35-8EC7-AA3E-77D596B5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03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199E2-4544-ED00-5A69-73E1A441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50DE0-A4F2-6DD8-2F61-4B018777E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9151-C9A6-AA23-A778-2AF8B0FD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70F9A-3869-CA4F-CF71-7916E616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BA50-02E0-94F2-1846-58AC9C57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1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AE2B-0179-DDE8-6698-D96A2462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9C33-98F5-2004-02EB-FE7789E4E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6DA0C-B00D-2B43-E851-5C34E90C0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941E2-D564-F279-92A3-C50D9AD5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149F2-D6A6-1DA6-E10D-7930BE00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40286-5B38-BD14-3BC9-DAB8325C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5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9E76-EF45-EFCC-9832-9044FE8B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24ED5-8E86-FAB5-B537-BCC3BE1ED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25821-0F6D-69D6-967F-E6B2DDCC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0F5A4-009A-7C4E-517E-DC4A5E1C4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65175-39BB-E1F6-ACDD-EAEBCDBFD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79F95-4545-FAD3-7150-89B9EC79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62CEE-0CDF-2D2D-1E8E-4E3A716C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0382A-923B-BA17-51FF-7D699B9B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9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98E1-8ACC-C420-4A44-621ABFB5E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EB524-0893-E13F-B26A-B43BA228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E3696-F1E0-60A8-F0E1-6AA1F1AE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FECB7-216C-AD76-1F83-45D5A649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35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993CF-F022-9940-5FCC-55886436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275A5-F432-0CD0-BA4A-4463CF48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12A7E-134B-0B29-81E3-CBADBA3B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2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D7E4-92EF-01B1-7D44-C19449A55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7B5B6-F124-D63C-6C88-9661B1F7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DB611-A347-FA8F-743E-C07D46C8A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F14DA-C436-0405-707A-52FA5679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CACA2-7EE3-AE06-E060-16352773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79A8D-4EBA-31D4-5FE1-FDFB56D6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40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67BB-61F3-3FB8-C6C8-B065B7A2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1F434-1D33-1B77-74EB-7D4D86AD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BE28-7807-D4B2-AC99-3F31B8C0A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9A938-6B31-C7B4-C9CF-65CE198F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3D576-65BF-5BF2-B858-B1C88D11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23D0B-226A-5EB1-82AB-671022F0E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8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03FE66-BFEA-4BF9-BD86-CC1DC2B7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D75AC-6D8C-6E3F-CE76-546B0C8A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35889-3B9F-F3E7-EE7F-A06E50AD7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93929-4B58-4CB3-B195-DE0F5CE2516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B06CE-26B8-6DEA-C4D1-107911C31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5D18-14E7-EEC3-9B88-12E37B457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02720-291A-487D-9008-8549D1AA8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4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8B16-6F94-B198-325E-FACAD6879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PM2.5 Concentration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18277-C6B1-F89B-20CF-AE40DADEC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Presented by: Sanjeev Kumar Pandey	</a:t>
            </a:r>
          </a:p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Enrolment No: MT23AAI001</a:t>
            </a:r>
          </a:p>
          <a:p>
            <a:r>
              <a:rPr lang="en-US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Project Guide: Dr. Amit Agrawal</a:t>
            </a:r>
            <a:endParaRPr lang="en-IN" dirty="0"/>
          </a:p>
          <a:p>
            <a:r>
              <a:rPr lang="en-IN" dirty="0"/>
              <a:t>For VNIT MTECH in AAI Mini Project </a:t>
            </a:r>
          </a:p>
          <a:p>
            <a:r>
              <a:rPr lang="en-IN" dirty="0"/>
              <a:t>In collaboration with WITS University, South Africa</a:t>
            </a:r>
          </a:p>
        </p:txBody>
      </p:sp>
    </p:spTree>
    <p:extLst>
      <p:ext uri="{BB962C8B-B14F-4D97-AF65-F5344CB8AC3E}">
        <p14:creationId xmlns:p14="http://schemas.microsoft.com/office/powerpoint/2010/main" val="128433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42EF-850E-AC93-EB9E-6D287B03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Shape : [(91488, 17)]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37B532-6E49-D01B-CF2C-75DE4F91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72" y="1311007"/>
            <a:ext cx="11193137" cy="5078776"/>
          </a:xfrm>
        </p:spPr>
      </p:pic>
    </p:spTree>
    <p:extLst>
      <p:ext uri="{BB962C8B-B14F-4D97-AF65-F5344CB8AC3E}">
        <p14:creationId xmlns:p14="http://schemas.microsoft.com/office/powerpoint/2010/main" val="148894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1C9F-7CEC-D25B-61A0-7736AC63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F6AFFD-1D3E-862B-B681-E7F8F08A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41" y="264405"/>
            <a:ext cx="11413475" cy="5912558"/>
          </a:xfrm>
        </p:spPr>
      </p:pic>
    </p:spTree>
    <p:extLst>
      <p:ext uri="{BB962C8B-B14F-4D97-AF65-F5344CB8AC3E}">
        <p14:creationId xmlns:p14="http://schemas.microsoft.com/office/powerpoint/2010/main" val="144837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2FC-1B4A-DA64-36F1-73831D0B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3097C2-F6F5-EC42-BBC1-988469DB5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1" y="264405"/>
            <a:ext cx="10873648" cy="5912558"/>
          </a:xfrm>
        </p:spPr>
      </p:pic>
    </p:spTree>
    <p:extLst>
      <p:ext uri="{BB962C8B-B14F-4D97-AF65-F5344CB8AC3E}">
        <p14:creationId xmlns:p14="http://schemas.microsoft.com/office/powerpoint/2010/main" val="460265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PM2.5 Concentration Analysis</vt:lpstr>
      <vt:lpstr>Dataset Shape : [(91488, 17)]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Pandey</dc:creator>
  <cp:lastModifiedBy>Sanjeev Pandey</cp:lastModifiedBy>
  <cp:revision>1</cp:revision>
  <dcterms:created xsi:type="dcterms:W3CDTF">2025-01-10T03:21:23Z</dcterms:created>
  <dcterms:modified xsi:type="dcterms:W3CDTF">2025-01-10T03:26:09Z</dcterms:modified>
</cp:coreProperties>
</file>