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68" autoAdjust="0"/>
    <p:restoredTop sz="94660"/>
  </p:normalViewPr>
  <p:slideViewPr>
    <p:cSldViewPr snapToGrid="0">
      <p:cViewPr varScale="1">
        <p:scale>
          <a:sx n="87" d="100"/>
          <a:sy n="87" d="100"/>
        </p:scale>
        <p:origin x="11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B31F8-FAF6-20DF-C1DF-3AC8ED81E6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857D29-E351-E908-1BE1-FB7580DFBC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371EF-C827-136E-32B9-9BFD93E3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A0A09-911C-4D8C-B21B-596001A3B980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3035F-E491-81D2-7225-2FEBB5B0D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B55C54-7097-5251-8291-9E1D875E2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897F9-06AF-4003-8A27-57B2AD1541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0835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AA730-F62B-35E6-042F-401D573CB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3E6D70-F3E6-7472-5591-4B0E9200E1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DBAF7-09E8-20A6-E22B-6298B97AD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A0A09-911C-4D8C-B21B-596001A3B980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F4886-A6E6-2295-FBE1-4C42CFA6D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E157B-8BC4-ACDC-D2F6-5CF014595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897F9-06AF-4003-8A27-57B2AD1541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9697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8AECFF-F1F0-D3A2-E398-4569A2E58E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4ADC35-C9DB-115F-2E39-5A434E79FB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12AF3-4C55-9C59-9241-72EE72534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A0A09-911C-4D8C-B21B-596001A3B980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59168-AE6E-55B3-33CA-4E4FE289A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BF8E3-17C7-1570-AB9C-80B70DB4D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897F9-06AF-4003-8A27-57B2AD1541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1486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09FC4-3A25-1681-EFAE-C082C39CE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63F95-8829-A0FD-E7C8-3BB6BD59B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4C0A3-5080-713F-C3A7-9C243ACB2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A0A09-911C-4D8C-B21B-596001A3B980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73094-8A3B-C750-503A-EBAEFBDAE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7760C3-95AA-B7E2-28D7-F96B7A5B1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897F9-06AF-4003-8A27-57B2AD1541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4734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B9768-AEEE-B94C-F093-E46861525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6336B2-AC2A-B890-236B-A90A7F12E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2CB28-AEEF-8BA1-F5F3-CAA53FCE4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A0A09-911C-4D8C-B21B-596001A3B980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D11B72-B29F-177E-3C64-6BE7C101B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CC0DE4-A0C0-BE36-3E12-976D8B76D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897F9-06AF-4003-8A27-57B2AD1541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3296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CDA9F-6DF2-25F2-3388-4B8681D34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8F57C-E3D1-50BF-5F1C-5CCF8D9A0C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62063C-5BD4-58DD-7210-243232A579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9EBA48-FD1F-0CFE-317E-CD4CA27C5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A0A09-911C-4D8C-B21B-596001A3B980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3539D3-1622-D74E-D78A-CCA0AB17F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14F2EB-86F1-6EA9-0655-D3DD1D6CD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897F9-06AF-4003-8A27-57B2AD1541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7243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97CEA-798D-E9C9-C327-39C30C7F2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EC48BB-2111-BFDB-738A-20E5AD229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3A138D-F29B-AD12-6033-6CC89EDAE6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E7A73A-09D7-8731-D021-0083FA7405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0D061D-2FF2-CBBC-5F3A-DE13916881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6A2280-0965-8C50-27D2-5531ACBEB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A0A09-911C-4D8C-B21B-596001A3B980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7215CE-7B06-B70A-68A4-862377691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BC0BFE-FD59-093C-DE71-E9550F6B7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897F9-06AF-4003-8A27-57B2AD1541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4431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50C09-1512-0988-1756-1F271EC83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B8BC6B-A63C-5087-04DF-C12920C4D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A0A09-911C-4D8C-B21B-596001A3B980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237679-4CB5-63B0-B2A0-0281A889D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9E7593-3C27-DFF1-2103-4699171C4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897F9-06AF-4003-8A27-57B2AD1541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7943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0CDC9D-FBE0-EC20-6D3F-A889AAA00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A0A09-911C-4D8C-B21B-596001A3B980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7033DE-F65B-43C7-93E2-230F65A26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9916C5-E4E8-1978-CA38-22981EE08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897F9-06AF-4003-8A27-57B2AD1541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2809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94084-4E42-3DCD-BEC2-AEE7DB6DA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0E644-2459-EB2D-852B-F78D08773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F53B0-7D0F-CA98-096B-0CF80D1BDB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41642D-8F5D-40BC-0673-DD57A570C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A0A09-911C-4D8C-B21B-596001A3B980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3A0D29-D6AA-C96C-0301-C6E8449FE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CCB6BC-3276-224F-0DDD-A660601C0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897F9-06AF-4003-8A27-57B2AD1541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3204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C5532-2642-86A7-CF14-A7391320B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1FCF66-4373-A297-F568-649B3D9A19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1923AB-4A9C-1FF2-9054-F2BC9A6A3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FD6C15-9B5D-B8AE-89FD-B9B8EA894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A0A09-911C-4D8C-B21B-596001A3B980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BCDF49-45D1-7E73-54C9-EB67A7549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FCF3A7-E91D-CD8A-A68C-ABE059A4E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897F9-06AF-4003-8A27-57B2AD1541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5073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B11286-701A-E93E-D8A1-6710F7F77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00D4E4-E123-D800-49D2-6A121868C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AA9E9-8F79-53ED-CDCE-B07E4D1D25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A0A09-911C-4D8C-B21B-596001A3B980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FA6726-5EC5-E899-51AA-826C3C8836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97CBD-ACC7-9049-BD3B-0FD0AEA3E7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897F9-06AF-4003-8A27-57B2AD1541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7295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68B16-6F94-B198-325E-FACAD6879E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Timestamp Gap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A18277-C6B1-F89B-20CF-AE40DADECD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b="0" i="0" u="none" strike="noStrike" baseline="0" dirty="0">
                <a:solidFill>
                  <a:srgbClr val="898989"/>
                </a:solidFill>
                <a:latin typeface="Calibri" panose="020F0502020204030204" pitchFamily="34" charset="0"/>
              </a:rPr>
              <a:t>Presented by: Sanjeev Kumar Pandey	</a:t>
            </a:r>
          </a:p>
          <a:p>
            <a:r>
              <a:rPr lang="en-IN" b="0" i="0" u="none" strike="noStrike" baseline="0" dirty="0">
                <a:solidFill>
                  <a:srgbClr val="898989"/>
                </a:solidFill>
                <a:latin typeface="Calibri" panose="020F0502020204030204" pitchFamily="34" charset="0"/>
              </a:rPr>
              <a:t>Enrolment No: MT23AAI001</a:t>
            </a:r>
          </a:p>
          <a:p>
            <a:r>
              <a:rPr lang="en-US" b="0" i="0" u="none" strike="noStrike" baseline="0" dirty="0">
                <a:solidFill>
                  <a:srgbClr val="898989"/>
                </a:solidFill>
                <a:latin typeface="Calibri" panose="020F0502020204030204" pitchFamily="34" charset="0"/>
              </a:rPr>
              <a:t>Project Guide: Dr. Amit Agrawal</a:t>
            </a:r>
            <a:endParaRPr lang="en-IN" dirty="0"/>
          </a:p>
          <a:p>
            <a:r>
              <a:rPr lang="en-IN" dirty="0"/>
              <a:t>For VNIT MTECH in AAI Mini Project </a:t>
            </a:r>
          </a:p>
          <a:p>
            <a:r>
              <a:rPr lang="en-IN" dirty="0"/>
              <a:t>In collaboration with WITS University, South Africa</a:t>
            </a:r>
          </a:p>
        </p:txBody>
      </p:sp>
    </p:spTree>
    <p:extLst>
      <p:ext uri="{BB962C8B-B14F-4D97-AF65-F5344CB8AC3E}">
        <p14:creationId xmlns:p14="http://schemas.microsoft.com/office/powerpoint/2010/main" val="1284336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B8EDB-CA48-CD23-F0AB-F48A04793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About Dataset and corresponding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D2C56-2C81-AAE3-724A-B8CB136AA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Analysed data of 22 Stations having records ranging from 500 to 67000</a:t>
            </a:r>
          </a:p>
          <a:p>
            <a:r>
              <a:rPr lang="en-IN" dirty="0"/>
              <a:t>All of the datasets have reported the gaps ranging from misses of one reading to 3 readings on the average. Note : 1 reading is sent on every 5 minutes. </a:t>
            </a:r>
          </a:p>
          <a:p>
            <a:r>
              <a:rPr lang="en-IN" dirty="0"/>
              <a:t>Outliers, mean, average – etc  statistics will be presented in the next meeting. </a:t>
            </a:r>
          </a:p>
          <a:p>
            <a:r>
              <a:rPr lang="en-IN" dirty="0"/>
              <a:t>All the datasets are processed and time gap reports and plots are created. </a:t>
            </a:r>
          </a:p>
        </p:txBody>
      </p:sp>
    </p:spTree>
    <p:extLst>
      <p:ext uri="{BB962C8B-B14F-4D97-AF65-F5344CB8AC3E}">
        <p14:creationId xmlns:p14="http://schemas.microsoft.com/office/powerpoint/2010/main" val="689736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7B1330-F14F-C8D2-656D-AE927026E1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484" y="451692"/>
            <a:ext cx="10234670" cy="5725271"/>
          </a:xfrm>
        </p:spPr>
      </p:pic>
    </p:spTree>
    <p:extLst>
      <p:ext uri="{BB962C8B-B14F-4D97-AF65-F5344CB8AC3E}">
        <p14:creationId xmlns:p14="http://schemas.microsoft.com/office/powerpoint/2010/main" val="1620779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03A7440-8BD7-2678-98F6-38EA3F2F99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60035" y="1605422"/>
            <a:ext cx="4585454" cy="4351338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60C42AD-9B25-CB1A-EDFD-BD79D102E4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606" y="1385219"/>
            <a:ext cx="5401429" cy="479174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F1A1ABB6-74C7-F274-0800-E2562773A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N" dirty="0"/>
              <a:t>Time Gap Analysis Report</a:t>
            </a:r>
          </a:p>
        </p:txBody>
      </p:sp>
    </p:spTree>
    <p:extLst>
      <p:ext uri="{BB962C8B-B14F-4D97-AF65-F5344CB8AC3E}">
        <p14:creationId xmlns:p14="http://schemas.microsoft.com/office/powerpoint/2010/main" val="1670440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Timestamp Gap Analysis</vt:lpstr>
      <vt:lpstr>About Dataset and corresponding analysis</vt:lpstr>
      <vt:lpstr>PowerPoint Presentation</vt:lpstr>
      <vt:lpstr>Time Gap Analysis Report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Sanjeev Pandey</dc:creator>
  <cp:lastModifiedBy>Sanjeev Pandey</cp:lastModifiedBy>
  <cp:revision>2</cp:revision>
  <dcterms:created xsi:type="dcterms:W3CDTF">2024-12-02T14:17:21Z</dcterms:created>
  <dcterms:modified xsi:type="dcterms:W3CDTF">2024-12-02T14:26:24Z</dcterms:modified>
</cp:coreProperties>
</file>