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aven Pro" panose="020B0604020202020204" charset="0"/>
      <p:regular r:id="rId9"/>
    </p:embeddedFont>
    <p:embeddedFont>
      <p:font typeface="Maven Pro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8782" y="2604108"/>
            <a:ext cx="13112360" cy="253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0"/>
              </a:lnSpc>
            </a:pPr>
            <a:r>
              <a:rPr lang="en-US" sz="1173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IDSE PROJECT PRESENTATION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78219" y="9035325"/>
            <a:ext cx="1086476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BHARGAVA TEJA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912580" y="1030409"/>
            <a:ext cx="1086476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5921" y="2792085"/>
            <a:ext cx="15469924" cy="119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56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Fitness Progress Prediction and Personalized 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7572" y="5243737"/>
            <a:ext cx="13106623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We aim to predict weight of individuals after 2 months  based on current fitness metrics to provide tailored fitness and dietary recommendations.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3353435"/>
            <a:ext cx="13297277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Input Variables (Features)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Age - Height (m) - Weight (kg) - Session Duration (hours) - Calories Burned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655260"/>
            <a:ext cx="12288749" cy="227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72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TYPES OF DATA REQUIRED (INPUT AND OUTPUT VARIABLES)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95361" y="5295900"/>
            <a:ext cx="13297277" cy="178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 Variable (Target)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:-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Weight 2 Months </a:t>
            </a:r>
            <a:r>
              <a:rPr lang="en-GB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after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(kg) - Predicted BMI after 2 months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95360" y="6859847"/>
            <a:ext cx="13297277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Source of Data Collection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:- 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Collected from Institute Gym Members.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1279" y="839047"/>
            <a:ext cx="12899217" cy="159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0"/>
              </a:lnSpc>
            </a:pPr>
            <a:r>
              <a:rPr lang="en-US" sz="74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EXPLORATORY DATA ANALYSIS (EDA)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47600" y="3691475"/>
            <a:ext cx="11206575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Preparation:- Handle missing values (mean for continuous variables, mode for categorical variables). - Calculate additional metrics like BMI.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47600" y="6627279"/>
            <a:ext cx="11206575" cy="1097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Visualization:- Histograms for feature distributions. - </a:t>
            </a:r>
            <a:r>
              <a:rPr lang="en-US" sz="3200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Heatmap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for correlation analysis.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61041" y="1298019"/>
            <a:ext cx="7327182" cy="7261858"/>
          </a:xfrm>
          <a:custGeom>
            <a:avLst/>
            <a:gdLst/>
            <a:ahLst/>
            <a:cxnLst/>
            <a:rect l="l" t="t" r="r" b="b"/>
            <a:pathLst>
              <a:path w="7327182" h="7261858">
                <a:moveTo>
                  <a:pt x="0" y="0"/>
                </a:moveTo>
                <a:lnTo>
                  <a:pt x="7327182" y="0"/>
                </a:lnTo>
                <a:lnTo>
                  <a:pt x="7327182" y="7261857"/>
                </a:lnTo>
                <a:lnTo>
                  <a:pt x="0" y="72618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111338" y="1298019"/>
            <a:ext cx="7188130" cy="7218396"/>
          </a:xfrm>
          <a:custGeom>
            <a:avLst/>
            <a:gdLst/>
            <a:ahLst/>
            <a:cxnLst/>
            <a:rect l="l" t="t" r="r" b="b"/>
            <a:pathLst>
              <a:path w="7188130" h="7218396">
                <a:moveTo>
                  <a:pt x="0" y="0"/>
                </a:moveTo>
                <a:lnTo>
                  <a:pt x="7188130" y="0"/>
                </a:lnTo>
                <a:lnTo>
                  <a:pt x="7188130" y="7218395"/>
                </a:lnTo>
                <a:lnTo>
                  <a:pt x="0" y="72183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658" y="3364971"/>
            <a:ext cx="6972642" cy="4864629"/>
            <a:chOff x="0" y="0"/>
            <a:chExt cx="1836416" cy="1281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35517" y="5067300"/>
            <a:ext cx="604592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data split (80% training, 20% testing).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Performance metrics: MSE, R².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38754" y="661982"/>
            <a:ext cx="14172821" cy="248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6"/>
              </a:lnSpc>
            </a:pPr>
            <a:r>
              <a:rPr lang="en-US" sz="78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SELECTION AND APPLICATION OF MACHINE LEARNING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364971"/>
            <a:ext cx="6972642" cy="4864629"/>
            <a:chOff x="0" y="0"/>
            <a:chExt cx="1836416" cy="12812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02221" y="3792537"/>
            <a:ext cx="4676959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Chosen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35517" y="3792537"/>
            <a:ext cx="5407254" cy="108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Training and Testing Process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2020" y="5438193"/>
            <a:ext cx="5826002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Multiple Linear Regression.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8805" y="2828925"/>
            <a:ext cx="15830389" cy="742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Solution Approach: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Collection and Cleaning: Loaded a fitness dataset and handled missing values to ensure data integrity.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Engineering: Calculated BMI to add valuable insights on body composition.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Linear Regression Model:</a:t>
            </a:r>
          </a:p>
          <a:p>
            <a:pPr marL="1209042" lvl="2" indent="-403014" algn="just">
              <a:lnSpc>
                <a:spcPts val="3920"/>
              </a:lnSpc>
              <a:buFont typeface="Arial"/>
              <a:buChar char="⚬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Chose linear regression to model the relationship between input features (age, height, weight, session duration, and calories burned) and target (weight 2 months </a:t>
            </a:r>
            <a:r>
              <a:rPr lang="en-GB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after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).</a:t>
            </a:r>
            <a:endParaRPr lang="en-US" sz="28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209042" lvl="2" indent="-403014" algn="just">
              <a:lnSpc>
                <a:spcPts val="3920"/>
              </a:lnSpc>
              <a:buFont typeface="Arial"/>
              <a:buChar char="⚬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Linear regression provides a simple, interpretable approach that captures direct relationships in the data.</a:t>
            </a:r>
          </a:p>
          <a:p>
            <a:pPr marL="1209042" lvl="2" indent="-403014" algn="just">
              <a:lnSpc>
                <a:spcPts val="3920"/>
              </a:lnSpc>
              <a:buFont typeface="Arial"/>
              <a:buChar char="⚬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Built using a pipeline to ensure standardized data preprocessing (scaling features).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Custom Prediction Function: Accepts user inputs for personalized predictions and recommendations based on the regression output.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Outcome: An interpretable model that predicts future weight based on current metrics, allowing individuals to track and optimize their fitness routines.</a:t>
            </a:r>
          </a:p>
          <a:p>
            <a:pPr algn="just">
              <a:lnSpc>
                <a:spcPts val="3920"/>
              </a:lnSpc>
            </a:pPr>
            <a:endParaRPr lang="en-US" sz="28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97984" y="599015"/>
            <a:ext cx="12292031" cy="173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SOLUTION FOR THE PROBLEM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Maven Pro Bold</vt:lpstr>
      <vt:lpstr>Maven Pro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bhargav teja namala</dc:creator>
  <cp:lastModifiedBy>bhargav teja namala</cp:lastModifiedBy>
  <cp:revision>3</cp:revision>
  <dcterms:created xsi:type="dcterms:W3CDTF">2006-08-16T00:00:00Z</dcterms:created>
  <dcterms:modified xsi:type="dcterms:W3CDTF">2025-03-05T15:26:21Z</dcterms:modified>
  <dc:identifier>DAGWMVFPh2k</dc:identifier>
</cp:coreProperties>
</file>