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A82A3-3C80-4984-B34D-E4F362BC56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DADB1-E993-47BD-BDFB-DA13173867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5C5C4-3DFB-4B2C-BA78-F87EAE7F84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692D0D-F3C1-45B4-98F1-0DA59B9B0D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8FAD90-8E44-4DBC-81EF-BA7AB6FC7B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29D67A-9F50-4E71-AF62-061BE19D2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304BEF-A2A7-423C-A78A-EAB643F64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938642-485E-47C9-AB31-6E78EB471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C1337D-93BC-4F07-94CC-00EA8A0936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12943B-91D0-429C-BFFA-C8DA775E85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5D5604-B511-49A4-9B2F-A5A4DF05D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04113-7550-474C-B946-C47B02AB0F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60796-B0E7-4D79-A142-7B86E0B3D9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3B6455-96ED-425A-ACDC-FD8D99099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66B7EE-1D97-46AB-BD64-92DDF44AE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AB15B5-CF7E-4021-B1B3-FB85D4357C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E0E310-6F82-44A9-BCE1-D07A9EE4E6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CA4CDA-C7F8-4183-AB26-F30866C56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10BF76-9F8B-4ED0-A15A-A9D2AF597F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D6599B-3B53-4429-BE63-9CCC4F25CB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287D22-D826-4E8A-8A0E-AF7ECC6D37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4F6A09-136C-47B4-8C11-815539FCAC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26221E-AB2E-441C-9A11-4338EBE8D4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2D6779-1368-4027-B5C2-208174CB21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46939D-10E6-4575-BC7E-F32E0D76EB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799317-6F66-4F67-A47C-0328E87B6F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0EE7CE-023D-4341-A7A0-535F12CBD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E486E9-E32B-4D36-AE3A-ED94D625E2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DF0533-2A48-4C35-AF82-3BCB639910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5AB84C-C3B1-40DA-BA1F-0C7B48694F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326080-59D9-4B94-86E5-F4F83EB556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50DCCD-2F59-4E71-831C-FE4A8A419F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4DC83F-8DA1-4815-9340-BD4B41FA6B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430808-D299-4C54-87A8-E2327323FD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90799E-52FF-4D59-B141-AA921240F3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F9A60D-1A21-4B20-9069-8412D0A89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33D8E0-C49F-4BDD-9DCF-329D4CAC21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A6DC01-83E9-4030-897E-E6DC08C18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33CA93-1ED7-4096-A9F3-517C85215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762D66-7DBE-4205-ACAC-D7B5B8972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F83340-A22F-42C0-AEE4-66A8EFCE7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652034-B75F-4103-9B38-CE2B8A454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4CD732-4FED-46FF-BAA0-DA5A17DC8C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480B8-E485-4258-BCA2-F24A2D3E7C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13FF1-A57C-4C5B-B7E5-1F47CA6D26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B500C6-F11B-48EB-A504-25492D311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C9468-B62E-4E9C-B316-624433EF54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  <a:buNone/>
            </a:pP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ABBF3-8CD4-4527-8203-1D78F4D14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 algn="ctr">
              <a:spcAft>
                <a:spcPts val="1414"/>
              </a:spcAf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1131"/>
              </a:spcAf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848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561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281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281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281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1DE58B2-4E2B-40C1-BBFF-97AA173A9C7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1823A7F-0B89-4822-BEDE-CD06AE706C7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9D2D39-C359-4DE1-86E9-74599150ABD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00D491-DCC2-4D1E-A12B-C063D4DC08C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DIGILOCKER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4500000" y="5267880"/>
          <a:ext cx="5055120" cy="1399320"/>
        </p:xfrm>
        <a:graphic>
          <a:graphicData uri="http://schemas.openxmlformats.org/drawingml/2006/table">
            <a:tbl>
              <a:tblPr/>
              <a:tblGrid>
                <a:gridCol w="1685160"/>
                <a:gridCol w="1685160"/>
                <a:gridCol w="168516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Roll 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USN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Supriya 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229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01fe19bcs103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Sindhu S J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253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01fe19bcs129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Chetan 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255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01fe19bcs132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70" spc="-1" strike="noStrike">
                <a:solidFill>
                  <a:srgbClr val="000000"/>
                </a:solidFill>
                <a:latin typeface="Times New Roman"/>
              </a:rPr>
              <a:t>DigiLocker is an Indian digitization online service provided by Ministry of Electronics and Information Technology (MeitY), Government of India under its Digital India initiative. </a:t>
            </a:r>
            <a:endParaRPr b="0" lang="en-IN" sz="227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70" spc="-1" strike="noStrike">
                <a:solidFill>
                  <a:srgbClr val="000000"/>
                </a:solidFill>
                <a:latin typeface="Times New Roman"/>
              </a:rPr>
              <a:t>DigiLocker provides an account in cloud to every Aadhaar holder to access authentic documents/certificates such as driving license, vehicle registration, academic mark sheet in digital format from the original issuers of these certificates.</a:t>
            </a:r>
            <a:endParaRPr b="0" lang="en-IN" sz="22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308280" y="596160"/>
            <a:ext cx="1971720" cy="4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Why Digilocker??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19800" y="1768680"/>
            <a:ext cx="6237720" cy="43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How it was Secured??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Providing a secure mechanism for generating keys (a key is similar to a password).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Selection a secure encryption algorithm (AES using CBC mode and PKCS7 padding)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Randomly allocating a secure "salt" value IV) to make the encryption more secure.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Timestamping the encrypted message.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Signing the message (using HMAC and SHA256) to detect any attempts to change it.</a:t>
            </a:r>
            <a:endParaRPr b="0" lang="en-IN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400000" y="2160000"/>
            <a:ext cx="432828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628000" y="3168000"/>
            <a:ext cx="6695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THANK YOU</a:t>
            </a:r>
            <a:endParaRPr b="0" lang="en-IN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2022-09-26T14:13:43Z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en-IN</dc:language>
  <cp:lastModifiedBy/>
  <dcterms:modified xsi:type="dcterms:W3CDTF">2022-09-26T14:28:54Z</dcterms:modified>
  <cp:revision>3</cp:revision>
  <dc:subject/>
  <dc:title>Vintage</dc:title>
</cp:coreProperties>
</file>