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233C-44BB-4805-B4DF-A06EA2572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3A916-9E0F-42B1-AB45-3E72935C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B02D-4DDB-40D5-B2D3-1A88C14A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92E9-B37D-40FC-96CB-02A841FEC6D1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AB146-AE20-4FAF-BFF0-F2897219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2C64-F2DF-44D2-A5F0-75A9CFA6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44B-FDC9-4A46-8190-F5DB41DF3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46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F8EF-2181-4F94-8534-F17124B0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7E205-0A9D-43E0-A55A-8BFBE8B87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E421-A1FA-40B1-8BB0-B398E3C8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92E9-B37D-40FC-96CB-02A841FEC6D1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AE28-1BBE-4E4F-94EF-4C61B7B4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62CDD-CAE7-42BB-BD7D-2DBC2A2A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44B-FDC9-4A46-8190-F5DB41DF3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88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671B5-5FE5-4A77-A774-1239D01DF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17D2E-E5F8-4CB7-8BF0-8F085663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A52E-009F-4BA9-81BF-C2660219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92E9-B37D-40FC-96CB-02A841FEC6D1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465B3-2E8B-42E9-9D48-F32EE44A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B590B-6205-4F1D-9782-DC136B8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44B-FDC9-4A46-8190-F5DB41DF3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98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1117-4428-46D0-BB8A-1BEFF4F1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0EDF-9DAA-498D-BF86-20DCF9C5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8367-2575-4D69-836F-4575F21D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92E9-B37D-40FC-96CB-02A841FEC6D1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D222-F323-42BB-B35B-CC15B97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9BA8-5CC9-413E-9858-EEE8B7E5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44B-FDC9-4A46-8190-F5DB41DF3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11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30E3-EC6A-4052-8F34-C487B6AE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7180E-AB67-49B4-8837-176B4553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792E0-3835-4920-8A3C-1A3B8C4E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92E9-B37D-40FC-96CB-02A841FEC6D1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8770E-29F0-4EDB-90B2-8E2DAC10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561D-A414-4F5D-A074-205513C5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44B-FDC9-4A46-8190-F5DB41DF3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15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7DDE-B216-4D1E-9C3C-059D69E2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D0CC-6EFE-4C0C-A2BE-54CB49D28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DC529-A0D5-45F8-ADFD-0395103E8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F1A04-5882-4650-8D7A-F8D8E779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92E9-B37D-40FC-96CB-02A841FEC6D1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0F7DF-86A2-44B6-8831-3BA70910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5905-1959-4EA1-9722-200EE8DF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44B-FDC9-4A46-8190-F5DB41DF3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56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CF83-31D9-4395-9DFC-E42879A9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5B89D-A991-4278-B471-9B1A87F9E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AF3C0-7048-43DB-980B-C0382398A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CC462-EF0E-40F3-8E48-F7EFA946B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5B0F3-6A4B-4E88-9697-F741117A0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199C7-3636-4EFC-AD07-BAE51CA7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92E9-B37D-40FC-96CB-02A841FEC6D1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C87D9-3D9F-4BEB-B32F-CD8F8C54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055FE-4BEE-4B62-8D5D-2AB701FC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44B-FDC9-4A46-8190-F5DB41DF3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23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B2EF-3162-4494-AC26-DEFFE82F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0FF84-4214-44C2-B672-CBDB8634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92E9-B37D-40FC-96CB-02A841FEC6D1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3A5D3-0CCC-4783-96E0-52BAF1D3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99164-0EFD-4E11-8447-38FFE0F5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44B-FDC9-4A46-8190-F5DB41DF3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2E5A-0D17-4CC8-9120-620C2A9D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92E9-B37D-40FC-96CB-02A841FEC6D1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BF932-9E38-4372-918D-0B6D2636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B43C9-06B1-49DA-AF3B-00020BF9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44B-FDC9-4A46-8190-F5DB41DF3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36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634D-A16E-4518-8762-6201F863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4BC3-320A-47FC-BC2A-50FA6DD8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34F01-FDF0-409C-BF45-5893555F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0648F-FF39-4710-A0B3-19D76363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92E9-B37D-40FC-96CB-02A841FEC6D1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2714B-B307-4DA0-82C7-D2B83078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EC5CA-B13E-4EA7-A3C2-DDD40CD9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44B-FDC9-4A46-8190-F5DB41DF3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34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EB1F-CBB8-4772-95F5-4A3962C7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326E5-3B63-4156-B06E-F57C2B49F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5C2B8-8C2B-47FC-9EBA-B5177869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42D6E-AA1C-4272-8672-F8C07DAF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92E9-B37D-40FC-96CB-02A841FEC6D1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5F737-C84E-4FB9-ACBC-9868067E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C44CC-DB84-4CB7-B779-D43A2C08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44B-FDC9-4A46-8190-F5DB41DF3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40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F7966-FE72-4EB9-81AC-B381CF23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1873B-40EF-46E5-A692-1CC8A19E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6E4BE-6A1C-4599-9E7E-0B1961A20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992E9-B37D-40FC-96CB-02A841FEC6D1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AC43-2923-4944-9C9C-72FCFCFE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A7C2-6969-469F-9ECE-223674444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044B-FDC9-4A46-8190-F5DB41DF3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5B732D-2768-4410-A6BD-CB3E3D3D57B2}"/>
              </a:ext>
            </a:extLst>
          </p:cNvPr>
          <p:cNvGrpSpPr/>
          <p:nvPr/>
        </p:nvGrpSpPr>
        <p:grpSpPr>
          <a:xfrm>
            <a:off x="2743993" y="177800"/>
            <a:ext cx="6500814" cy="6891074"/>
            <a:chOff x="9091611" y="990600"/>
            <a:chExt cx="2847975" cy="3018946"/>
          </a:xfrm>
        </p:grpSpPr>
        <p:pic>
          <p:nvPicPr>
            <p:cNvPr id="5" name="Picture 4" descr="A picture containing aquatic bird, bird&#10;&#10;Description automatically generated">
              <a:extLst>
                <a:ext uri="{FF2B5EF4-FFF2-40B4-BE49-F238E27FC236}">
                  <a16:creationId xmlns:a16="http://schemas.microsoft.com/office/drawing/2014/main" id="{41434F7F-5B64-4BDF-ADA3-8EE385B60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71" r="2070" b="41602"/>
            <a:stretch/>
          </p:blipFill>
          <p:spPr>
            <a:xfrm>
              <a:off x="9091611" y="990600"/>
              <a:ext cx="2847975" cy="2847975"/>
            </a:xfrm>
            <a:prstGeom prst="ellipse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B92F1D-FBAB-4D20-8D2A-BFDAF78E7723}"/>
                </a:ext>
              </a:extLst>
            </p:cNvPr>
            <p:cNvSpPr txBox="1"/>
            <p:nvPr/>
          </p:nvSpPr>
          <p:spPr>
            <a:xfrm>
              <a:off x="9580591" y="1184744"/>
              <a:ext cx="1914525" cy="282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0" b="1" dirty="0">
                  <a:latin typeface="Baskerville Old Face" panose="02020602080505020303" pitchFamily="18" charset="0"/>
                  <a:cs typeface="Aldhabi" panose="01000000000000000000" pitchFamily="2" charset="-78"/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30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Ursula Neumann</dc:creator>
  <cp:lastModifiedBy>Ursula Neumann</cp:lastModifiedBy>
  <cp:revision>1</cp:revision>
  <dcterms:created xsi:type="dcterms:W3CDTF">2022-01-31T05:53:04Z</dcterms:created>
  <dcterms:modified xsi:type="dcterms:W3CDTF">2022-02-01T01:28:35Z</dcterms:modified>
</cp:coreProperties>
</file>