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75" r:id="rId4"/>
    <p:sldId id="257" r:id="rId5"/>
    <p:sldId id="258" r:id="rId6"/>
    <p:sldId id="262" r:id="rId7"/>
    <p:sldId id="260" r:id="rId8"/>
    <p:sldId id="263" r:id="rId9"/>
    <p:sldId id="265" r:id="rId10"/>
    <p:sldId id="266" r:id="rId11"/>
    <p:sldId id="269" r:id="rId12"/>
    <p:sldId id="271" r:id="rId13"/>
    <p:sldId id="270" r:id="rId14"/>
    <p:sldId id="274" r:id="rId15"/>
    <p:sldId id="264" r:id="rId16"/>
    <p:sldId id="267" r:id="rId17"/>
    <p:sldId id="268" r:id="rId18"/>
  </p:sldIdLst>
  <p:sldSz cx="2519997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69" d="100"/>
          <a:sy n="69" d="100"/>
        </p:scale>
        <p:origin x="-2616" y="-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5968;&#23398;&#24314;&#27169;\2022&#32654;&#36187;\MathModel\&#21516;&#21521;&#21464;&#21270;&#23545;&#2760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monthly trading frequency of bitcoin and gold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Bitcoin(α=0.02)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val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8</c:v>
                </c:pt>
                <c:pt idx="2">
                  <c:v>2</c:v>
                </c:pt>
                <c:pt idx="3">
                  <c:v>6</c:v>
                </c:pt>
                <c:pt idx="4">
                  <c:v>4</c:v>
                </c:pt>
                <c:pt idx="5">
                  <c:v>7</c:v>
                </c:pt>
                <c:pt idx="6">
                  <c:v>8</c:v>
                </c:pt>
                <c:pt idx="7">
                  <c:v>8</c:v>
                </c:pt>
                <c:pt idx="8">
                  <c:v>10</c:v>
                </c:pt>
                <c:pt idx="9">
                  <c:v>5</c:v>
                </c:pt>
                <c:pt idx="10">
                  <c:v>7</c:v>
                </c:pt>
                <c:pt idx="11">
                  <c:v>8</c:v>
                </c:pt>
                <c:pt idx="12">
                  <c:v>8</c:v>
                </c:pt>
                <c:pt idx="13">
                  <c:v>9</c:v>
                </c:pt>
                <c:pt idx="14">
                  <c:v>9</c:v>
                </c:pt>
                <c:pt idx="15">
                  <c:v>10</c:v>
                </c:pt>
                <c:pt idx="16">
                  <c:v>7</c:v>
                </c:pt>
                <c:pt idx="17">
                  <c:v>7</c:v>
                </c:pt>
                <c:pt idx="18">
                  <c:v>4</c:v>
                </c:pt>
                <c:pt idx="19">
                  <c:v>12</c:v>
                </c:pt>
                <c:pt idx="20">
                  <c:v>1</c:v>
                </c:pt>
                <c:pt idx="21">
                  <c:v>5</c:v>
                </c:pt>
                <c:pt idx="22">
                  <c:v>7</c:v>
                </c:pt>
                <c:pt idx="23">
                  <c:v>5</c:v>
                </c:pt>
                <c:pt idx="24">
                  <c:v>5</c:v>
                </c:pt>
                <c:pt idx="25">
                  <c:v>0</c:v>
                </c:pt>
                <c:pt idx="26">
                  <c:v>1</c:v>
                </c:pt>
                <c:pt idx="27">
                  <c:v>5</c:v>
                </c:pt>
                <c:pt idx="28">
                  <c:v>4</c:v>
                </c:pt>
                <c:pt idx="29">
                  <c:v>4</c:v>
                </c:pt>
                <c:pt idx="30">
                  <c:v>3</c:v>
                </c:pt>
                <c:pt idx="31">
                  <c:v>7</c:v>
                </c:pt>
                <c:pt idx="32">
                  <c:v>10</c:v>
                </c:pt>
                <c:pt idx="33">
                  <c:v>8</c:v>
                </c:pt>
                <c:pt idx="34">
                  <c:v>8</c:v>
                </c:pt>
                <c:pt idx="35">
                  <c:v>6</c:v>
                </c:pt>
                <c:pt idx="36">
                  <c:v>2</c:v>
                </c:pt>
                <c:pt idx="37">
                  <c:v>3</c:v>
                </c:pt>
                <c:pt idx="38">
                  <c:v>1</c:v>
                </c:pt>
                <c:pt idx="39">
                  <c:v>8</c:v>
                </c:pt>
                <c:pt idx="40">
                  <c:v>4</c:v>
                </c:pt>
                <c:pt idx="41">
                  <c:v>8</c:v>
                </c:pt>
                <c:pt idx="42">
                  <c:v>9</c:v>
                </c:pt>
                <c:pt idx="43">
                  <c:v>8</c:v>
                </c:pt>
                <c:pt idx="44">
                  <c:v>7</c:v>
                </c:pt>
                <c:pt idx="45">
                  <c:v>4</c:v>
                </c:pt>
                <c:pt idx="46">
                  <c:v>3</c:v>
                </c:pt>
                <c:pt idx="47">
                  <c:v>7</c:v>
                </c:pt>
                <c:pt idx="48">
                  <c:v>2</c:v>
                </c:pt>
                <c:pt idx="49">
                  <c:v>5</c:v>
                </c:pt>
                <c:pt idx="50">
                  <c:v>10</c:v>
                </c:pt>
                <c:pt idx="51">
                  <c:v>8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6</c:v>
                </c:pt>
                <c:pt idx="56">
                  <c:v>4</c:v>
                </c:pt>
                <c:pt idx="57">
                  <c:v>8</c:v>
                </c:pt>
                <c:pt idx="5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4D-4D08-B8ED-1B67A5FEB28A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Bitcoin(α=0.01)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val>
            <c:numRef>
              <c:f>Sheet1!$B$2:$B$60</c:f>
              <c:numCache>
                <c:formatCode>General</c:formatCode>
                <c:ptCount val="59"/>
                <c:pt idx="0">
                  <c:v>3</c:v>
                </c:pt>
                <c:pt idx="1">
                  <c:v>9</c:v>
                </c:pt>
                <c:pt idx="2">
                  <c:v>7</c:v>
                </c:pt>
                <c:pt idx="3">
                  <c:v>7</c:v>
                </c:pt>
                <c:pt idx="4">
                  <c:v>9</c:v>
                </c:pt>
                <c:pt idx="5">
                  <c:v>14</c:v>
                </c:pt>
                <c:pt idx="6">
                  <c:v>10</c:v>
                </c:pt>
                <c:pt idx="7">
                  <c:v>10</c:v>
                </c:pt>
                <c:pt idx="8">
                  <c:v>18</c:v>
                </c:pt>
                <c:pt idx="9">
                  <c:v>9</c:v>
                </c:pt>
                <c:pt idx="10">
                  <c:v>13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9</c:v>
                </c:pt>
                <c:pt idx="15">
                  <c:v>12</c:v>
                </c:pt>
                <c:pt idx="16">
                  <c:v>9</c:v>
                </c:pt>
                <c:pt idx="17">
                  <c:v>11</c:v>
                </c:pt>
                <c:pt idx="18">
                  <c:v>10</c:v>
                </c:pt>
                <c:pt idx="19">
                  <c:v>14</c:v>
                </c:pt>
                <c:pt idx="20">
                  <c:v>7</c:v>
                </c:pt>
                <c:pt idx="21">
                  <c:v>5</c:v>
                </c:pt>
                <c:pt idx="22">
                  <c:v>11</c:v>
                </c:pt>
                <c:pt idx="23">
                  <c:v>7</c:v>
                </c:pt>
                <c:pt idx="24">
                  <c:v>5</c:v>
                </c:pt>
                <c:pt idx="25">
                  <c:v>3</c:v>
                </c:pt>
                <c:pt idx="26">
                  <c:v>5</c:v>
                </c:pt>
                <c:pt idx="27">
                  <c:v>9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10</c:v>
                </c:pt>
                <c:pt idx="32">
                  <c:v>11</c:v>
                </c:pt>
                <c:pt idx="33">
                  <c:v>12</c:v>
                </c:pt>
                <c:pt idx="34">
                  <c:v>12</c:v>
                </c:pt>
                <c:pt idx="35">
                  <c:v>9</c:v>
                </c:pt>
                <c:pt idx="36">
                  <c:v>5</c:v>
                </c:pt>
                <c:pt idx="37">
                  <c:v>7</c:v>
                </c:pt>
                <c:pt idx="38">
                  <c:v>7</c:v>
                </c:pt>
                <c:pt idx="39">
                  <c:v>10</c:v>
                </c:pt>
                <c:pt idx="40">
                  <c:v>6</c:v>
                </c:pt>
                <c:pt idx="41">
                  <c:v>11</c:v>
                </c:pt>
                <c:pt idx="42">
                  <c:v>12</c:v>
                </c:pt>
                <c:pt idx="43">
                  <c:v>10</c:v>
                </c:pt>
                <c:pt idx="44">
                  <c:v>11</c:v>
                </c:pt>
                <c:pt idx="45">
                  <c:v>10</c:v>
                </c:pt>
                <c:pt idx="46">
                  <c:v>3</c:v>
                </c:pt>
                <c:pt idx="47">
                  <c:v>9</c:v>
                </c:pt>
                <c:pt idx="48">
                  <c:v>8</c:v>
                </c:pt>
                <c:pt idx="49">
                  <c:v>7</c:v>
                </c:pt>
                <c:pt idx="50">
                  <c:v>12</c:v>
                </c:pt>
                <c:pt idx="51">
                  <c:v>12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8</c:v>
                </c:pt>
                <c:pt idx="56">
                  <c:v>4</c:v>
                </c:pt>
                <c:pt idx="57">
                  <c:v>10</c:v>
                </c:pt>
                <c:pt idx="5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4D-4D08-B8ED-1B67A5FEB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1688670015"/>
        <c:axId val="1688671263"/>
      </c:barChart>
      <c:lineChart>
        <c:grouping val="standard"/>
        <c:varyColors val="0"/>
        <c:ser>
          <c:idx val="2"/>
          <c:order val="2"/>
          <c:tx>
            <c:strRef>
              <c:f>Sheet1!$C$1</c:f>
              <c:strCache>
                <c:ptCount val="1"/>
                <c:pt idx="0">
                  <c:v>Gold(α=0.01)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Sheet1!$C$2:$C$60</c:f>
              <c:numCache>
                <c:formatCode>General</c:formatCode>
                <c:ptCount val="59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2</c:v>
                </c:pt>
                <c:pt idx="34">
                  <c:v>0</c:v>
                </c:pt>
                <c:pt idx="35">
                  <c:v>4</c:v>
                </c:pt>
                <c:pt idx="36">
                  <c:v>0</c:v>
                </c:pt>
                <c:pt idx="37">
                  <c:v>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5</c:v>
                </c:pt>
                <c:pt idx="43">
                  <c:v>6</c:v>
                </c:pt>
                <c:pt idx="44">
                  <c:v>1</c:v>
                </c:pt>
                <c:pt idx="45">
                  <c:v>4</c:v>
                </c:pt>
                <c:pt idx="46">
                  <c:v>1</c:v>
                </c:pt>
                <c:pt idx="47">
                  <c:v>5</c:v>
                </c:pt>
                <c:pt idx="48">
                  <c:v>4</c:v>
                </c:pt>
                <c:pt idx="49">
                  <c:v>2</c:v>
                </c:pt>
                <c:pt idx="50">
                  <c:v>4</c:v>
                </c:pt>
                <c:pt idx="51">
                  <c:v>4</c:v>
                </c:pt>
                <c:pt idx="52">
                  <c:v>2</c:v>
                </c:pt>
                <c:pt idx="53">
                  <c:v>1</c:v>
                </c:pt>
                <c:pt idx="54">
                  <c:v>0</c:v>
                </c:pt>
                <c:pt idx="55">
                  <c:v>1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4D-4D08-B8ED-1B67A5FEB28A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Gold(α=0.005)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Sheet1!$D$2:$D$60</c:f>
              <c:numCache>
                <c:formatCode>General</c:formatCode>
                <c:ptCount val="59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8</c:v>
                </c:pt>
                <c:pt idx="5">
                  <c:v>3</c:v>
                </c:pt>
                <c:pt idx="6">
                  <c:v>8</c:v>
                </c:pt>
                <c:pt idx="7">
                  <c:v>0</c:v>
                </c:pt>
                <c:pt idx="8">
                  <c:v>6</c:v>
                </c:pt>
                <c:pt idx="9">
                  <c:v>2</c:v>
                </c:pt>
                <c:pt idx="10">
                  <c:v>7</c:v>
                </c:pt>
                <c:pt idx="11">
                  <c:v>6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4</c:v>
                </c:pt>
                <c:pt idx="16">
                  <c:v>4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4</c:v>
                </c:pt>
                <c:pt idx="21">
                  <c:v>0</c:v>
                </c:pt>
                <c:pt idx="22">
                  <c:v>0</c:v>
                </c:pt>
                <c:pt idx="23">
                  <c:v>4</c:v>
                </c:pt>
                <c:pt idx="24">
                  <c:v>4</c:v>
                </c:pt>
                <c:pt idx="25">
                  <c:v>5</c:v>
                </c:pt>
                <c:pt idx="26">
                  <c:v>3</c:v>
                </c:pt>
                <c:pt idx="27">
                  <c:v>6</c:v>
                </c:pt>
                <c:pt idx="28">
                  <c:v>4</c:v>
                </c:pt>
                <c:pt idx="29">
                  <c:v>3</c:v>
                </c:pt>
                <c:pt idx="30">
                  <c:v>4</c:v>
                </c:pt>
                <c:pt idx="31">
                  <c:v>1</c:v>
                </c:pt>
                <c:pt idx="32">
                  <c:v>1</c:v>
                </c:pt>
                <c:pt idx="33">
                  <c:v>7</c:v>
                </c:pt>
                <c:pt idx="34">
                  <c:v>4</c:v>
                </c:pt>
                <c:pt idx="35">
                  <c:v>6</c:v>
                </c:pt>
                <c:pt idx="36">
                  <c:v>6</c:v>
                </c:pt>
                <c:pt idx="37">
                  <c:v>3</c:v>
                </c:pt>
                <c:pt idx="38">
                  <c:v>4</c:v>
                </c:pt>
                <c:pt idx="39">
                  <c:v>3</c:v>
                </c:pt>
                <c:pt idx="40">
                  <c:v>4</c:v>
                </c:pt>
                <c:pt idx="41">
                  <c:v>6</c:v>
                </c:pt>
                <c:pt idx="42">
                  <c:v>10</c:v>
                </c:pt>
                <c:pt idx="43">
                  <c:v>6</c:v>
                </c:pt>
                <c:pt idx="44">
                  <c:v>1</c:v>
                </c:pt>
                <c:pt idx="45">
                  <c:v>5</c:v>
                </c:pt>
                <c:pt idx="46">
                  <c:v>6</c:v>
                </c:pt>
                <c:pt idx="47">
                  <c:v>7</c:v>
                </c:pt>
                <c:pt idx="48">
                  <c:v>5</c:v>
                </c:pt>
                <c:pt idx="49">
                  <c:v>4</c:v>
                </c:pt>
                <c:pt idx="50">
                  <c:v>8</c:v>
                </c:pt>
                <c:pt idx="51">
                  <c:v>8</c:v>
                </c:pt>
                <c:pt idx="52">
                  <c:v>3</c:v>
                </c:pt>
                <c:pt idx="53">
                  <c:v>4</c:v>
                </c:pt>
                <c:pt idx="54">
                  <c:v>3</c:v>
                </c:pt>
                <c:pt idx="55">
                  <c:v>2</c:v>
                </c:pt>
                <c:pt idx="56">
                  <c:v>6</c:v>
                </c:pt>
                <c:pt idx="57">
                  <c:v>4</c:v>
                </c:pt>
                <c:pt idx="5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4D-4D08-B8ED-1B67A5FEB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8670015"/>
        <c:axId val="1688671263"/>
      </c:lineChart>
      <c:catAx>
        <c:axId val="16886700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8671263"/>
        <c:crosses val="autoZero"/>
        <c:auto val="1"/>
        <c:lblAlgn val="ctr"/>
        <c:lblOffset val="100"/>
        <c:noMultiLvlLbl val="0"/>
      </c:catAx>
      <c:valAx>
        <c:axId val="1688671263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8670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3:19:15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48:2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0 496 24575,'4'-3'0,"0"0"0,1 0 0,-1 0 0,0 0 0,1 1 0,6-3 0,8-4 0,-10 4 0,15-7 0,-1-1 0,-1-1 0,0-1 0,-1-1 0,20-20 0,6-19 0,-33 38 0,0 1 0,1 0 0,25-21 0,-14 17 0,60-48 0,-75 59 0,1 1 0,0 1 0,0 0 0,1 0 0,0 1 0,0 1 0,26-7 0,10-4 0,44-18-1365,-52 21-5461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48:4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0 498 24575,'0'-1'0,"1"0"0,-1 0 0,0 0 0,0 0 0,1 0 0,-1 0 0,0 0 0,1 0 0,-1 0 0,1 0 0,-1 0 0,1 0 0,0 0 0,-1 1 0,1-1 0,0 0 0,0 0 0,0 1 0,-1-1 0,1 1 0,0-1 0,0 0 0,0 1 0,0 0 0,1-1 0,29-8 0,16 3 0,-28 4 0,23-5 0,-35 5 0,-1 0 0,1 0 0,-1-1 0,1 0 0,-1 0 0,0 0 0,6-5 0,10-10 0,-1-1 0,-1-1 0,0-1 0,-2-1 0,17-26 0,-27 35 0,-1 0 0,0 0 0,-1-1 0,0 1 0,6-27 0,-8 24 0,1 1 0,0 0 0,2 0 0,12-23 0,9 0-1365,1 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48:4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49:4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740 622 24575,'-7'8'0,"1"0"0,-1 0 0,2 0 0,-1 1 0,1 0 0,-5 11 0,-13 22 0,3-12 0,11-20 0,1 2 0,1-1 0,0 1 0,0 0 0,1 0 0,-8 26 0,9-11 0,1 1 0,2-1 0,0 40 0,0 4 0,2-65 0,-1 0 0,0-1 0,0 1 0,-1 0 0,1-1 0,-1 1 0,0-1 0,-1 0 0,1 0 0,-5 6 0,6-10 0,0 1 0,0 0 0,-1 0 0,1 0 0,-1-1 0,0 1 0,1-1 0,-1 1 0,0-1 0,0 0 0,0 0 0,0 0 0,0 0 0,0 0 0,0 0 0,0 0 0,0-1 0,-1 1 0,1-1 0,0 0 0,0 1 0,-1-1 0,1 0 0,0 0 0,0-1 0,-1 1 0,1 0 0,-3-1 0,1-1 0,-1 0 0,1 0 0,-1-1 0,1 1 0,0-1 0,0 0 0,0 0 0,0-1 0,0 1 0,1-1 0,-1 1 0,1-1 0,0 0 0,0-1 0,1 1 0,-4-8 0,-4-8 0,2 0 0,-9-31 0,16 49 0,-63-254-512,54 193 341,2 0 1,0-76-1,8 131 180,0 1 0,-1-1 0,0 1 0,0 0 0,0-1 0,-1 1 0,0 0 0,0 0 0,-1 0 0,0 0 0,0 0 0,-1 1 0,0-1 0,0 1 0,0 0 0,-1 0 1,-6-6-1,-1 0 174,0-1 0,2-1 1,-1 0-1,-14-29 0,20 35-188,2 0 0,-1 0 0,1 0 0,1-1 0,-1 1 0,1-1 0,1 0 0,0 1 0,0-1 0,1-18 0,5 8 5,-5 19 0,0 0 0,0 0 0,0 0 0,0-1 0,0 1 0,0 0 0,0 0 0,0 0 0,0 0 0,0 0 0,1-1 0,-1 1 0,0 0 0,0 0 0,0 0 0,0 0 0,0 0 0,0 0 0,1 0 0,-1 0 0,0-1 0,0 1 0,0 0 0,0 0 0,0 0 0,1 0 0,-1 0 0,0 0 0,0 0 0,0 0 0,0 0 0,1 0 0,-1 0 0,0 0 0,0 0 0,0 0 0,0 0 0,1 0 0,-1 0 0,0 0 0,0 1 0,0-1 0,0 0 0,0 0 0,1 0 0,-1 0 0,0 0 0,0 0 0,0 0 0,0 0 0,0 1 0,0-1 0,1 0 0,-1 0 0,2 4 0,0 1 0,-1-1 0,1 1 0,-1-1 0,0 1 0,0 0 0,0-1 0,-1 10 0,1-3 0,8 390 0,-10-257 0,0-5 0,1-131 0,1 0 0,0 0 0,0 0 0,0 0 0,1 0 0,4 13 0,-5-18 0,0-1 0,0 0 0,0 1 0,0-1 0,1 0 0,-1 0 0,1 0 0,-1 0 0,1 0 0,0 0 0,-1-1 0,1 1 0,0 0 0,0-1 0,0 1 0,1-1 0,-1 0 0,0 0 0,0 0 0,1 0 0,-1 0 0,1-1 0,-1 1 0,0 0 0,5-1 0,-6 0 0,1 0 0,0 0 0,-1 0 0,1 0 0,-1 0 0,1-1 0,-1 1 0,1-1 0,-1 1 0,1-1 0,-1 1 0,0-1 0,1 0 0,-1 0 0,0 0 0,1 0 0,1-2 0,-1 1 0,0-1 0,0 1 0,0-1 0,-1 0 0,1 1 0,-1-1 0,0 0 0,2-4 0,0-6 0,0 0 0,-1 0 0,1-17 0,-2 23 0,0-300 0,-4 50 0,4 193 0,-1 20 0,3 1 0,2-1 0,16-72 0,-17 108 0,-2 11 0,0 19 0,-2-21 0,1 23-68,-2 0 0,-1 0 0,-5 25 1,-20 76-466,-5 28 147,23-46 877,8 173 0,3-141-283,-2 11-208,0-547 0,3 345 0,12-75 0,-3 40 0,9-40 0,3-22 0,-24 147 0,2-23 0,6-32 0,-7 51 0,1-1 0,0 1 0,0-1 0,1 1 0,-1 0 0,1 0 0,1 0 0,-1 0 0,8-9 0,-10 14 0,0 1 0,-1-1 0,1 0 0,0 0 0,0 1 0,-1-1 0,1 1 0,0-1 0,0 1 0,0-1 0,0 1 0,0-1 0,1 1 0,-1 0 0,-1 0 0,1 0 0,-1 0 0,1 0 0,-1 0 0,1 0 0,-1 0 0,1 0 0,-1 0 0,1 0 0,-1 1 0,1-1 0,-1 0 0,0 0 0,1 1 0,-1-1 0,1 0 0,-1 0 0,0 1 0,1 0 0,1 1 0,-1 0 0,0 0 0,1 0 0,-1 1 0,0-1 0,0 0 0,-1 1 0,1-1 0,0 1 0,0 2 0,4 43-143,-2 0 0,-3 64 0,-1-52-622,-2 653 0,3-700 784,-2 44-61,2-51 79,-1 0-1,0 0 1,-1 0-1,0 0 1,1 0-1,-7 11 0,8-17-13,0 0-1,0 1 0,0-1 1,0 0-1,0 0 0,0 1 1,0-1-1,0 0 0,0 0 1,0 1-1,-1-1 0,1 0 1,0 0-1,0 1 1,0-1-1,0 0 0,-1 0 1,1 0-1,0 1 0,0-1 1,-1 0-1,1 0 0,0 0 1,0 0-1,-1 1 0,1-1 1,0 0-1,0 0 0,-1 0 1,1 0-1,0 0 0,-1 0 1,1 0-1,0 0 0,0 0 1,-1 0-1,1 0 0,0 0 1,-1 0-1,1 0 0,0 0 1,0 0-1,-1-1 0,-5-12 251,2-7-159,1-1-1,1 1 1,1-40 0,1 26-98,-1-315-899,2 197 890,0 145-5,1 7-4,3 11 147,1 9 45,-1 1-1,-1-1 1,2 27 0,1 69-1042,-5-82 429,3 493 97,-5-463 190,3 29 82,-2-80 56,1 0 0,0-1 0,1 1 1,8 23-1,-7-31 121,0-7 184,-1-12 492,1-25-542,-2-73 0,-2 69-248,-2-626-617,1 629 1095,1 38-472,0 1 0,0-1 0,-1 1 0,1-1 1,0 1-1,-1-1 0,1 1 0,-1-1 0,-1-1 1,-2 2-32,-1 9 1,1 2 15,1 1 0,0 0 0,0 0 0,-1 21 0,-1 52 0,5-55 0,-1 140 0,-1 34 0,2-197 0,-1 0 0,0 0 0,-3 11 0,4-16 0,0-1 0,0 0 0,0 1 0,0-1 0,0 0 0,0 0 0,0 1 0,0-1 0,0 0 0,-1 1 0,1-1 0,0 0 0,0 0 0,0 1 0,0-1 0,-1 0 0,1 0 0,0 0 0,0 1 0,0-1 0,-1 0 0,1 0 0,0 0 0,0 0 0,-1 1 0,1-1 0,0 0 0,0 0 0,-1 0 0,1 0 0,0 0 0,-1 0 0,1 0 0,0 0 0,-1 0 0,1 0 0,0 0 0,0 0 0,-1 0 0,1 0 0,0 0 0,-1 0 0,1 0 0,0 0 0,0 0 0,-1 0 0,1-1 0,0 1 0,-1 0 0,-6-6 0,0 0 0,1 0 0,-1-1 0,1 0 0,-9-13 0,13 17 0,-10-14 0,1 0 0,1-1 0,0 0 0,2-1 0,0 0 0,1 0 0,1 0 0,0-1 0,2 0 0,1 0 0,-2-35 0,3-307-591,6 190 399,-4 4 192,0 1071-158,0-1391 1099,0 465-941,-2 0 0,-1 0 0,-1 0 0,0 1 0,-2-1 0,-1 1 0,-13-30 0,14 37 0,0 0 0,1 0 0,1 0 0,0-1 0,1 0 0,1 1 0,-1-19 0,3 31 0,0 1 0,0-1 0,1 0 0,-1 1 0,1-1 0,0 1 0,-1 0 0,1-1 0,0 1 0,0-1 0,1 1 0,-1 0 0,0 0 0,1 0 0,3-4 0,-5 6 0,1-1 0,0 1 0,-1-1 0,1 1 0,0-1 0,-1 1 0,1 0 0,0-1 0,0 1 0,-1 0 0,1 0 0,0 0 0,0-1 0,0 1 0,-1 0 0,1 0 0,0 0 0,0 0 0,0 0 0,1 1 0,-1-1 0,0 1 0,1 0 0,-1-1 0,1 1 0,-1 0 0,0 0 0,0 0 0,0 0 0,1 0 0,-1 0 0,0 0 0,0 0 0,0 1 0,1 1 0,1 3 0,0-1 0,-1 1 0,1 0 0,-1 0 0,-1 0 0,3 13 0,1 2 0,41 139 0,-19-68 0,-15-50 0,3 0 0,21 45 0,-16-44 0,-4-10 0,25 42 0,-38-71 0,-1-1 0,1 1 0,-1-1 0,1 0 0,0 0 0,0 0 0,0 0 0,1-1 0,6 5 0,-8-6 0,0 0 0,0 0 0,0-1 0,0 1 0,0-1 0,0 0 0,0 1 0,0-1 0,0 0 0,0 0 0,0 0 0,0 0 0,0-1 0,0 1 0,0 0 0,0-1 0,0 0 0,0 1 0,-1-1 0,1 0 0,0 0 0,3-2 0,5-4 0,0 0 0,-1 0 0,1-1 0,-1-1 0,-1 1 0,0-2 0,0 1 0,-1-1 0,0 0 0,0 0 0,-1-1 0,-1 0 0,8-22 0,30-116 0,-4 13 0,-28 104 0,1 1 0,19-35 0,-27 60 0,-1 0 0,1 0 0,1 1 0,-1 0 0,1 0 0,0 0 0,0 0 0,0 1 0,1-1 0,-1 2 0,10-6 0,-13 8 0,0 0 0,0 0 0,0 0 0,0 0 0,0 1 0,0-1 0,0 1 0,1 0 0,-1-1 0,0 1 0,0 0 0,0 0 0,0 0 0,1 1 0,-1-1 0,0 0 0,0 1 0,0-1 0,0 1 0,0 0 0,0 0 0,0 0 0,0 0 0,0 0 0,0 0 0,0 1 0,-1-1 0,1 0 0,0 1 0,-1-1 0,1 1 0,-1 0 0,0 0 0,1-1 0,-1 1 0,0 0 0,0 0 0,1 3 0,3 7 0,-1-1 0,0 1 0,-1 0 0,0 0 0,-1 0 0,1 21 0,-3 80 0,-1-77 0,0 27 0,-4 257 0,4-293 0,1-27 0,0 0 0,0 1 0,0-1 0,0 0 0,0 0 0,0 0 0,0 1 0,0-1 0,0 0 0,0 0 0,0 0 0,0 1 0,0-1 0,0 0 0,0 0 0,0 0 0,0 0 0,-1 1 0,1-1 0,0 0 0,0 0 0,0 0 0,0 0 0,0 0 0,0 1 0,-1-1 0,1 0 0,0 0 0,0 0 0,0 0 0,0 0 0,-1 0 0,1 0 0,0 0 0,0 1 0,0-1 0,0 0 0,-1 0 0,1 0 0,0 0 0,0 0 0,0 0 0,-1 0 0,1 0 0,0 0 0,0 0 0,0 0 0,-1 0 0,1-1 0,0 1 0,0 0 0,0 0 0,0 0 0,-1 0 0,1 0 0,-4-4 0,1 0 0,-1 0 0,1-1 0,0 1 0,0-1 0,1 1 0,-1-1 0,-2-8 0,3 7 0,-15-34 0,2-1 0,2-1 0,1 0 0,-9-72 0,-13-107 0,32 212 0,0 0 0,0-1 0,-1 1 0,-4-12 0,5 18 0,1 1 0,0 0 0,-1-1 0,1 1 0,-1 0 0,0-1 0,0 1 0,0 0 0,0 0 0,0 1 0,0-1 0,0 0 0,-1 1 0,1-1 0,-1 1 0,1 0 0,-1 0 0,1 0 0,-5-1 0,2 1 0,-1 0 0,1 1 0,-1 0 0,1 0 0,-1 1 0,1-1 0,-1 1 0,1 0 0,-1 0 0,1 1 0,0 0 0,-6 2 0,-9 6 0,-31 20 0,48-29 0,-22 16 0,1 1 0,0 1 0,1 1 0,1 1 0,-31 39 0,45-50 0,1 1 0,1 0 0,0 0 0,0 1 0,-7 22 0,-12 63 0,5-13 0,9-44 0,1 0 0,2 0 0,2 1 0,-1 66 0,7-86 0,2 88 0,-2-106 0,0 0 0,1 0 0,-1 0 0,1 0 0,0 0 0,0 0 0,0-1 0,0 1 0,0 0 0,1 0 0,-1-1 0,1 1 0,0-1 0,0 1 0,0-1 0,0 0 0,0 0 0,0 0 0,1 0 0,-1 0 0,3 1 0,-2-1 0,0-1 0,1 0 0,-1 0 0,0 0 0,1 0 0,-1-1 0,1 1 0,-1-1 0,1 0 0,-1 0 0,1 0 0,-1-1 0,1 1 0,-1-1 0,0 1 0,1-1 0,5-3 0,0 0 0,0-1 0,0 0 0,0-1 0,-1 0 0,0 0 0,0-1 0,0 0 0,-1-1 0,0 1 0,0-1 0,-1-1 0,0 1 0,-1-1 0,0 0 0,0 0 0,4-12 0,-8 19 0,0-1 0,-1 0 0,1 1 0,0-1 0,-1 0 0,1 0 0,-1 0 0,0 1 0,0-1 0,0 0 0,0 0 0,-1 0 0,1 1 0,-1-1 0,-1-3 0,1 4 0,0-1 0,0 1 0,-1 0 0,1 1 0,-1-1 0,0 0 0,1 0 0,-1 1 0,0-1 0,0 0 0,0 1 0,0 0 0,0 0 0,0-1 0,0 1 0,-1 0 0,-2 0 0,-10-4 0,1 2 0,-1 0 0,0 1 0,0 0 0,-23 1 0,14 1 0,0 2 0,-41 8 0,46-6 0,1 2 0,0 0 0,-23 12 0,-48 30 0,77-41 0,11-6 0,-5 2 0,0 0 0,0 0 0,0 0 0,-11 3 0,16-6 0,0 1 0,0-1 0,0 0 0,0 0 0,0 0 0,0 0 0,0 0 0,0 0 0,-1 0 0,1 0 0,0 0 0,0 0 0,0-1 0,0 1 0,0 0 0,0-1 0,0 1 0,0-1 0,0 1 0,0-1 0,0 1 0,0-1 0,0 0 0,0 1 0,1-1 0,-1 0 0,0 0 0,0 0 0,1 0 0,-1 0 0,1 0 0,-1 0 0,1 0 0,-2-1 0,2-1 0,-1 0 0,0 0 0,1 0 0,0 0 0,-1-1 0,1 1 0,1 0 0,-1 0 0,0 0 0,1 0 0,-1 0 0,1 0 0,0 0 0,0 0 0,0 1 0,0-1 0,3-4 0,4-5 0,-1 0 0,15-17 0,-20 27 0,36-40 0,67-59 0,-76 75 0,32-39 0,-46 47 0,1 1 0,1 1 0,27-21 0,37-13 0,7-3 0,-2-5-1365,-43 36-5461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52:31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0 302 24575,'307'0'0,"-301"0"0,1 0 0,0-1 0,0 1 0,-1-1 0,1 0 0,-1-1 0,1 0 0,-1 0 0,1 0 0,-1-1 0,0 0 0,0 0 0,0 0 0,-1-1 0,11-8 0,61-56 0,51-39 0,-103 90-87,0 0-552,23-21 0,-31 22-6187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52:32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53:26.2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312 1142 24575,'-10'1'0,"0"0"0,0 1 0,0 0 0,-16 5 0,-13 3 0,23-6 0,0-2 0,0 0 0,0-1 0,0 0 0,-25-4 0,36 3 0,0-1 0,0 0 0,0-1 0,0 1 0,0-1 0,1 0 0,-1 0 0,1-1 0,-8-4 0,10 5 0,-1-1 0,1 1 0,-1-1 0,1 1 0,0-1 0,0 0 0,0 0 0,0 0 0,1 0 0,-1 0 0,1 0 0,0-1 0,0 1 0,0 0 0,-1-6 0,1 3 0,1 0 0,0 0 0,0 1 0,0-1 0,1 0 0,-1 0 0,2 0 0,-1 0 0,0 1 0,1-1 0,0 1 0,1-1 0,-1 1 0,1 0 0,0-1 0,0 2 0,8-10 0,-5 7 0,1 0 0,0 0 0,0 1 0,1 0 0,-1 0 0,1 1 0,1 0 0,-1 0 0,1 1 0,10-4 0,6 1 0,-1 2 0,1 0 0,36-2 0,25-3 0,-78 8 0,0 0 0,-1 0 0,1-1 0,-1 1 0,0-1 0,1-1 0,-1 0 0,9-6 0,-12 7 0,0-1 0,0 1 0,-1-1 0,1 0 0,-1 0 0,0 0 0,0-1 0,0 1 0,0-1 0,-1 0 0,0 0 0,0 0 0,2-7 0,0-2 0,-2-1 0,0 0 0,1-29 0,-8-47 0,2 42 0,1-8 0,0-2 0,-16-96 0,2 46 0,7 48 0,7 45 0,-2-1 0,-5-18 0,8 32 0,0-1 0,0 1 0,-1 0 0,1 0 0,-1-1 0,0 1 0,0 0 0,0 1 0,0-1 0,0 0 0,0 0 0,-1 1 0,0 0 0,1-1 0,-1 1 0,-4-2 0,6 3 0,0 1 0,-1-1 0,1 1 0,0 0 0,-1-1 0,1 1 0,0 0 0,-1 0 0,1 0 0,0 0 0,-1 0 0,1 0 0,0 0 0,-1 1 0,1-1 0,0 0 0,-1 1 0,1-1 0,0 1 0,0 0 0,-1-1 0,1 1 0,0 0 0,0-1 0,0 1 0,0 0 0,0 0 0,0 0 0,0 0 0,0 0 0,0 0 0,1 1 0,-1-1 0,0 0 0,1 0 0,-1 2 0,-3 4 0,1 0 0,1 0 0,-1 0 0,1 1 0,-1 8 0,-2 31-54,2-1 1,5 77-1,-1-63-1150,0-20-5622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53:29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3:19:11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24575,'-6'0'0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3:19:12.1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3:19:12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3:19:13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47:3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0 125 24575,'0'6'0,"7"3"0,1 6 0,7 0 0,8-2 0,5-3 0,13-11 0,4-10 0,-4-11 0,-3-8 0,-1 0 0,-7-7 0,-2 3 0,-5 6-8191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47:52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741 1735 24575,'0'-1'0,"0"0"0,0 1 0,0-1 0,0 0 0,0 0 0,0 1 0,0-1 0,0 0 0,-1 1 0,1-1 0,0 0 0,0 1 0,-1-1 0,1 0 0,-1 1 0,1-1 0,0 1 0,-1-1 0,1 0 0,-1 1 0,1-1 0,-1 1 0,1 0 0,-1-1 0,0 1 0,0-1 0,0 0 0,-1 1 0,1 0 0,-1-1 0,1 1 0,-1 0 0,1 0 0,-1 0 0,1 0 0,-1 0 0,1 0 0,0 1 0,-3-1 0,0 1 0,0 1 0,0-1 0,1 1 0,-1-1 0,0 1 0,0 0 0,1 0 0,-6 5 0,-10 14 0,-22 30 0,19-21 0,-7 8 0,-45 76 0,73-113 0,1-1 0,-1 1 0,1-1 0,0 1 0,-1 0 0,1-1 0,0 1 0,0 0 0,-1-1 0,1 1 0,0 0 0,0-1 0,0 1 0,0 0 0,0-1 0,0 1 0,0 0 0,0 0 0,0-1 0,1 2 0,-1-1 0,0-1 0,1 0 0,-1 0 0,0 1 0,1-1 0,-1 0 0,1 0 0,-1 0 0,1 0 0,-1 1 0,1-1 0,-1 0 0,0 0 0,1 0 0,-1 0 0,1 0 0,-1 0 0,1 0 0,-1 0 0,1 0 0,-1-1 0,1 1 0,5-1 0,-1-1 0,0 0 0,0 0 0,5-4 0,13-7 0,-2-2 0,0-1 0,-1 0 0,-1-2 0,0 0 0,-1-1 0,-2-1 0,0 0 0,14-24 0,-28 41 0,15-28 0,-16 29 0,-1 0 0,1 0 0,0 0 0,-1 0 0,1 0 0,-1 0 0,0 0 0,0 0 0,0 0 0,0 0 0,0 0 0,0 0 0,0 0 0,-1-2 0,1 3 0,0 1 0,0-1 0,0 1 0,-1-1 0,1 1 0,0-1 0,0 1 0,-1-1 0,1 1 0,0-1 0,-1 1 0,1 0 0,0-1 0,-1 1 0,1-1 0,-1 1 0,1 0 0,-1-1 0,1 1 0,0 0 0,-1 0 0,1-1 0,-1 1 0,1 0 0,-1 0 0,0 0 0,0-1 0,0 2 0,0-1 0,0 0 0,0 0 0,0 1 0,0-1 0,0 0 0,0 1 0,0-1 0,0 1 0,0-1 0,0 1 0,0 0 0,-1 0 0,-2 3 0,1-1 0,-1 1 0,1 0 0,0 0 0,-4 6 0,-15 34 0,15-27 0,-2 0 0,-18 26 0,4-12 0,3-6 0,1 1 0,-15 29 0,22-34 0,2 1 0,0 0 0,1 1 0,-8 32 0,16-51 0,1-1 0,-1 0 0,1 1 0,0-1 0,0 1 0,0-1 0,0 0 0,1 1 0,-1-1 0,1 0 0,0 1 0,3 5 0,-4-7 0,1-1 0,1 1 0,-1 0 0,0-1 0,0 0 0,1 1 0,-1-1 0,0 0 0,1 1 0,-1-1 0,1 0 0,0 0 0,-1 0 0,1 0 0,0-1 0,0 1 0,0 0 0,-1-1 0,1 1 0,0-1 0,0 0 0,0 0 0,3 1 0,1-2 0,0 1 0,-1-1 0,1 0 0,0 0 0,0-1 0,-1 0 0,1 0 0,-1 0 0,0-1 0,0 1 0,0-1 0,0-1 0,9-6 0,6-7 0,31-35 0,-38 38 0,-3 3 0,10-10 0,19-26 0,-30 30 0,-9 17 0,0-1 0,1 1 0,-1 0 0,0 0 0,0 0 0,0-1 0,0 1 0,0 0 0,0 0 0,0-1 0,0 1 0,0 0 0,0 0 0,0-1 0,0 1 0,0 0 0,0 0 0,0-1 0,0 1 0,0 0 0,0 0 0,0 0 0,0-1 0,0 1 0,0 0 0,0 0 0,0-1 0,-1 1 0,1 0 0,0 0 0,0 0 0,0-1 0,0 1 0,-1 0 0,1 0 0,0 0 0,0 0 0,0 0 0,-1-1 0,1 1 0,0 0 0,0 0 0,-1 0 0,1 0 0,0 0 0,0 0 0,0 0 0,-1 0 0,1 0 0,0 0 0,0 0 0,-1 0 0,1 0 0,0 0 0,0 0 0,-1 0 0,1 0 0,0 0 0,0 0 0,-1 0 0,1 0 0,0 0 0,0 1 0,0-1 0,-1 0 0,1 0 0,0 1 0,-10 2 0,1 1 0,0 0 0,0 1 0,-14 9 0,-35 30 0,41-30 0,-250 224 0,264-235 0,-8 7 0,-21 17 0,30-25 0,-1 0 0,0-1 0,0 1 0,0-1 0,0 1 0,0-1 0,0 0 0,0 0 0,0 0 0,0-1 0,0 1 0,-1-1 0,1 1 0,-4-1 0,5-1 0,0 1 0,1-1 0,-1 0 0,0 1 0,0-1 0,1 0 0,-1 0 0,0 0 0,1 0 0,-1 0 0,1-1 0,-1 1 0,1 0 0,0-1 0,0 1 0,-1-1 0,1 1 0,0-1 0,0 1 0,1-1 0,-1 0 0,0 0 0,0 0 0,1 1 0,-1-1 0,0-3 0,-1-6 0,0 0 0,1 0 0,0-14 0,1 21 0,0-3 0,0 0 0,0 0 0,1 0 0,0 0 0,1 0 0,-1 0 0,1 0 0,1 0 0,-1 1 0,6-11 0,1 3 0,1-1 0,0 2 0,16-17 0,-2 3-36,2 1-1,1 1 0,31-22 0,30-13-667,-34 25 686,70-62 0,-91 68 1,63-63 7,-91 86 7,-1 1 0,1-1 1,-1 0-1,4-8 1,-7 13 6,0 0 1,-1 0-1,1 0 1,-1 0 0,1 0-1,-1 0 1,0 0-1,0 0 1,1 0-1,-1 0 1,0 0-1,0-1 1,0 1 0,0 0-1,0 0 1,0 0-1,0 0 1,-1-1-1,1 1 1,0 0-1,0 0 1,-1 0 0,1 0-1,-1 0 1,1 0-1,-1 0 1,0 0-1,1 0 1,-1 0-1,0 0 1,0 0 0,1 1-1,-1-1 1,-2-1-1,0 1 45,0-1 0,-1 1-1,1-1 1,-1 1 0,1 0 0,-1 1-1,1-1 1,-1 1 0,0-1 0,1 1-1,-1 0 1,1 0 0,-1 1 0,0-1-1,-4 2 1,-10 2-93,-30 12 1,36-11 89,-63 26-280,-73 42-1,-9 4-3,103-52 238,-63 24 0,103-46 0,14-3 0,-1 0 0,1 0 0,0 0 0,0 0 0,0 0 0,0 0 0,0 0 0,0 0 0,0 0 0,0 0 0,-1 0 0,1 0 0,0 0 0,0 0 0,0 0 0,0 0 0,0 0 0,0-1 0,0 1 0,0 0 0,-1 0 0,1 0 0,0 0 0,0 0 0,0 0 0,0 0 0,0 0 0,0 0 0,0 0 0,0 0 0,0-1 0,0 1 0,0 0 0,0 0 0,0 0 0,0 0 0,0 0 0,0 0 0,0 0 0,0-1 0,0 1 0,0 0 0,0 0 0,0 0 0,0 0 0,0 0 0,0 0 0,0 0 0,0-1 0,2-1 0,-1-1 0,1 0 0,0 1 0,1-1 0,3-3 0,27-26 252,1 1-1,60-41 1,-73 58-255,0 2 0,1 0 1,0 1-1,1 2 1,0 0-1,41-9 0,-61 17 3,92-22 0,-78 18 0,-2 0 0,1-1 0,25-14 0,-73 38 0,1-1 0,-43 31 0,48-24 0,0 1 0,-40 50 0,29-31 0,20-26 0,-1-1 0,-1-1 0,0 0 0,-1-2 0,0 0 0,-2-1 0,-41 19 0,42-27 0,45-14 0,-5 2 0,30-15 0,-11 1 0,-6 2 0,0 2 0,47-17 0,-64 29 0,-1-1 0,0 0 0,0-1 0,12-9 0,-22 14 0,1-1 0,-1 0 0,0-1 0,0 1 0,-1-1 0,1 0 0,-1 0 0,0 0 0,0 0 0,0-1 0,0 1 0,-1-1 0,0 1 0,0-1 0,2-7 0,-3 11 0,-1-1 0,0 1 0,0-1 0,0 1 0,1 0 0,-1-1 0,-1 1 0,1-1 0,0 1 0,0 0 0,0-1 0,-1-1 0,1 2 0,-1 1 0,1-1 0,0 1 0,-1-1 0,1 1 0,0-1 0,-1 1 0,1 0 0,-1-1 0,1 1 0,-1 0 0,1-1 0,-1 1 0,1 0 0,-1-1 0,1 1 0,-1 0 0,1 0 0,-1 0 0,1-1 0,-2 1 0,0 0 0,-1 0 0,0 1 0,1-1 0,-1 0 0,1 1 0,-1 0 0,1-1 0,-1 1 0,1 0 0,0 0 0,-1 1 0,-2 1 0,-21 15 0,1 2 0,-37 35 0,7-4 0,47-44 0,-85 76 0,79-69 0,0 1 0,1 1 0,-21 33 0,33-47 0,0-1 0,0 1 0,0-1 0,0 1 0,0 0 0,1-1 0,-1 1 0,1 0 0,-1 0 0,1-1 0,-1 1 0,1 0 0,0 0 0,0 0 0,0 0 0,0 0 0,0-1 0,1 1 0,-1 0 0,0 0 0,1 0 0,0 2 0,1-2 0,-1-1 0,1 1 0,-1 0 0,1-1 0,0 1 0,0-1 0,0 1 0,0-1 0,0 0 0,0 0 0,0 0 0,0 0 0,1 0 0,-1 0 0,0-1 0,4 2 0,20 1 0,0 0 0,0-1 0,0-2 0,42-4 0,-18 1 0,-25 2 0,-11 2 0,1-2 0,0 0 0,-1-1 0,1 0 0,-1-1 0,21-7 0,-10-3 0,0-1 0,-1-1 0,0-2 0,29-25 0,-31 24 0,12-9 0,-10 9 0,34-33 0,-57 50 0,1 0 0,-1-1 0,1 1 0,-1-1 0,0 1 0,0-1 0,0 0 0,0 1 0,0-1 0,0 0 0,-1 0 0,1 0 0,-1 0 0,1 1 0,0-4 0,-1 5 0,0-1 0,-1 1 0,1-1 0,0 1 0,0 0 0,0-1 0,0 1 0,0-1 0,-1 1 0,1 0 0,0-1 0,0 1 0,-1 0 0,1-1 0,0 1 0,0 0 0,-1-1 0,1 1 0,0 0 0,-1 0 0,1 0 0,-1-1 0,1 1 0,0 0 0,-1 0 0,-1-1 0,1 1 0,-1 0 0,0-1 0,1 1 0,-1 0 0,0 0 0,1 0 0,-1 0 0,-2 1 0,-13 3-8,1 1 0,1 1 0,-1 0 0,1 1 0,0 1 0,-24 16 1,21-13-65,-198 130-495,145-92 500,40-25 67,31-24 0,-1 1 0,0 0 0,1-1 0,-1 1 0,0 0 0,1 0 0,-1 0 0,1 0 0,-1-1 0,1 1 0,0 0 0,-1 0 0,1 0 0,0 1 0,0-1 0,0-1 0,0 0 0,0 1 0,0-1 0,0 0 0,0 0 0,0 1 0,0-1 0,0 0 0,1 1 0,-1-1 0,0 0 0,0 1 0,0-1 0,1 0 0,-1 0 0,0 1 0,0-1 0,0 0 0,1 0 0,-1 0 0,0 1 0,1-1 0,-1 0 0,0 0 0,1 0 0,1 1 0,0-1 0,0 1 0,0-1 0,0 0 0,0 1 0,0-1 0,1 0 0,-1-1 0,0 1 0,3-1 0,3-1 25,0 0 1,-1-1-1,0 0 1,1 0-1,-1-1 1,0 0-1,9-7 1,2-4 160,19-19 1,16-14-3,4 11-184,-35 24 0,-4 0 0,-17 9 0,-6 5 0,-8 6 0,-84 59 0,-38 13 0,114-65 0,21-14 0,0 0 0,0 0 0,0 0 0,0 0 0,0 0 0,1 0 0,-1 0 0,0 0 0,0 0 0,0 0 0,0 0 0,0 0 0,0 0 0,1 0 0,-1 0 0,0 1 0,0-1 0,0 0 0,0 0 0,0 0 0,0 0 0,1 0 0,-1 0 0,0 0 0,0 0 0,0 0 0,0 0 0,0 0 0,0 1 0,0-1 0,0 0 0,0 0 0,0 0 0,1 0 0,-1 0 0,0 0 0,0 1 0,0-1 0,0 0 0,0 0 0,0 0 0,0 0 0,0 0 0,0 0 0,0 1 0,0-1 0,0 0 0,0 0 0,0 0 0,0 0 0,0 0 0,0 1 0,-1-1 0,1 0 0,0 0 0,0 0 0,0 0 0,0 0 0,0 0 0,0 0 0,0 1 0,0-1 0,0 0 0,0 0 0,-1 0 0,15 0 0,-14 0 0,14-2-26,1 0 0,-1-1 0,0 0 0,-1-1 0,1 0 0,-1-2 0,0 1 0,0-2 0,0 0 0,16-11 0,10-11-175,60-59 0,-55 47 160,-28 26 41,-2 3 0,0 0 0,-1 0 0,-1-1 0,0-1 0,-1 0 0,11-19 0,-21 31 0,0 0 0,0 0 0,0 0 0,-1 0 0,1 0 0,0 1 0,-1-1 0,1 0 0,-1-1 0,0 1 0,0 0 0,0 0 0,0 0 0,0 0 0,-1-2 0,1 3 0,-1 0 0,1 0 0,-1 0 0,1 1 0,-1-1 0,1 0 0,-1 0 0,0 1 0,1-1 0,-1 0 0,0 1 0,0-1 0,1 1 0,-1-1 0,0 1 0,0 0 0,0-1 0,0 1 0,0 0 0,0-1 0,1 1 0,-1 0 0,0 0 0,0 0 0,0 0 0,0 0 0,0 0 0,0 0 0,0 0 0,0 0 0,0 0 0,-1 1 0,-2 0 13,-1 0 0,1 0 0,-1 1 0,1-1 0,0 1 0,0 0 0,0 1 0,0-1 0,0 0 0,-6 7 0,-4 3 140,-17 21 1,11-11 4,-141 155-37,135-148-121,-37 31 0,53-52 0,0 0 0,-1 0 0,0-1 0,0 0 0,0-1 0,-1-1 0,-16 7 0,28-12 0,0 0 0,0 0 0,0 0 0,0 0 0,-1 0 0,1 0 0,0 0 0,0 1 0,0-1 0,0 0 0,0 0 0,-1 0 0,1 0 0,0 0 0,0 0 0,0 0 0,0 0 0,-1 0 0,1 0 0,0 0 0,0 0 0,0 0 0,0 0 0,-1 0 0,1 0 0,0 0 0,0 0 0,0 0 0,0 0 0,0 0 0,-1 0 0,1 0 0,0-1 0,0 1 0,0 0 0,0 0 0,0 0 0,-1 0 0,1 0 0,0 0 0,0 0 0,0-1 0,0 1 0,0 0 0,0 0 0,0 0 0,0 0 0,0 0 0,-1-1 0,1 1 0,0 0 0,0 0 0,0 0 0,0 0 0,0-1 0,0 1 0,0 0 0,0 0 0,0 0 0,0 0 0,0-1 0,2-4 0,1 0 0,-1-1 0,1 1 0,-1 0 0,1 1 0,6-8 0,0-1 0,74-130 0,-66 112 0,-14 25 0,0 1 0,0-1 0,-1 0 0,0 1 0,0-1 0,-1 0 0,2-9 0,-3 14 0,0 0 0,0-1 0,0 1 0,0 0 0,0-1 0,0 1 0,0 0 0,-1-1 0,1 1 0,0 0 0,-1 0 0,1-1 0,-1 1 0,0 0 0,1 0 0,-1 0 0,0 0 0,0 0 0,1 0 0,-1 0 0,0 0 0,0 0 0,0 0 0,0 0 0,-1 0 0,1 1 0,0-1 0,0 0 0,0 1 0,-1-1 0,1 1 0,0-1 0,0 1 0,-1 0 0,1 0 0,0 0 0,-3-1 0,-4 1 0,1 1 0,0-1 0,-1 1 0,1 0 0,0 1 0,-1 0 0,1 0 0,0 0 0,0 1 0,-7 4 0,0-1 0,-7 2 0,0 2 0,1 0 0,0 1 0,0 0 0,2 2 0,-35 29 0,29-18 0,-80 71 0,32-39 0,66-52 0,13-13 0,-3 3 0,22-23-122,1 0 0,1 2 0,1 1 0,2 1 0,61-37 0,-61 40 98,-1 0 0,-1-2-1,-2-1 1,0-2-1,43-55 1,-66 78 19,-1 0 0,1 1 0,0-1 0,0 1 0,0 0-1,0 0 1,1 0 0,7-3 0,2 0 204,23-7 0,-26 10-94,0 0 1,0-1-1,-1 0 0,11-7 0,-20 11-105,0-1 0,0 1 0,1-1 0,-1 0 0,0 1 0,0-1 0,0 0 0,0 0 0,-1 0 0,1 0 0,0 0 0,0 0 0,0 0 0,-1 0 0,1 0 0,-1 0 0,1 0 0,-1-1 0,1 1 0,-1 0 0,0 0 0,1-2 0,-1 2 0,-1 0 0,1 0 0,-1 0 0,1 0 0,-1 0 0,0 0 0,1 0 0,-1 1 0,0-1 0,1 0 0,-1 0 0,0 1 0,0-1 0,0 0 0,0 1 0,0-1 0,0 1 0,0-1 0,0 1 0,0 0 0,0-1 0,0 1 0,0 0 0,0 0 0,0 0 0,-2 0 0,-3-1 0,0 0 0,0 1 0,0 0 0,0 0 0,0 1 0,0 0 0,0 0 0,0 0 0,-11 5 0,-3 2 0,-28 15 0,47-22 0,-209 120-1122,194-112 1122,-144 70 0,38-18 0,117-59-8,-12 8-28,16-9 46,1-1-1,-1 0 1,1 1 0,-1-1-1,1 0 1,-1 1-1,1-1 1,0 1 0,-1-1-1,1 1 1,-1-1 0,1 1-1,0-1 1,-1 1-1,1-1 1,0 1 0,0 0-1,-1-1 1,1 1 0,0-1-1,0 1 1,0 0-1,0 0 1,0-1 18,0 1-1,1-1 1,-1 0-1,0 1 1,1-1-1,-1 1 1,0-1-1,1 0 1,-1 1 0,0-1-1,1 0 1,-1 0-1,1 1 1,-1-1-1,1 0 1,-1 0-1,1 0 1,-1 0-1,1 1 1,-1-1 0,1 0-1,-1 0 1,0 0-1,1 0 1,-1 0-1,1 0 1,-1 0-1,1 0 1,-1 0-1,2-1 1,18-3 53,0-3-81,1-1 0,-1 0 0,26-16 0,56-40 0,-97 61 0,18-14 0,36-33 0,13-11 0,35-3 0,-11 7 0,-26 14 0,26-20 0,-83 53 0,-1 0 0,-1-1 0,0 0 0,0-1 0,12-17 0,23-44 0,-24 37 0,32-40 0,-29 47 0,-14 17 0,-1-1 0,0 1 0,0-1 0,-2-1 0,1 0 0,-2 0 0,7-17 0,-8 11 0,-2-1 0,0 0 0,-1 0 0,0-31 0,3-22 0,18-112 0,-19 165 0,0 0 0,2 0 0,10-22 0,8-27 0,-5-11 0,10-33 0,-23 95 0,29-77 0,-35 92 0,1 1 0,0 0 0,0-1 0,1 1 0,-1 0 0,4-4 0,-5 7 0,-1 0 0,0-1 0,1 1 0,-1 0 0,1-1 0,-1 1 0,1 0 0,-1-1 0,1 1 0,-1 0 0,1 0 0,0 0 0,-1-1 0,1 1 0,-1 0 0,1 0 0,-1 0 0,1 0 0,0 0 0,0 1 0,0-1 0,-1 0 0,1 1 0,0-1 0,-1 0 0,1 1 0,-1-1 0,1 1 0,0-1 0,-1 1 0,0 0 0,1-1 0,-1 1 0,1-1 0,-1 1 0,0 0 0,1-1 0,-1 1 0,1 1 0,1 6 0,1 0 0,-1 1 0,0-1 0,-1 1 0,0-1 0,0 1 0,-1 0 0,0-1 0,-2 12 0,-1-1 0,-1 0 0,0 0 0,-8 19 0,9-28 0,0 1 0,-1 0 0,0-1 0,-1 1 0,-9 15 0,14-26 0,-1 1 0,1-1 0,-1 1 0,1-1 0,0 1 0,-1-1 0,1 1 0,-1-1 0,1 1 0,-1-1 0,1 1 0,-1-1 0,0 0 0,1 1 0,-1-1 0,1 0 0,-1 0 0,0 1 0,1-1 0,-2 0 0,2 0 0,-1 0 0,1 0 0,-1-1 0,1 1 0,0 0 0,-1 0 0,1 0 0,-1-1 0,1 1 0,0 0 0,-1-1 0,1 1 0,0 0 0,-1-1 0,1 1 0,0 0 0,0-1 0,-1 1 0,1-1 0,0 1 0,0-1 0,-2-3 0,1 0 0,0 0 0,0-1 0,-1-6 0,-2-46 0,5-82 0,1 66 0,-1 44 0,0 18 0,-1 0 0,1 0 0,-2 0 0,0 0 0,0 0 0,-6-21 0,7 31 0,-1 0 0,1 0 0,-1 0 0,1-1 0,-1 1 0,0 0 0,0 0 0,1 0 0,-1 0 0,0 0 0,0 0 0,0 0 0,0 1 0,0-1 0,0 0 0,0 0 0,0 1 0,0-1 0,-1 1 0,1-1 0,0 1 0,0-1 0,0 1 0,-1 0 0,1 0 0,0-1 0,-1 1 0,1 0 0,0 0 0,0 0 0,-3 1 0,-1 0 0,1 0 0,0 0 0,-1 1 0,1 0 0,0 0 0,0 0 0,-7 4 0,2 1 0,0 1 0,1-1 0,0 1 0,0 1 0,1-1 0,0 1 0,0 0 0,1 1 0,0 0 0,-7 19 0,8-18 0,1 0 0,0 1 0,1-1 0,0 1 0,1-1 0,0 1 0,1 0 0,0 0 0,1 0 0,2 16 0,-2-23 0,1-1 0,-1 0 0,1 0 0,0 0 0,1 1 0,-1-1 0,1 0 0,0-1 0,0 1 0,0 0 0,0 0 0,0-1 0,1 1 0,0-1 0,0 0 0,0 0 0,0 0 0,0 0 0,1-1 0,-1 1 0,1-1 0,0 0 0,-1 0 0,1 0 0,0 0 0,0-1 0,0 0 0,5 1 0,11 2 0,0-1 0,0-1 0,0-1 0,1 0 0,-1-2 0,0 0 0,0-2 0,0 0 0,0-1 0,20-7 0,-30 6 0,-1 1 0,0-1 0,0-1 0,-1 0 0,0 0 0,0 0 0,0-1 0,12-15 0,1-3 0,20-32 0,-20 28 0,-38 47 0,1 2 0,1-1 0,1 2 0,1 0 0,0 0 0,2 1 0,-9 25 0,19-46 0,-15 51 0,-3-1 0,-41 81 0,58-127 0,-1 0 0,0 0 0,-1-1 0,1 1 0,-1-1 0,0 0 0,0 0 0,0 0 0,-9 6 0,13-10 0,0 0 0,-1 0 0,1 1 0,0-1 0,-1 0 0,1 0 0,0 0 0,-1 1 0,1-1 0,0 0 0,-1 0 0,1 0 0,0 0 0,-1 0 0,1 0 0,0 0 0,-1 0 0,1 0 0,-1 0 0,1 0 0,0 0 0,-1 0 0,1 0 0,0 0 0,-1-1 0,1 1 0,0 0 0,-1 0 0,1 0 0,0 0 0,-1-1 0,1 1 0,0 0 0,-1 0 0,1-1 0,0 1 0,-1-1 0,1 0 0,0 0 0,0 0 0,-1 1 0,1-1 0,0 0 0,0 0 0,0 0 0,0 0 0,0 0 0,0 1 0,0-1 0,0 0 0,1-1 0,2-7 0,0 0 0,1 1 0,6-10 0,2-7 0,25-66 0,-34 83 0,0-1 0,-1 0 0,0 0 0,0 0 0,-1-1 0,-1 1 0,1 0 0,-3-13 0,2 21 0,0-1 0,0 1 0,0-1 0,-1 1 0,1-1 0,-1 1 0,1 0 0,-1-1 0,0 1 0,0 0 0,1 0 0,-1-1 0,-2-1 0,2 3 0,1-1 0,-1 1 0,0-1 0,0 1 0,0-1 0,1 1 0,-1 0 0,0-1 0,0 1 0,0 0 0,0 0 0,1 0 0,-1 0 0,0 0 0,0 0 0,0 0 0,-1 0 0,-2 1 0,1 0 0,0 0 0,-1 0 0,1 1 0,0-1 0,0 1 0,0 0 0,0 0 0,0 0 0,-3 3 0,-19 19 0,1 1 0,2 1 0,-28 40 0,30-39 0,15-20 0,3-4 0,-1 1 0,1-1 0,0 0 0,-1 0 0,0 0 0,0 0 0,0 0 0,0-1 0,0 1 0,0-1 0,-7 4 0,10-6 0,-1 0 0,1 0 0,-1 0 0,1 0 0,-1 0 0,1 0 0,-1 0 0,1 0 0,-1 0 0,1 0 0,-1 0 0,1 0 0,-1 0 0,1-1 0,-1 1 0,1 0 0,0 0 0,-1-1 0,1 1 0,-1 0 0,1 0 0,0-1 0,-1 1 0,1 0 0,0-1 0,-1 1 0,1-1 0,0 1 0,0 0 0,-1-1 0,1 1 0,0-1 0,0 1 0,0-1 0,-1 0 0,-3-19 0,4 18 0,-4-47 0,7-93 0,0 62 0,-1-135 0,-3 262 0,1 48 0,0-82 0,2 1 0,0-1 0,0 1 0,9 23 0,-10-34 0,0-1 0,0 1 0,0-1 0,1 1 0,-1-1 0,1 0 0,-1 1 0,1-1 0,0 0 0,0 0 0,0 0 0,0 0 0,3 1 0,-3-2 0,-1 0 0,1 0 0,0 0 0,0-1 0,-1 1 0,1-1 0,0 1 0,0-1 0,0 0 0,0 0 0,0 0 0,0 0 0,0 0 0,-1 0 0,1 0 0,0-1 0,0 1 0,0-1 0,3-1 0,25-16 0,-12 7 0,-17 10 0,-1 1 0,1-1 0,-1 1 0,1-1 0,0 1 0,-1 0 0,1-1 0,0 1 0,-1 0 0,1 0 0,0 0 0,0-1 0,-1 1 0,1 0 0,0 0 0,-1 0 0,1 0 0,0 0 0,0 0 0,-1 0 0,1 1 0,0-1 0,-1 0 0,1 0 0,0 1 0,-1-1 0,1 0 0,0 0 0,-1 1 0,1-1 0,0 1 0,-1-1 0,1 1 0,-1-1 0,1 1 0,-1-1 0,1 1 0,-1-1 0,0 1 0,1 0 0,-1-1 0,1 1 0,-1 0 0,0-1 0,0 1 0,1 0 0,-1 1 0,1 4 0,0 0 0,0 1 0,0-1 0,-1 10 0,0-10 0,0 8 0,1-1 0,0 0 0,6 26 0,-6-36 0,0 1 0,0-1 0,0 0 0,1 0 0,0 0 0,-1 1 0,1-2 0,0 1 0,0 0 0,0 0 0,1-1 0,-1 1 0,1-1 0,-1 1 0,1-1 0,0 0 0,0 0 0,0-1 0,0 1 0,5 2 0,-5-4 0,1 1 0,0 0 0,-1-1 0,1 1 0,0-1 0,-1 0 0,1 0 0,0 0 0,-1-1 0,1 1 0,-1-1 0,1 0 0,-1 0 0,1 0 0,-1-1 0,1 1 0,-1-1 0,4-2 0,4-3 0,-1-1 0,1 0 0,15-15 0,2-5 0,1 2 0,50-35 0,-76 60 0,0-1 0,-1 1 0,1-1 0,0 1 0,0 0 0,5-1 0,-7 2 0,-1 0 0,1-1 0,-1 1 0,1 0 0,-1 0 0,0 0 0,1 1 0,-1-1 0,1 0 0,-1 0 0,1 0 0,-1 0 0,1 0 0,-1 0 0,1 1 0,-1-1 0,0 0 0,1 0 0,-1 1 0,1 0 0,0-1 0,-1 1 0,1 0 0,-1-1 0,0 1 0,0 0 0,1 0 0,-1 0 0,0-1 0,0 1 0,0 0 0,1 0 0,-1 0 0,0 0 0,0 0 0,-1-1 0,1 2 0,-2 11 0,-1 0 0,-1-1 0,0 0 0,-1 1 0,0-2 0,-8 15 0,3-7 0,-64 118 0,24-48 0,44-76 0,4-8 0,0-1 0,0 0 0,-1 0 0,1 0 0,-1 0 0,0-1 0,1 1 0,-5 3 0,7-7 0,-1 0 0,1 1 0,0-1 0,0 0 0,0 0 0,-1 0 0,1 0 0,0 0 0,0 0 0,-1 0 0,1 0 0,0 0 0,0 0 0,-1 0 0,1 1 0,0-1 0,0 0 0,-1-1 0,1 1 0,0 0 0,0 0 0,0 0 0,-1 0 0,1 0 0,0 0 0,0 0 0,-1 0 0,1 0 0,0 0 0,0-1 0,0 1 0,-1 0 0,1 0 0,0 0 0,0 0 0,0 0 0,0-1 0,-1 1 0,1 0 0,0 0 0,0 0 0,0-1 0,0 1 0,0 0 0,0 0 0,0-1 0,0 1 0,0 0 0,0-1 0,-3-13 0,3 13 0,-2-28 0,4-43 0,-1 44 0,-2-47 0,0 69 0,0 0 0,0 0 0,-1 1 0,0-1 0,0 0 0,0 1 0,0-1 0,-4-4 0,5 8 0,0 0 0,-1 0 0,1 0 0,0 1 0,-1-1 0,0 0 0,1 1 0,-1-1 0,0 1 0,0 0 0,1-1 0,-1 1 0,0 0 0,0 0 0,0 0 0,-1 1 0,1-1 0,0 0 0,0 1 0,0-1 0,-1 1 0,1 0 0,-3 0 0,-20 6 0,21-4 0,-1-1 0,1 0 0,-1 0 0,1 0 0,-8 0 0,11-1 0,0 0 0,0 0 0,0 0 0,0 0 0,-1 0 0,1-1 0,0 1 0,0-1 0,0 1 0,0-1 0,0 1 0,0-1 0,0 1 0,0-1 0,0 0 0,0 0 0,0 1 0,1-1 0,-1 0 0,0 0 0,1 0 0,-1 0 0,0 0 0,1 0 0,-1 0 0,0-2 0,-2-4 0,1-1 0,0 0 0,1 0 0,-1 0 0,2 0 0,-1 0 0,1 0 0,0 0 0,2-10 0,0 0 0,1 0 0,1 0 0,7-18 0,-6 20 0,1 0 0,0 1 0,1 0 0,1 1 0,1-1 0,18-23 0,-26 37 0,-1 0 0,1 1 0,0-1 0,-1 1 0,1-1 0,0 0 0,0 1 0,-1-1 0,1 1 0,0 0 0,0-1 0,0 1 0,-1-1 0,1 1 0,0 0 0,0 0 0,0 0 0,1-1 0,-1 2 0,-1-1 0,1 0 0,0 0 0,-1 0 0,1 1 0,-1-1 0,1 0 0,-1 1 0,1-1 0,-1 0 0,1 1 0,-1-1 0,1 1 0,-1-1 0,1 0 0,-1 1 0,1-1 0,-1 1 0,1 0 0,1 3 0,-1 0 0,1 0 0,-1 0 0,0 0 0,0 0 0,0 5 0,4 37 0,-3 0 0,-5 60 0,1-34 0,1-49 0,-1 1 0,-1-1 0,-8 33 0,9-46 0,0 0 0,0 0 0,0 14 0,2-20 0,0-1 0,0 0 0,0 0 0,0 0 0,1 0 0,0 0 0,-1 0 0,1 0 0,0 0 0,1 0 0,-1 0 0,0 0 0,1-1 0,0 1 0,2 2 0,-4-4 0,0-1 0,1 1 0,-1-1 0,1 1 0,-1-1 0,1 1 0,-1-1 0,1 1 0,-1-1 0,1 1 0,-1-1 0,1 0 0,0 1 0,-1-1 0,1 0 0,0 0 0,-1 1 0,1-1 0,0 0 0,-1 0 0,1 0 0,0 0 0,-1 0 0,1 0 0,0 0 0,-1 0 0,1 0 0,0 0 0,-1 0 0,1-1 0,0 1 0,-1 0 0,1 0 0,0-1 0,-1 1 0,1 0 0,-1-1 0,1 1 0,0-1 0,-1 1 0,1 0 0,-1-1 0,1 1 0,-1-1 0,0 0 0,1 1 0,-1-1 0,0 1 0,1-1 0,-1 0 0,0 1 0,1-1 0,-1 0 0,2-5 0,1 1 0,-1-1 0,-1 0 0,1 0 0,0-6 0,3-35 0,-3-73 0,-2 101 0,0 9 0,0 0 0,-1 1 0,0-1 0,-1 1 0,0-1 0,-1 1 0,-3-10 0,3 13 0,1 1 0,-1 0 0,0 0 0,0 1 0,-1-1 0,1 0 0,-1 1 0,0 0 0,0 0 0,-1 0 0,1 1 0,-1-1 0,-6-3 0,3 3 0,0 0 0,0 1 0,-1-1 0,0 2 0,1-1 0,-1 1 0,0 0 0,0 1 0,-1 0 0,1 1 0,0 0 0,-10 1 0,16-1 0,-1 0 0,0 1 0,1 0 0,-1-1 0,0 1 0,1 1 0,-1-1 0,1 1 0,0-1 0,-1 1 0,1 0 0,0 0 0,0 0 0,0 1 0,0-1 0,1 1 0,-1-1 0,1 1 0,-1 0 0,1 0 0,0 0 0,0 0 0,0 1 0,1-1 0,-1 0 0,1 1 0,0-1 0,0 1 0,0 0 0,0-1 0,0 6 0,1-7 0,-1 1 0,1 0 0,0 0 0,0-1 0,1 1 0,-1 0 0,1 0 0,-1-1 0,1 1 0,0 0 0,0-1 0,0 1 0,0 0 0,0-1 0,1 0 0,-1 1 0,1-1 0,0 0 0,-1 0 0,1 0 0,0 0 0,0 0 0,0 0 0,1 0 0,-1-1 0,0 1 0,1-1 0,4 2 0,2 1 0,1 0 0,0-1 0,0-1 0,0 0 0,1 0 0,14 0 0,211-2 0,-156-2 0,-76 1 0,0 1 0,1 0 0,-1 1 0,1-1 0,-1 1 0,1-1 0,4 3 0,-8-3 0,0 1 0,0-1 0,-1 0 0,1 1 0,0-1 0,-1 1 0,1 0 0,0-1 0,-1 1 0,1-1 0,-1 1 0,1 0 0,-1-1 0,1 1 0,-1 0 0,1 1 0,0 0 0,-1-1 0,0 1 0,0 0 0,1-1 0,-1 1 0,0-1 0,0 1 0,-1 0 0,1-1 0,0 1 0,-1 2 0,-2 6 0,-1 0 0,1 0 0,-2-1 0,1 1 0,-10 14 0,-36 42 0,8-12 0,30-36 0,3-5 0,1-1 0,-1 1 0,-1-1 0,-1-1 0,1 0 0,-2 0 0,-12 9 0,5-9 0,-25 11 0,25-13 0,-27 16 0,-51 45 0,80-56 0,1 0 0,0 1 0,-18 23 0,27-26 0,7-12 0,0 0 0,0 0 0,0 0 0,-1 0 0,1 0 0,0 0 0,0 0 0,0 0 0,0 0 0,0 0 0,0 0 0,0 1 0,0-1 0,0 0 0,0 0 0,0 0 0,0 0 0,0 0 0,0 0 0,0 0 0,0 0 0,0 0 0,0 0 0,1 0 0,-1 0 0,0 0 0,0 1 0,0-1 0,0 0 0,0 0 0,0 0 0,0 0 0,0 0 0,0 0 0,0 0 0,0 0 0,0 0 0,0 0 0,0 0 0,0 0 0,0 0 0,0 0 0,1 0 0,-1 0 0,0 0 0,0 0 0,0 0 0,0 0 0,0 0 0,0 0 0,0 0 0,0 0 0,0 0 0,0 0 0,0 0 0,0 0 0,1 0 0,-1 0 0,0 0 0,0 0 0,0 0 0,0 0 0,0 0 0,21-12 0,94-66-46,2-2-955,19-10 773,-107 68 234,-1-1 0,38-39 0,19-26-6,-66 65 0,-18 22 0,0 0 0,-1 1 0,1-1 0,-1 0 0,1 0 0,-1 1 0,0-1 0,1 0 0,-1 0 0,0 0 0,0 1 0,1-1 0,-1 0 0,0 0 0,0 0 0,0 0 0,0 0 0,0 1 0,0-1 0,0 0 0,0 0 0,-1 0 0,1 0 0,0 1 0,0-1 0,-1-1 0,0 1 17,0 1 0,0-1 1,1 1-1,-1-1 0,0 1 0,0-1 0,0 1 0,0 0 0,0-1 1,0 1-1,0 0 0,0 0 0,0 0 0,0 0 0,0 0 0,0 0 1,0 0-1,0 0 0,1 0 0,-3 1 0,-20 6 671,8 1-655,1 1 0,-1 1 1,2 1-1,0 0 0,-17 17 0,-5 5-23,19-19-10,-25 22 0,-85 59 0,122-93 0,0 1 0,0-1 0,-1 0 0,1 0 0,0 0 0,-1-1 0,1 1 0,-1-1 0,-4 1 0,7-3 0,1 1 0,-1 0 0,1 0 0,-1 0 0,1-1 0,-1 1 0,1-1 0,-1 1 0,1-1 0,-1 0 0,1 1 0,0-1 0,0 0 0,-1 0 0,1 0 0,0 0 0,0 0 0,0 0 0,0 0 0,0 0 0,0-1 0,0 1 0,0 0 0,1-1 0,-1 1 0,0 0 0,1-1 0,-1 1 0,0-3 0,-2-8 0,-1 0 0,2-1 0,-1 1 0,0-24 0,4-54 0,0 68 0,0 3 0,1 0 0,0 1 0,1-1 0,10-30 0,-11 42 0,1 0 0,-1 1 0,1-1 0,1 1 0,-1 0 0,1 0 0,0 0 0,1 0 0,-1 0 0,1 1 0,0 0 0,0 0 0,1 1 0,11-9 0,-16 13 0,1-1 0,-1 0 0,1 0 0,0 0 0,-1 1 0,1-1 0,-1 1 0,1-1 0,0 1 0,0 0 0,-1-1 0,1 1 0,0 0 0,-1 0 0,1 1 0,0-1 0,0 0 0,-1 0 0,1 1 0,0-1 0,2 2 0,-2-1 0,0 1 0,0-1 0,0 1 0,0 0 0,-1-1 0,1 1 0,-1 0 0,1 0 0,-1 0 0,0 0 0,1 0 0,-1 1 0,1 2 0,2 7 0,-1-1 0,-1 0 0,1 1 0,-2 0 0,1 11 0,-5 202 0,-1-255 0,1 5 0,-1-45 0,10 114 0,-6-33 0,1 20 0,8 42 0,-7-62 0,0 0 0,2 0 0,-1-1 0,1 0 0,1 1 0,0-2 0,9 16 0,-4-12 0,-1 0 0,-1 1 0,-1 0 0,0 0 0,0 1 0,-2 0 0,1 0 0,3 23 0,-4-3 0,-3-17 0,1-1 0,0-1 0,1 1 0,1 0 0,11 27 0,-15-43 0,0 1 0,-1-1 0,1 1 0,0-1 0,0 0 0,0 1 0,1-1 0,-1 0 0,0 1 0,0-1 0,1 0 0,-1 0 0,3 1 0,-4-2 0,1 0 0,-1 0 0,0 0 0,1 0 0,-1 0 0,1 0 0,-1 0 0,0 0 0,1 0 0,-1 0 0,1 0 0,-1 0 0,0 0 0,1 0 0,-1 0 0,0 0 0,1 0 0,-1 0 0,0-1 0,1 1 0,-1 0 0,0 0 0,1-1 0,0 0 0,0 0 0,-1 0 0,1 0 0,0 0 0,-1 0 0,1 0 0,0 0 0,-1 0 0,1 0 0,0-3 0,2-11 0,0 0 0,0 0 0,0-24 0,-4-53 0,0 49 0,-2-360 0,3 380 0,-1 1 0,-8-43 0,7 53 0,-2 1 0,1-1 0,-1 1 0,-1 0 0,0 0 0,-1 0 0,-7-11 0,10 19 0,-10-17 0,-25-26 0,34 41 0,-1 1 0,1 0 0,-1 0 0,1 0 0,-1 1 0,0-1 0,-1 1 0,1 0 0,0 1 0,-1-1 0,-8-1 0,12 3 0,1 1 0,-1 0 0,1 0 0,-1 0 0,1 0 0,-1 0 0,1 0 0,-1 0 0,0 1 0,1-1 0,-1 0 0,1 1 0,0-1 0,-1 1 0,1 0 0,-1 0 0,1-1 0,0 1 0,-1 0 0,1 0 0,0 0 0,0 0 0,0 0 0,0 0 0,0 1 0,0-1 0,0 0 0,0 1 0,0-1 0,1 0 0,-2 3 0,-1 4 0,0 0 0,1 0 0,-1 0 0,0 13 0,-3 21-188,0 59 0,9 46-708,-1-71 985,3 247-532,-5-313 482,0 0-1,-1 0 1,0-1 0,-4 19-1,4-27-9,1 0 1,0 0-1,-1 0 1,1 0-1,0 0 0,-1 0 1,1 0-1,-1 0 1,1 0-1,-1-1 0,0 1 1,1 0-1,-1 0 0,0 0 1,0-1-1,0 1 1,0 0-1,1-1 0,-1 1 1,0-1-1,0 1 0,0-1 1,0 1-1,0-1 1,0 0-1,0 0 0,0 1 1,0-1-1,0 0 0,0 0 1,-1 0-1,1 0 1,0 0-1,0 0 0,0 0 1,0-1-1,0 1 1,0 0-1,0 0 0,0-1 1,0 1-1,0-1 0,0 1 1,0-1-1,-1 0 1,-2-2-20,-1 0 0,0 0 0,1-1 0,0 1 1,0-1-1,0 0 0,-5-6 0,5 3-10,0-1 0,0 1 0,0-1 0,1 1 0,0-1 0,0 0 0,1 0 0,0 0 0,0-10 0,-1-12 0,1-34 0,1 50 0,4-257 0,-3 265 0,0-6 0,0 0 0,1 0 0,1 0 0,3-15 0,-4 23 0,0 1 0,0 0 0,0 0 0,1 0 0,-1 0 0,1 0 0,0 0 0,-1 1 0,2-1 0,-1 1 0,0-1 0,0 1 0,1 0 0,-1 0 0,1 0 0,0 0 0,0 0 0,-1 0 0,1 1 0,5-2 0,2-1 0,0 1 0,0 1 0,1-1 0,-1 2 0,1-1 0,0 2 0,-1-1 0,14 2 0,-8 1 0,-1 1 0,1 0 0,-1 1 0,29 11 0,-10 1 0,0 2 0,-1 1 0,54 42 0,-69-48-682,28 28-1,-27-19-6143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47:59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1914 1756 24575,'-7'1'0,"0"-1"0,0-1 0,0 0 0,0 0 0,-9-2 0,13 2 0,0 0 0,0-1 0,0 1 0,1-1 0,-1 0 0,1 1 0,-1-1 0,1 0 0,0-1 0,-1 1 0,1 0 0,0-1 0,0 1 0,-2-5 0,-1-2 0,1 0 0,0-1 0,0 1 0,1-1 0,0 0 0,1 1 0,0-1 0,-1-11 0,0-85 0,4 77 0,3-938 0,-3 944 0,0 1 0,2 0 0,0 1 0,1-1 0,14-41 0,-4 22 0,9-51 0,-18 69 0,-2-1 0,-1 0 0,0-42 0,-3 62 0,1 1 0,0 0 0,-1-1 0,1 1 0,-1 0 0,0-1 0,0 1 0,-1 0 0,1 0 0,-1 0 0,1 0 0,-1 0 0,0 0 0,0 0 0,0 0 0,-5-4 0,4 5 0,0 0 0,0 0 0,0 0 0,0 1 0,-1-1 0,1 1 0,0 0 0,-1 0 0,1 0 0,-1 0 0,1 1 0,-1-1 0,0 1 0,1 0 0,-7 0 0,2 1 0,0 0 0,1 0 0,-1 0 0,0 1 0,1 0 0,0 1 0,-1 0 0,1 0 0,0 0 0,0 1 0,1 0 0,-1 1 0,1-1 0,0 1 0,0 0 0,0 1 0,-9 11 0,8-7 0,0 1 0,1-1 0,0 2 0,0-1 0,1 1 0,1-1 0,0 2 0,0-1 0,2 0 0,-3 16 0,1 29 0,2 0 0,6 58 0,-1-23 0,-1-28 0,-4 134 0,2-195 0,0 0 0,-1 0 0,1-1 0,-1 1 0,0 0 0,1-1 0,-1 1 0,-3 3 0,4-5 0,0-1 0,-1 1 0,1-1 0,0 1 0,-1-1 0,1 1 0,-1-1 0,1 0 0,-1 1 0,1-1 0,-1 0 0,0 0 0,1 1 0,-1-1 0,1 0 0,-1 0 0,0 0 0,1 0 0,-1 1 0,1-1 0,-1 0 0,0 0 0,1 0 0,-1 0 0,1-1 0,-1 1 0,0 0 0,1 0 0,-1 0 0,1 0 0,-1-1 0,0 1 0,1 0 0,-1 0 0,1-1 0,-1 1 0,1 0 0,-1-1 0,1 1 0,-1-1 0,0 0 0,-2-2 0,-1-1 0,0 0 0,1 0 0,0 0 0,0-1 0,0 1 0,1-1 0,-1 1 0,1-1 0,0 0 0,0 0 0,1 0 0,-2-9 0,-1-8 0,-2-41 0,-13-100 0,-1-43 0,21 59 0,0 734-974,-2-311 1059,1-264-85,0 1 0,-1-1 0,0 0 0,-4 15 0,5-26-1,0 0 1,-1 0 0,1 0-1,0 0 1,-1 0 0,1 1-1,-1-1 1,1 0 0,-1 0-1,0 0 1,0 0 0,1-1-1,-1 1 1,0 0 0,0 0-1,0 0 1,0-1 0,0 1-1,0 0 1,0-1 0,0 1-1,0-1 1,0 1 0,0-1-1,0 1 1,-1-1 0,1 0-1,0 0 1,0 1 0,0-1-1,0 0 1,-1 0 0,1 0-1,0-1 1,0 1 0,0 0-1,-1 0 1,0-1 0,-1 0 13,-1 0 1,1-1-1,0 1 1,0-1-1,0 0 0,0 0 1,0 0-1,0 0 1,0 0-1,0-1 0,-3-3 1,2-1 67,-1 0-1,1 0 1,0-1 0,1 1-1,0-1 1,0 0 0,1 1 0,0-1-1,-2-16 1,1-7-139,0-40 0,3 55 108,5-305-50,-5 312 0,0-7 0,3-25 0,-2 37 0,-1 0 0,1 0 0,0 0 0,1 0 0,-1 0 0,1 0 0,-1 1 0,1-1 0,0 0 0,5-6 0,-6 9 0,0 1 0,0-1 0,-1 0 0,1 0 0,0 1 0,0-1 0,0 0 0,0 1 0,0-1 0,0 1 0,0 0 0,0-1 0,0 1 0,0 0 0,0-1 0,0 1 0,0 0 0,0 0 0,0 0 0,0 0 0,0 0 0,0 0 0,0 0 0,1 0 0,-1 1 0,0-1 0,0 0 0,0 1 0,0-1 0,0 0 0,0 1 0,0-1 0,-1 1 0,1 0 0,0-1 0,0 1 0,0 0 0,0 0 0,-1-1 0,1 1 0,0 1 0,3 3 0,0-1 0,0 1 0,0 0 0,-1 0 0,0 1 0,2 5 0,2 8 0,-1-1 0,-1 1 0,0 0 0,-2 0 0,2 32 0,-4 101 0,-3-97 0,0 7 0,3 95 0,5-114 0,-5-39 0,0 0 0,0-1 0,1 1 0,-1 0 0,1-1 0,0 1 0,0-1 0,2 4 0,-4-6 0,0-1 0,1 0 0,-1 0 0,0 0 0,0 0 0,0 0 0,0 1 0,0-1 0,0 0 0,0 0 0,1 0 0,-1 0 0,0 0 0,0 0 0,0 0 0,0 1 0,1-1 0,-1 0 0,0 0 0,0 0 0,0 0 0,0 0 0,1 0 0,-1 0 0,0 0 0,0 0 0,0 0 0,1 0 0,-1 0 0,0 0 0,0 0 0,0 0 0,0 0 0,1 0 0,-1 0 0,0 0 0,0-1 0,0 1 0,0 0 0,1 0 0,-1 0 0,0 0 0,0 0 0,0 0 0,0 0 0,0-1 0,0 1 0,1 0 0,-1 0 0,0 0 0,0 0 0,0 0 0,0-1 0,0 1 0,0 0 0,0 0 0,4-12 0,0-19 0,-2 0 0,-2-56 0,-1 39 0,0-227 0,-1 245 0,2 30 0,0-1 0,1 1 0,-2 0 0,1 0 0,0 0 0,0-1 0,0 1 0,0 0 0,0 0 0,0 0 0,0 0 0,0-1 0,0 1 0,0 0 0,0 0 0,0 0 0,0 0 0,-1-1 0,1 1 0,0 0 0,0 0 0,0 0 0,0 0 0,0 0 0,0 0 0,-1 0 0,1-1 0,0 1 0,0 0 0,0 0 0,-1 0 0,1 0 0,0 0 0,0 0 0,0 0 0,0 0 0,-1 0 0,1 0 0,0 0 0,0 0 0,0 0 0,-1 0 0,1 0 0,0 0 0,0 0 0,0 0 0,0 0 0,-1 0 0,1 0 0,0 1 0,0-1 0,0 0 0,0 0 0,0 0 0,-1 0 0,1 0 0,0 0 0,0 1 0,0-1 0,0 0 0,0 0 0,-1 0 0,-4 5 0,-1 0 0,1 1 0,0-1 0,0 1 0,-7 11 0,-5 7 0,-20 20-531,-69 65-1,-57 32 41,135-118 427,-92 76-1450,-105 91 366,151-124 907,-115 114 828,83-72 1665,14-15-1132,-105 121-558,156-175-562,29-28 0,0 0 0,1 1 0,0 0 0,-9 14 0,18-24 0,1 1 0,-1-1 0,1 0 0,0 1 0,0 0 0,0-1 0,0 1 0,0-1 0,1 1 0,-1 0 0,1 0 0,0-1 0,0 1 0,0 5 0,1-6 0,-1 0 0,1-1 0,0 1 0,-1 0 0,1 0 0,0 0 0,0-1 0,0 1 0,0 0 0,1-1 0,-1 1 0,0-1 0,1 1 0,-1-1 0,1 0 0,-1 0 0,1 0 0,0 0 0,-1 0 0,4 1 0,3 2 0,0-1 0,0-1 0,0 0 0,0 0 0,1 0 0,12 0 0,55-2 0,-52-1 0,920-6 0,-935 7 0,1 0 0,0-1 0,-1 0 0,1-1 0,-1 0 0,1 0 0,-1-1 0,0 0 0,14-7 0,-18 6 0,1 1 0,-1-1 0,0 0 0,0 0 0,0 0 0,0-1 0,-1 0 0,0 0 0,0 0 0,0 0 0,-1-1 0,1 0 0,-1 1 0,-1-1 0,4-8 0,-2 0 0,0-1 0,-1 0 0,-1 0 0,0 0 0,0-16 0,-6-79 0,1 56 0,-2-462 0,6 332 0,-1 151 0,2 1 0,2-1 0,1 0 0,13-45 0,-16 72 0,0-1 0,-1 1 0,0 0 0,0 0 0,0-10 0,-1 15 0,0 0 0,0 0 0,0 0 0,0 0 0,0 0 0,-1 0 0,1 0 0,0 0 0,-1 1 0,1-1 0,0 0 0,-1 0 0,1 0 0,-1 0 0,1 1 0,-1-1 0,0 0 0,1 0 0,-1 1 0,0-1 0,1 1 0,-1-1 0,0 0 0,0 1 0,0 0 0,0-1 0,1 1 0,-1-1 0,0 1 0,0 0 0,0 0 0,0-1 0,0 1 0,0 0 0,0 0 0,0 0 0,0 0 0,0 0 0,0 0 0,0 0 0,0 1 0,0-1 0,-1 1 0,-3 0 0,0 0 0,0 1 0,0 0 0,0 0 0,1 0 0,-1 1 0,-7 5 0,-31 26 0,-145 155-1398,125-121 1113,52-56 285,-56 59 0,-129 105 0,173-159-34,0 0-161,0 1 1,-24 25-1,44-40 182,0 1 0,0 0 0,0 0 0,0 0 0,1 0 0,0 0 0,0 1 0,0-1 0,-2 7 0,4-9 13,0-1 0,-1 0 0,1 0 1,0 1-1,0-1 0,0 0 0,0 0 0,0 1 0,0-1 1,1 0-1,-1 1 0,0-1 0,1 0 0,-1 0 0,1 0 1,-1 1-1,1-1 0,-1 0 0,1 0 0,0 0 0,0 0 1,-1 0-1,1 0 0,0 0 0,0 0 0,0 0 1,0-1-1,0 1 0,0 0 0,0-1 0,1 1 0,-1-1 1,0 1-1,0-1 0,0 1 0,1-1 0,-1 0 0,2 1 1,4 0-1,0 0 0,1 0 0,0 0 0,-1-1 0,1 0 0,-1-1 0,1 0 0,12-3 0,0-1 0,38-16 0,-31 9 343,-2-1-1,31-21 1,46-38 381,-83 58-905,121-99-45,-62 48 229,87-62-27,-67 53-429,133-112-1739,-172 136 2505,-32 29-183,-2-2 0,0-1 0,-2-1 0,-1-1 0,32-49 1,3-29-103,-50 86 145,0 1 0,-1-1 0,-1 0 0,4-25 0,-7 28 46,1 0 1,0 0 0,1 0 0,1 0 0,0 1 0,1 0-1,12-22 1,-18 35-220,42-63 0,-35 53 0,1 1 0,0 0 0,16-15 0,-23 24 0,0 0 0,0 1 0,0-1 0,0 0 0,-1 0 0,1 1 0,0-1 0,0 0 0,1 1 0,-1-1 0,0 1 0,0 0 0,0-1 0,0 1 0,0 0 0,0-1 0,1 1 0,-1 0 0,0 0 0,0 0 0,0 0 0,3 1 0,-3-1 0,0 1 0,-1 0 0,1-1 0,0 1 0,0 0 0,0 0 0,-1 0 0,1 0 0,0 0 0,-1 0 0,1 0 0,-1 0 0,1 0 0,-1 0 0,1 0 0,-1 0 0,0 0 0,1 2 0,0 8 0,0 0 0,0 0 0,-3 19 0,2-27 0,-2 19-36,-1 0-1,-1 0 1,-10 33-1,-30 63-279,18-50 130,7-15 143,1 0-1,-20 111 1,27-87 34,-5 39 79,-3 146-1,21-88-786,-2-139-6109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2:48:02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2945943"/>
            <a:ext cx="21419979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9454516"/>
            <a:ext cx="18899981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4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958369"/>
            <a:ext cx="5433745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958369"/>
            <a:ext cx="15986234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5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487671"/>
            <a:ext cx="21734978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2046282"/>
            <a:ext cx="21734978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/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5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4791843"/>
            <a:ext cx="10709989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4791843"/>
            <a:ext cx="10709989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2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958373"/>
            <a:ext cx="21734978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4412664"/>
            <a:ext cx="10660769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6575242"/>
            <a:ext cx="10660769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4412664"/>
            <a:ext cx="10713272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6575242"/>
            <a:ext cx="10713272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4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2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7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591766"/>
            <a:ext cx="1275748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591766"/>
            <a:ext cx="1275748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6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791843"/>
            <a:ext cx="217349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B0A86-F47F-4520-A5AC-9D5F5BB60B3C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6683952"/>
            <a:ext cx="850499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4275-E338-48F9-9CE5-62713DCB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3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380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38.png"/><Relationship Id="rId21" Type="http://schemas.openxmlformats.org/officeDocument/2006/relationships/image" Target="../media/image420.png"/><Relationship Id="rId7" Type="http://schemas.openxmlformats.org/officeDocument/2006/relationships/image" Target="../media/image42.png"/><Relationship Id="rId12" Type="http://schemas.openxmlformats.org/officeDocument/2006/relationships/customXml" Target="../ink/ink8.xml"/><Relationship Id="rId17" Type="http://schemas.openxmlformats.org/officeDocument/2006/relationships/image" Target="../media/image400.png"/><Relationship Id="rId25" Type="http://schemas.openxmlformats.org/officeDocument/2006/relationships/image" Target="../media/image44.png"/><Relationship Id="rId2" Type="http://schemas.openxmlformats.org/officeDocument/2006/relationships/image" Target="../media/image37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70.png"/><Relationship Id="rId24" Type="http://schemas.openxmlformats.org/officeDocument/2006/relationships/customXml" Target="../ink/ink14.xml"/><Relationship Id="rId5" Type="http://schemas.openxmlformats.org/officeDocument/2006/relationships/image" Target="../media/image40.png"/><Relationship Id="rId15" Type="http://schemas.openxmlformats.org/officeDocument/2006/relationships/image" Target="../media/image390.png"/><Relationship Id="rId23" Type="http://schemas.openxmlformats.org/officeDocument/2006/relationships/image" Target="../media/image43.png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410.png"/><Relationship Id="rId31" Type="http://schemas.openxmlformats.org/officeDocument/2006/relationships/image" Target="../media/image11.png"/><Relationship Id="rId4" Type="http://schemas.openxmlformats.org/officeDocument/2006/relationships/image" Target="../media/image39.png"/><Relationship Id="rId9" Type="http://schemas.openxmlformats.org/officeDocument/2006/relationships/image" Target="../media/image360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45.png"/><Relationship Id="rId30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00.png"/><Relationship Id="rId5" Type="http://schemas.openxmlformats.org/officeDocument/2006/relationships/image" Target="../media/image13.svg"/><Relationship Id="rId15" Type="http://schemas.openxmlformats.org/officeDocument/2006/relationships/customXml" Target="../ink/ink5.xml"/><Relationship Id="rId10" Type="http://schemas.openxmlformats.org/officeDocument/2006/relationships/customXml" Target="../ink/ink2.xml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5632719-CC4B-4089-BFC8-B25682F7BD4A}"/>
              </a:ext>
            </a:extLst>
          </p:cNvPr>
          <p:cNvSpPr/>
          <p:nvPr/>
        </p:nvSpPr>
        <p:spPr>
          <a:xfrm>
            <a:off x="5268046" y="4705411"/>
            <a:ext cx="3077507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The Football Passing Network Model</a:t>
            </a:r>
            <a:endParaRPr lang="zh-CN" altLang="en-US" sz="2400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51D55FA7-D20F-4820-B65C-4E28D8108D69}"/>
              </a:ext>
            </a:extLst>
          </p:cNvPr>
          <p:cNvSpPr/>
          <p:nvPr/>
        </p:nvSpPr>
        <p:spPr>
          <a:xfrm>
            <a:off x="16086139" y="4705410"/>
            <a:ext cx="2640874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The Strategic Analysis Model</a:t>
            </a:r>
            <a:endParaRPr lang="zh-CN" altLang="en-US" sz="2400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676819B-5092-464A-966C-2295A74F70C3}"/>
              </a:ext>
            </a:extLst>
          </p:cNvPr>
          <p:cNvSpPr/>
          <p:nvPr/>
        </p:nvSpPr>
        <p:spPr>
          <a:xfrm>
            <a:off x="19907250" y="4705410"/>
            <a:ext cx="2419350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The Generalized Teamwork Model</a:t>
            </a:r>
            <a:endParaRPr lang="zh-CN" altLang="en-US" sz="24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02C26E7E-17F3-4920-B0A5-94A1BCE63B34}"/>
              </a:ext>
            </a:extLst>
          </p:cNvPr>
          <p:cNvSpPr/>
          <p:nvPr/>
        </p:nvSpPr>
        <p:spPr>
          <a:xfrm>
            <a:off x="4006678" y="6169941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The Construction of the Network 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DA56781-63CC-47A8-82B3-2C47AB024CB3}"/>
              </a:ext>
            </a:extLst>
          </p:cNvPr>
          <p:cNvSpPr/>
          <p:nvPr/>
        </p:nvSpPr>
        <p:spPr>
          <a:xfrm>
            <a:off x="7416268" y="6169941"/>
            <a:ext cx="2262543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Structural Indicators and Network Properties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2D5E96F-3B40-4DCA-80B5-1B12D9B9118E}"/>
              </a:ext>
            </a:extLst>
          </p:cNvPr>
          <p:cNvSpPr/>
          <p:nvPr/>
        </p:nvSpPr>
        <p:spPr>
          <a:xfrm>
            <a:off x="6744320" y="7581351"/>
            <a:ext cx="1492252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Centrality  </a:t>
            </a:r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669CD75-9228-4BCA-9AE1-651C7A1F5B3B}"/>
              </a:ext>
            </a:extLst>
          </p:cNvPr>
          <p:cNvSpPr/>
          <p:nvPr/>
        </p:nvSpPr>
        <p:spPr>
          <a:xfrm>
            <a:off x="6744320" y="8551436"/>
            <a:ext cx="1498600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Connectivity 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36129B13-C700-4EE5-9334-E04C0C419E51}"/>
              </a:ext>
            </a:extLst>
          </p:cNvPr>
          <p:cNvSpPr/>
          <p:nvPr/>
        </p:nvSpPr>
        <p:spPr>
          <a:xfrm>
            <a:off x="6744320" y="9521521"/>
            <a:ext cx="1498600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Centroid </a:t>
            </a:r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7A96FF5-10FA-4FEF-8050-F8B8459EDDA0}"/>
              </a:ext>
            </a:extLst>
          </p:cNvPr>
          <p:cNvSpPr/>
          <p:nvPr/>
        </p:nvSpPr>
        <p:spPr>
          <a:xfrm>
            <a:off x="6741147" y="10491606"/>
            <a:ext cx="1498600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Advance ratio</a:t>
            </a:r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B2DFBF45-C2EF-4651-8A1F-BF1A63E2BFF3}"/>
              </a:ext>
            </a:extLst>
          </p:cNvPr>
          <p:cNvSpPr/>
          <p:nvPr/>
        </p:nvSpPr>
        <p:spPr>
          <a:xfrm>
            <a:off x="8737253" y="7603495"/>
            <a:ext cx="1492252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patterns  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01341060-59DF-48D9-91B5-22CFB3B85B66}"/>
              </a:ext>
            </a:extLst>
          </p:cNvPr>
          <p:cNvSpPr/>
          <p:nvPr/>
        </p:nvSpPr>
        <p:spPr>
          <a:xfrm>
            <a:off x="8747641" y="8551436"/>
            <a:ext cx="1492252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Clustering coefficient</a:t>
            </a:r>
            <a:endParaRPr lang="zh-CN" altLang="en-US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0E5FB4-C808-47A4-9996-80A638A77562}"/>
              </a:ext>
            </a:extLst>
          </p:cNvPr>
          <p:cNvSpPr/>
          <p:nvPr/>
        </p:nvSpPr>
        <p:spPr>
          <a:xfrm>
            <a:off x="4006678" y="7488370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Directed weighted graph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A31C206-8228-4074-A909-BAD89709B29F}"/>
              </a:ext>
            </a:extLst>
          </p:cNvPr>
          <p:cNvSpPr txBox="1"/>
          <p:nvPr/>
        </p:nvSpPr>
        <p:spPr>
          <a:xfrm>
            <a:off x="6581456" y="9368226"/>
            <a:ext cx="1779044" cy="224676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Spatial 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2079114-B7F4-4184-962E-D2AB3AF93235}"/>
              </a:ext>
            </a:extLst>
          </p:cNvPr>
          <p:cNvSpPr txBox="1"/>
          <p:nvPr/>
        </p:nvSpPr>
        <p:spPr>
          <a:xfrm>
            <a:off x="6426403" y="7498807"/>
            <a:ext cx="2089150" cy="4708981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Macro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482D68-F0EC-4BF3-9480-9259B814408F}"/>
              </a:ext>
            </a:extLst>
          </p:cNvPr>
          <p:cNvSpPr txBox="1"/>
          <p:nvPr/>
        </p:nvSpPr>
        <p:spPr>
          <a:xfrm>
            <a:off x="8670612" y="7498806"/>
            <a:ext cx="1687659" cy="224676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Micro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A0DBA391-8939-45E0-9B5A-7E57112313BF}"/>
              </a:ext>
            </a:extLst>
          </p:cNvPr>
          <p:cNvSpPr/>
          <p:nvPr/>
        </p:nvSpPr>
        <p:spPr>
          <a:xfrm>
            <a:off x="11584842" y="4528909"/>
            <a:ext cx="3077507" cy="11531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The Comprehensive Hierarchy of Teamwork Model</a:t>
            </a:r>
            <a:endParaRPr lang="zh-CN" altLang="en-US" sz="2400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A2A1368F-EE37-4908-A097-D9DDB98C9068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5596811" y="4959960"/>
            <a:ext cx="664430" cy="1755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C51CA525-35C5-45E7-9056-39A488DAC6A6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 rot="16200000" flipH="1">
            <a:off x="7344952" y="4967356"/>
            <a:ext cx="664430" cy="1740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4CFF94B6-6EDC-4F3C-BF53-A1AE3839784A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 rot="16200000" flipH="1">
            <a:off x="8766607" y="6750971"/>
            <a:ext cx="528762" cy="966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0774D66-AFE1-41E0-B987-473CDA19E506}"/>
              </a:ext>
            </a:extLst>
          </p:cNvPr>
          <p:cNvCxnSpPr>
            <a:cxnSpLocks/>
            <a:stCxn id="76" idx="2"/>
            <a:endCxn id="85" idx="0"/>
          </p:cNvCxnSpPr>
          <p:nvPr/>
        </p:nvCxnSpPr>
        <p:spPr>
          <a:xfrm rot="5400000">
            <a:off x="7744880" y="6696146"/>
            <a:ext cx="528763" cy="107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CE96D15-DA54-4329-8087-B48D20EABE3E}"/>
              </a:ext>
            </a:extLst>
          </p:cNvPr>
          <p:cNvCxnSpPr>
            <a:stCxn id="75" idx="2"/>
            <a:endCxn id="83" idx="0"/>
          </p:cNvCxnSpPr>
          <p:nvPr/>
        </p:nvCxnSpPr>
        <p:spPr>
          <a:xfrm>
            <a:off x="5051253" y="6970045"/>
            <a:ext cx="0" cy="51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D949969-AA7C-4AAF-B71A-2FF03FA1B104}"/>
              </a:ext>
            </a:extLst>
          </p:cNvPr>
          <p:cNvSpPr/>
          <p:nvPr/>
        </p:nvSpPr>
        <p:spPr>
          <a:xfrm>
            <a:off x="6741147" y="12734937"/>
            <a:ext cx="3746848" cy="115311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Analyze minute-to-minute and average in every match, analyze time series in match season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DD50004A-4853-4319-AC37-38A37BEDB736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rot="16200000" flipH="1">
            <a:off x="7779203" y="11899565"/>
            <a:ext cx="527149" cy="1143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4B8260C5-C175-4343-B6B7-280FAC83F533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 rot="5400000">
            <a:off x="7569824" y="10790319"/>
            <a:ext cx="2989362" cy="899868"/>
          </a:xfrm>
          <a:prstGeom prst="bentConnector3">
            <a:avLst>
              <a:gd name="adj1" fmla="val 91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7224CAAA-920E-43F0-BE98-3290399FD88C}"/>
              </a:ext>
            </a:extLst>
          </p:cNvPr>
          <p:cNvSpPr/>
          <p:nvPr/>
        </p:nvSpPr>
        <p:spPr>
          <a:xfrm>
            <a:off x="10797564" y="6169941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Evaluate  the Player’s Performance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AE68EC1-EF4C-4433-AE02-15ADA926DEA1}"/>
              </a:ext>
            </a:extLst>
          </p:cNvPr>
          <p:cNvSpPr/>
          <p:nvPr/>
        </p:nvSpPr>
        <p:spPr>
          <a:xfrm>
            <a:off x="13380892" y="6169941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Evaluate teamwork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EC587FE5-7F76-46B9-84EB-AC1E5D1F1398}"/>
              </a:ext>
            </a:extLst>
          </p:cNvPr>
          <p:cNvCxnSpPr>
            <a:stCxn id="87" idx="2"/>
            <a:endCxn id="96" idx="0"/>
          </p:cNvCxnSpPr>
          <p:nvPr/>
        </p:nvCxnSpPr>
        <p:spPr>
          <a:xfrm rot="5400000">
            <a:off x="12238904" y="5285252"/>
            <a:ext cx="487924" cy="1281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D9270291-FD67-41D8-AEEA-60095A9A4BFF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>
          <a:xfrm rot="16200000" flipH="1">
            <a:off x="13530568" y="5275042"/>
            <a:ext cx="487924" cy="1301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AE43F8E-F325-4D8F-9A7C-1516A80CBD77}"/>
              </a:ext>
            </a:extLst>
          </p:cNvPr>
          <p:cNvSpPr/>
          <p:nvPr/>
        </p:nvSpPr>
        <p:spPr>
          <a:xfrm>
            <a:off x="10797564" y="7488373"/>
            <a:ext cx="2089150" cy="1628297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Establish the evaluation indicators and weight of four types of player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B0C42612-5188-4F22-897C-C94FEC270F92}"/>
              </a:ext>
            </a:extLst>
          </p:cNvPr>
          <p:cNvSpPr/>
          <p:nvPr/>
        </p:nvSpPr>
        <p:spPr>
          <a:xfrm>
            <a:off x="13380892" y="7476498"/>
            <a:ext cx="2089150" cy="107493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 Quantify six indicators to evaluate teamwork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BC6B854-A0D4-49D8-AF44-1FCF38242CAA}"/>
              </a:ext>
            </a:extLst>
          </p:cNvPr>
          <p:cNvCxnSpPr>
            <a:cxnSpLocks/>
            <a:stCxn id="96" idx="2"/>
            <a:endCxn id="100" idx="0"/>
          </p:cNvCxnSpPr>
          <p:nvPr/>
        </p:nvCxnSpPr>
        <p:spPr>
          <a:xfrm>
            <a:off x="11842139" y="6970045"/>
            <a:ext cx="0" cy="51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DE0625C-A35A-4A8B-A6D0-131BFBBF6245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>
            <a:off x="14425467" y="6970044"/>
            <a:ext cx="0" cy="50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0029DCA3-DAC5-4C32-BDC7-1AA7DA43E341}"/>
              </a:ext>
            </a:extLst>
          </p:cNvPr>
          <p:cNvSpPr/>
          <p:nvPr/>
        </p:nvSpPr>
        <p:spPr>
          <a:xfrm>
            <a:off x="10797564" y="9677462"/>
            <a:ext cx="2089150" cy="105928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AHP to calculate weight coefficients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9E8C599-B2ED-45D4-9830-E0F092E10AC3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>
            <a:off x="11842139" y="9116671"/>
            <a:ext cx="0" cy="56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C169CCD8-BED6-4D30-B53B-33C3D8C1905D}"/>
              </a:ext>
            </a:extLst>
          </p:cNvPr>
          <p:cNvSpPr/>
          <p:nvPr/>
        </p:nvSpPr>
        <p:spPr>
          <a:xfrm>
            <a:off x="13326013" y="8847573"/>
            <a:ext cx="2182541" cy="187393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logistic regression classifier to get feature importance and estimate weight coefficients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B4CDC5C-EFFF-4169-8E27-E3644AFD8C30}"/>
              </a:ext>
            </a:extLst>
          </p:cNvPr>
          <p:cNvCxnSpPr>
            <a:cxnSpLocks/>
            <a:stCxn id="101" idx="2"/>
            <a:endCxn id="106" idx="0"/>
          </p:cNvCxnSpPr>
          <p:nvPr/>
        </p:nvCxnSpPr>
        <p:spPr>
          <a:xfrm flipH="1">
            <a:off x="14417281" y="8551436"/>
            <a:ext cx="8186" cy="29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DF972A20-8BD0-4288-9D2A-6D21A12797CA}"/>
              </a:ext>
            </a:extLst>
          </p:cNvPr>
          <p:cNvSpPr/>
          <p:nvPr/>
        </p:nvSpPr>
        <p:spPr>
          <a:xfrm>
            <a:off x="12051087" y="11830722"/>
            <a:ext cx="2182541" cy="128618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weighted average to get comprehensive indicator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AA790698-E7DB-4068-81BD-BAD0EE93B70F}"/>
              </a:ext>
            </a:extLst>
          </p:cNvPr>
          <p:cNvCxnSpPr>
            <a:stCxn id="104" idx="2"/>
            <a:endCxn id="108" idx="0"/>
          </p:cNvCxnSpPr>
          <p:nvPr/>
        </p:nvCxnSpPr>
        <p:spPr>
          <a:xfrm rot="16200000" flipH="1">
            <a:off x="11945260" y="10633627"/>
            <a:ext cx="1093974" cy="1300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B2DA4563-BC8F-4147-AFA5-D234992E969D}"/>
              </a:ext>
            </a:extLst>
          </p:cNvPr>
          <p:cNvCxnSpPr>
            <a:cxnSpLocks/>
            <a:stCxn id="106" idx="2"/>
            <a:endCxn id="108" idx="0"/>
          </p:cNvCxnSpPr>
          <p:nvPr/>
        </p:nvCxnSpPr>
        <p:spPr>
          <a:xfrm rot="5400000">
            <a:off x="13225211" y="10638648"/>
            <a:ext cx="1109221" cy="1274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1434F488-3EA5-475C-84DB-F4007F712FB4}"/>
              </a:ext>
            </a:extLst>
          </p:cNvPr>
          <p:cNvSpPr/>
          <p:nvPr/>
        </p:nvSpPr>
        <p:spPr>
          <a:xfrm>
            <a:off x="5268046" y="3312518"/>
            <a:ext cx="3077507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“passevents.csv”</a:t>
            </a:r>
            <a:endParaRPr lang="zh-CN" altLang="en-US" sz="2400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227B788-3AE6-46E0-A75C-54131B67C7B9}"/>
              </a:ext>
            </a:extLst>
          </p:cNvPr>
          <p:cNvSpPr/>
          <p:nvPr/>
        </p:nvSpPr>
        <p:spPr>
          <a:xfrm>
            <a:off x="11603605" y="3312518"/>
            <a:ext cx="3077507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“fullevents.csv”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“matches.csv”</a:t>
            </a:r>
            <a:endParaRPr lang="zh-CN" altLang="en-US" sz="2400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0BBF694-7C29-45E9-BC68-3846B9C22C5B}"/>
              </a:ext>
            </a:extLst>
          </p:cNvPr>
          <p:cNvCxnSpPr>
            <a:stCxn id="111" idx="2"/>
            <a:endCxn id="72" idx="0"/>
          </p:cNvCxnSpPr>
          <p:nvPr/>
        </p:nvCxnSpPr>
        <p:spPr>
          <a:xfrm>
            <a:off x="6806797" y="4112621"/>
            <a:ext cx="0" cy="59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D936007-4401-4366-A876-B885277941E4}"/>
              </a:ext>
            </a:extLst>
          </p:cNvPr>
          <p:cNvCxnSpPr>
            <a:stCxn id="112" idx="2"/>
            <a:endCxn id="87" idx="0"/>
          </p:cNvCxnSpPr>
          <p:nvPr/>
        </p:nvCxnSpPr>
        <p:spPr>
          <a:xfrm flipH="1">
            <a:off x="13123596" y="4112618"/>
            <a:ext cx="18763" cy="41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468493F-D909-4342-BDCA-78B8A17BF182}"/>
              </a:ext>
            </a:extLst>
          </p:cNvPr>
          <p:cNvCxnSpPr>
            <a:stCxn id="72" idx="3"/>
            <a:endCxn id="87" idx="1"/>
          </p:cNvCxnSpPr>
          <p:nvPr/>
        </p:nvCxnSpPr>
        <p:spPr>
          <a:xfrm>
            <a:off x="8345553" y="5105464"/>
            <a:ext cx="3239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BB84BAE9-1674-454B-915C-4CE7E5DA7EAF}"/>
              </a:ext>
            </a:extLst>
          </p:cNvPr>
          <p:cNvCxnSpPr>
            <a:cxnSpLocks/>
            <a:stCxn id="87" idx="3"/>
            <a:endCxn id="73" idx="1"/>
          </p:cNvCxnSpPr>
          <p:nvPr/>
        </p:nvCxnSpPr>
        <p:spPr>
          <a:xfrm flipV="1">
            <a:off x="14662349" y="5105460"/>
            <a:ext cx="142379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F133237-F5A5-47E4-81F9-AC2C073570F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18727015" y="5105460"/>
            <a:ext cx="1180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45416857-F783-482D-8C8B-68527728EADC}"/>
              </a:ext>
            </a:extLst>
          </p:cNvPr>
          <p:cNvSpPr/>
          <p:nvPr/>
        </p:nvSpPr>
        <p:spPr>
          <a:xfrm>
            <a:off x="16362001" y="6169940"/>
            <a:ext cx="2089150" cy="107974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heatmap to zone the football field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DFF1E4C-10CE-4527-894F-4B18FF12B433}"/>
              </a:ext>
            </a:extLst>
          </p:cNvPr>
          <p:cNvCxnSpPr>
            <a:cxnSpLocks/>
            <a:stCxn id="73" idx="2"/>
            <a:endCxn id="118" idx="0"/>
          </p:cNvCxnSpPr>
          <p:nvPr/>
        </p:nvCxnSpPr>
        <p:spPr>
          <a:xfrm>
            <a:off x="17406576" y="5505510"/>
            <a:ext cx="0" cy="66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0DB1CBD0-3806-4260-9FCA-E9B8BAC634BB}"/>
              </a:ext>
            </a:extLst>
          </p:cNvPr>
          <p:cNvSpPr/>
          <p:nvPr/>
        </p:nvSpPr>
        <p:spPr>
          <a:xfrm>
            <a:off x="16254210" y="10363130"/>
            <a:ext cx="2390656" cy="169185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M-W hypothesis test to capture indicator difference between us and our opponents</a:t>
            </a:r>
            <a:endParaRPr lang="zh-CN" altLang="en-US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11B0F56D-63EC-4364-A16C-BA7C8E81BD7E}"/>
              </a:ext>
            </a:extLst>
          </p:cNvPr>
          <p:cNvSpPr/>
          <p:nvPr/>
        </p:nvSpPr>
        <p:spPr>
          <a:xfrm>
            <a:off x="16369678" y="7476501"/>
            <a:ext cx="2089150" cy="89998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design structural strategies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3952EEE-C713-4365-8185-5FD05BD67CED}"/>
              </a:ext>
            </a:extLst>
          </p:cNvPr>
          <p:cNvSpPr txBox="1"/>
          <p:nvPr/>
        </p:nvSpPr>
        <p:spPr>
          <a:xfrm>
            <a:off x="15680142" y="5837725"/>
            <a:ext cx="3481460" cy="409342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Depend on opponents’ strategy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D760D2E5-D3A6-48D2-8AD0-ACB5CB4ECD90}"/>
              </a:ext>
            </a:extLst>
          </p:cNvPr>
          <p:cNvSpPr/>
          <p:nvPr/>
        </p:nvSpPr>
        <p:spPr>
          <a:xfrm>
            <a:off x="16404962" y="12803383"/>
            <a:ext cx="2089150" cy="110922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Propose improvement plan</a:t>
            </a:r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14D521-89A5-40DA-AFE5-BB6A4BEBDEBD}"/>
              </a:ext>
            </a:extLst>
          </p:cNvPr>
          <p:cNvCxnSpPr>
            <a:cxnSpLocks/>
            <a:stCxn id="118" idx="2"/>
            <a:endCxn id="121" idx="0"/>
          </p:cNvCxnSpPr>
          <p:nvPr/>
        </p:nvCxnSpPr>
        <p:spPr>
          <a:xfrm>
            <a:off x="17406579" y="7249680"/>
            <a:ext cx="7677" cy="22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3CAFAF42-36C5-4CF0-8640-4C64B15515F9}"/>
              </a:ext>
            </a:extLst>
          </p:cNvPr>
          <p:cNvCxnSpPr>
            <a:cxnSpLocks/>
            <a:stCxn id="121" idx="2"/>
            <a:endCxn id="128" idx="0"/>
          </p:cNvCxnSpPr>
          <p:nvPr/>
        </p:nvCxnSpPr>
        <p:spPr>
          <a:xfrm>
            <a:off x="17414253" y="8376481"/>
            <a:ext cx="13238" cy="36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71E9832-9EF6-4F1D-A8D5-B5456115618E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 flipH="1">
            <a:off x="17449539" y="12054987"/>
            <a:ext cx="1" cy="74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26D46CC-9053-4AD4-ADAA-245AE6370B8E}"/>
              </a:ext>
            </a:extLst>
          </p:cNvPr>
          <p:cNvSpPr txBox="1"/>
          <p:nvPr/>
        </p:nvSpPr>
        <p:spPr>
          <a:xfrm>
            <a:off x="15673651" y="10207106"/>
            <a:ext cx="3455050" cy="421653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Universally effective </a:t>
            </a: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0A1838F3-912D-4F95-9618-88EC157A7C3A}"/>
              </a:ext>
            </a:extLst>
          </p:cNvPr>
          <p:cNvSpPr/>
          <p:nvPr/>
        </p:nvSpPr>
        <p:spPr>
          <a:xfrm>
            <a:off x="16382916" y="8744074"/>
            <a:ext cx="2089150" cy="110922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capture important pass motifs 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77DBACD-FB7D-4208-8C08-6E5CCCC10A65}"/>
              </a:ext>
            </a:extLst>
          </p:cNvPr>
          <p:cNvCxnSpPr>
            <a:cxnSpLocks/>
            <a:stCxn id="128" idx="2"/>
            <a:endCxn id="120" idx="0"/>
          </p:cNvCxnSpPr>
          <p:nvPr/>
        </p:nvCxnSpPr>
        <p:spPr>
          <a:xfrm>
            <a:off x="17427493" y="9853297"/>
            <a:ext cx="22047" cy="50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096F86E-89CF-4332-8BA9-34655CE61744}"/>
              </a:ext>
            </a:extLst>
          </p:cNvPr>
          <p:cNvSpPr txBox="1"/>
          <p:nvPr/>
        </p:nvSpPr>
        <p:spPr>
          <a:xfrm>
            <a:off x="16083826" y="8603301"/>
            <a:ext cx="2731427" cy="390876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Sliding window method</a:t>
            </a: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7AF43B90-1DBC-4857-8C65-7206AF8F4988}"/>
              </a:ext>
            </a:extLst>
          </p:cNvPr>
          <p:cNvSpPr/>
          <p:nvPr/>
        </p:nvSpPr>
        <p:spPr>
          <a:xfrm>
            <a:off x="20065588" y="12054988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Diversity in people and strategy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C5C01F18-B825-4F98-8E91-D8B374B47A1E}"/>
              </a:ext>
            </a:extLst>
          </p:cNvPr>
          <p:cNvSpPr/>
          <p:nvPr/>
        </p:nvSpPr>
        <p:spPr>
          <a:xfrm>
            <a:off x="19954876" y="6169940"/>
            <a:ext cx="2324101" cy="112395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endParaRPr lang="en-US" altLang="zh-CN" dirty="0"/>
          </a:p>
          <a:p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design more effective teams from these aspects</a:t>
            </a:r>
          </a:p>
          <a:p>
            <a:pPr algn="ctr"/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5EBB9BD5-61D9-45C3-9419-8BD9EA34B348}"/>
              </a:ext>
            </a:extLst>
          </p:cNvPr>
          <p:cNvSpPr/>
          <p:nvPr/>
        </p:nvSpPr>
        <p:spPr>
          <a:xfrm>
            <a:off x="20065588" y="10073835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appropriate  topological structure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EA42C520-361B-44B5-AD36-CF2E745B7C8D}"/>
              </a:ext>
            </a:extLst>
          </p:cNvPr>
          <p:cNvSpPr/>
          <p:nvPr/>
        </p:nvSpPr>
        <p:spPr>
          <a:xfrm>
            <a:off x="20072349" y="8070927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Distribution of contribution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BAF9D6AF-425F-4735-8D16-C214E916F067}"/>
              </a:ext>
            </a:extLst>
          </p:cNvPr>
          <p:cNvSpPr/>
          <p:nvPr/>
        </p:nvSpPr>
        <p:spPr>
          <a:xfrm>
            <a:off x="20072349" y="9053195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A competent leader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4790F141-5D47-4F84-8D70-5D70FD5EC4C9}"/>
              </a:ext>
            </a:extLst>
          </p:cNvPr>
          <p:cNvSpPr/>
          <p:nvPr/>
        </p:nvSpPr>
        <p:spPr>
          <a:xfrm>
            <a:off x="20072349" y="11056103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 Cohesion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FBE06539-3E2D-48AD-BE71-D0D35B400506}"/>
              </a:ext>
            </a:extLst>
          </p:cNvPr>
          <p:cNvCxnSpPr>
            <a:cxnSpLocks/>
            <a:stCxn id="74" idx="2"/>
            <a:endCxn id="132" idx="0"/>
          </p:cNvCxnSpPr>
          <p:nvPr/>
        </p:nvCxnSpPr>
        <p:spPr>
          <a:xfrm>
            <a:off x="21116925" y="5505510"/>
            <a:ext cx="0" cy="66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DDF9EF9-5BE3-4268-B297-015506CB999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 flipH="1">
            <a:off x="21116926" y="7293892"/>
            <a:ext cx="1" cy="77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C775626-5BB0-4541-935C-F3DCC14D9651}"/>
              </a:ext>
            </a:extLst>
          </p:cNvPr>
          <p:cNvSpPr txBox="1"/>
          <p:nvPr/>
        </p:nvSpPr>
        <p:spPr>
          <a:xfrm>
            <a:off x="19907252" y="7824084"/>
            <a:ext cx="2419349" cy="526297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1821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2B4667-45A3-4124-9C4E-8C58D81B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02" y="8307542"/>
            <a:ext cx="5852172" cy="43891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8FB239-0FB7-4743-8130-A0619DCD0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960" y="2737061"/>
            <a:ext cx="6468173" cy="49856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959D72-361D-4578-8F2F-D7B9B09165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4"/>
          <a:stretch/>
        </p:blipFill>
        <p:spPr>
          <a:xfrm>
            <a:off x="924714" y="8441837"/>
            <a:ext cx="18271338" cy="48333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401088-F5C2-4A0B-83A4-5A2D5ED6B0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05"/>
          <a:stretch/>
        </p:blipFill>
        <p:spPr>
          <a:xfrm>
            <a:off x="850006" y="2737061"/>
            <a:ext cx="18271338" cy="498562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02E925F-2A34-4482-B69E-60AA07B309FA}"/>
              </a:ext>
            </a:extLst>
          </p:cNvPr>
          <p:cNvSpPr/>
          <p:nvPr/>
        </p:nvSpPr>
        <p:spPr>
          <a:xfrm>
            <a:off x="16573585" y="3420854"/>
            <a:ext cx="280035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474EAE-13B3-41F3-9EDF-DC5FD1B6A874}"/>
              </a:ext>
            </a:extLst>
          </p:cNvPr>
          <p:cNvCxnSpPr/>
          <p:nvPr/>
        </p:nvCxnSpPr>
        <p:spPr>
          <a:xfrm>
            <a:off x="5932798" y="3728660"/>
            <a:ext cx="1051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BF6A2CA-A6B2-4D4B-8DE5-4AEC92271209}"/>
              </a:ext>
            </a:extLst>
          </p:cNvPr>
          <p:cNvCxnSpPr/>
          <p:nvPr/>
        </p:nvCxnSpPr>
        <p:spPr>
          <a:xfrm>
            <a:off x="5932798" y="4173631"/>
            <a:ext cx="1051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569B285-DB80-476E-8910-BEA1FDF5E0F9}"/>
              </a:ext>
            </a:extLst>
          </p:cNvPr>
          <p:cNvSpPr txBox="1"/>
          <p:nvPr/>
        </p:nvSpPr>
        <p:spPr>
          <a:xfrm>
            <a:off x="3836430" y="3420855"/>
            <a:ext cx="2020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True price</a:t>
            </a:r>
          </a:p>
          <a:p>
            <a:r>
              <a:rPr lang="en-US" altLang="zh-CN" sz="2800" dirty="0"/>
              <a:t>Predict price</a:t>
            </a:r>
            <a:endParaRPr lang="zh-CN" alt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F7D18B-C3EB-4D4B-B70E-56333CC57081}"/>
              </a:ext>
            </a:extLst>
          </p:cNvPr>
          <p:cNvSpPr/>
          <p:nvPr/>
        </p:nvSpPr>
        <p:spPr>
          <a:xfrm>
            <a:off x="16725985" y="3573254"/>
            <a:ext cx="280035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CCE341-1660-4DAD-B47E-D97E286CE3A2}"/>
              </a:ext>
            </a:extLst>
          </p:cNvPr>
          <p:cNvCxnSpPr/>
          <p:nvPr/>
        </p:nvCxnSpPr>
        <p:spPr>
          <a:xfrm>
            <a:off x="6059796" y="9515519"/>
            <a:ext cx="1051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5B7C35-BEB3-464F-AF82-76D6E5EE746B}"/>
              </a:ext>
            </a:extLst>
          </p:cNvPr>
          <p:cNvCxnSpPr/>
          <p:nvPr/>
        </p:nvCxnSpPr>
        <p:spPr>
          <a:xfrm>
            <a:off x="6059796" y="9908584"/>
            <a:ext cx="1051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3732CDC-E137-4BB7-9581-14DED4EE4E08}"/>
              </a:ext>
            </a:extLst>
          </p:cNvPr>
          <p:cNvSpPr txBox="1"/>
          <p:nvPr/>
        </p:nvSpPr>
        <p:spPr>
          <a:xfrm>
            <a:off x="3849865" y="9227969"/>
            <a:ext cx="2020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True price</a:t>
            </a:r>
          </a:p>
          <a:p>
            <a:r>
              <a:rPr lang="en-US" altLang="zh-CN" sz="2800" dirty="0"/>
              <a:t>Predict price</a:t>
            </a:r>
            <a:endParaRPr lang="zh-CN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8CB1B5-C610-41A6-856B-CAABB65A3E48}"/>
              </a:ext>
            </a:extLst>
          </p:cNvPr>
          <p:cNvSpPr/>
          <p:nvPr/>
        </p:nvSpPr>
        <p:spPr>
          <a:xfrm>
            <a:off x="16397194" y="9064942"/>
            <a:ext cx="280035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32FC16-C892-43DB-A859-DF51923E8A0C}"/>
              </a:ext>
            </a:extLst>
          </p:cNvPr>
          <p:cNvSpPr/>
          <p:nvPr/>
        </p:nvSpPr>
        <p:spPr>
          <a:xfrm>
            <a:off x="22890182" y="3479008"/>
            <a:ext cx="976490" cy="414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B9C2CC-9C3A-40EA-BA3F-C837D8B51DEE}"/>
              </a:ext>
            </a:extLst>
          </p:cNvPr>
          <p:cNvSpPr/>
          <p:nvPr/>
        </p:nvSpPr>
        <p:spPr>
          <a:xfrm>
            <a:off x="22666890" y="9149248"/>
            <a:ext cx="976490" cy="414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5717C67-23FD-4687-8057-D89AC01E72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4648" r="2045"/>
          <a:stretch/>
        </p:blipFill>
        <p:spPr>
          <a:xfrm>
            <a:off x="2410570" y="3210384"/>
            <a:ext cx="965707" cy="403433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5058227-5B40-4CAF-9BFD-52A6CD31B2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8547" r="-11085"/>
          <a:stretch/>
        </p:blipFill>
        <p:spPr>
          <a:xfrm>
            <a:off x="2449255" y="8944827"/>
            <a:ext cx="1095147" cy="386935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AB04EC8-9619-4A06-B8FE-C67AE25364DF}"/>
              </a:ext>
            </a:extLst>
          </p:cNvPr>
          <p:cNvSpPr txBox="1"/>
          <p:nvPr/>
        </p:nvSpPr>
        <p:spPr>
          <a:xfrm>
            <a:off x="9837769" y="7820649"/>
            <a:ext cx="18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Training set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E70490-9F87-4967-9ABC-954B9048A9E2}"/>
              </a:ext>
            </a:extLst>
          </p:cNvPr>
          <p:cNvSpPr txBox="1"/>
          <p:nvPr/>
        </p:nvSpPr>
        <p:spPr>
          <a:xfrm>
            <a:off x="9784431" y="13409058"/>
            <a:ext cx="18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Training set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24E441-53FD-45A0-86A7-4304BB8983F8}"/>
              </a:ext>
            </a:extLst>
          </p:cNvPr>
          <p:cNvSpPr txBox="1"/>
          <p:nvPr/>
        </p:nvSpPr>
        <p:spPr>
          <a:xfrm>
            <a:off x="11197687" y="8387423"/>
            <a:ext cx="568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Figure a) Bitcoin price daily prediction</a:t>
            </a:r>
            <a:endParaRPr lang="zh-CN" altLang="en-US" sz="2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517CB8-B081-4101-AB40-B07606A6EEFB}"/>
              </a:ext>
            </a:extLst>
          </p:cNvPr>
          <p:cNvSpPr txBox="1"/>
          <p:nvPr/>
        </p:nvSpPr>
        <p:spPr>
          <a:xfrm>
            <a:off x="11197687" y="14165799"/>
            <a:ext cx="6223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Figure b) Bitcoin price five-day prediction</a:t>
            </a:r>
            <a:endParaRPr lang="zh-CN" altLang="en-US" sz="2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F89D9F2-12DF-4516-B136-DB976BC03727}"/>
              </a:ext>
            </a:extLst>
          </p:cNvPr>
          <p:cNvSpPr txBox="1"/>
          <p:nvPr/>
        </p:nvSpPr>
        <p:spPr>
          <a:xfrm>
            <a:off x="20443414" y="7775957"/>
            <a:ext cx="1720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Testing set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EFBF25-3EF8-4062-B3A1-DA58CE809851}"/>
              </a:ext>
            </a:extLst>
          </p:cNvPr>
          <p:cNvSpPr txBox="1"/>
          <p:nvPr/>
        </p:nvSpPr>
        <p:spPr>
          <a:xfrm>
            <a:off x="20443414" y="13409058"/>
            <a:ext cx="1720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Testing set</a:t>
            </a:r>
            <a:endParaRPr lang="zh-CN" altLang="en-US" sz="2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8CC2F4B-F1BD-4E77-BB50-AAEEE5A10063}"/>
              </a:ext>
            </a:extLst>
          </p:cNvPr>
          <p:cNvCxnSpPr/>
          <p:nvPr/>
        </p:nvCxnSpPr>
        <p:spPr>
          <a:xfrm>
            <a:off x="19212784" y="3118063"/>
            <a:ext cx="0" cy="4527079"/>
          </a:xfrm>
          <a:prstGeom prst="line">
            <a:avLst/>
          </a:prstGeom>
          <a:ln w="5715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7344C4-2FE4-40D5-B9B8-438DF2269347}"/>
              </a:ext>
            </a:extLst>
          </p:cNvPr>
          <p:cNvCxnSpPr/>
          <p:nvPr/>
        </p:nvCxnSpPr>
        <p:spPr>
          <a:xfrm>
            <a:off x="19216594" y="8278217"/>
            <a:ext cx="0" cy="4527079"/>
          </a:xfrm>
          <a:prstGeom prst="line">
            <a:avLst/>
          </a:prstGeom>
          <a:ln w="5715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D68AE21-583A-48F1-99BE-800A7E975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7186" y="7244716"/>
            <a:ext cx="20472788" cy="51612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8094388-7DB1-4DBA-975C-E1E8A1275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8825" y="12814185"/>
            <a:ext cx="20472788" cy="5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0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028F3D9-098F-4008-BEEB-71534E1B5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63" y="5415045"/>
            <a:ext cx="13795171" cy="717057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251FA2-27CE-46F2-805F-375B463C3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25"/>
          <a:stretch/>
        </p:blipFill>
        <p:spPr>
          <a:xfrm>
            <a:off x="2256063" y="2161861"/>
            <a:ext cx="13795172" cy="44594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7DAAA9-1258-4724-84DE-767B26AAA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324" y="2887918"/>
            <a:ext cx="1066808" cy="13192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940FA38-B9AD-4483-A946-0CA84BF72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470" y="5689601"/>
            <a:ext cx="31326890" cy="104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8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E7410B-CCAD-4CD8-B377-4A2E3513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84" y="1702280"/>
            <a:ext cx="6418402" cy="101939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A3EBC6-AF97-48AD-BC92-28870DBE6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30"/>
          <a:stretch/>
        </p:blipFill>
        <p:spPr>
          <a:xfrm>
            <a:off x="16533074" y="2170156"/>
            <a:ext cx="3738471" cy="92581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82992E-D04B-4F7D-9066-E9CB13CF2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606" y="2015411"/>
            <a:ext cx="4408627" cy="96607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78CB04-21D1-4A7C-94FD-0CE107C6F5C3}"/>
              </a:ext>
            </a:extLst>
          </p:cNvPr>
          <p:cNvSpPr txBox="1"/>
          <p:nvPr/>
        </p:nvSpPr>
        <p:spPr>
          <a:xfrm>
            <a:off x="3066757" y="11392421"/>
            <a:ext cx="137185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Step. 20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A934D6-3A50-48A7-8CFE-7AE44CA8AF00}"/>
              </a:ext>
            </a:extLst>
          </p:cNvPr>
          <p:cNvSpPr txBox="1"/>
          <p:nvPr/>
        </p:nvSpPr>
        <p:spPr>
          <a:xfrm>
            <a:off x="7073705" y="11397787"/>
            <a:ext cx="1274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Dec. 20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BC7A68-384D-4506-AF46-9DC2296D9DF1}"/>
              </a:ext>
            </a:extLst>
          </p:cNvPr>
          <p:cNvSpPr txBox="1"/>
          <p:nvPr/>
        </p:nvSpPr>
        <p:spPr>
          <a:xfrm>
            <a:off x="13202309" y="11392421"/>
            <a:ext cx="12474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             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5E07F5-73BC-40D7-9C83-499F85812BDD}"/>
              </a:ext>
            </a:extLst>
          </p:cNvPr>
          <p:cNvSpPr txBox="1"/>
          <p:nvPr/>
        </p:nvSpPr>
        <p:spPr>
          <a:xfrm>
            <a:off x="9931221" y="11321467"/>
            <a:ext cx="1274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Dec. 20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A12038-7B34-4ED9-AB85-4DA1160BA388}"/>
              </a:ext>
            </a:extLst>
          </p:cNvPr>
          <p:cNvSpPr txBox="1"/>
          <p:nvPr/>
        </p:nvSpPr>
        <p:spPr>
          <a:xfrm>
            <a:off x="11881385" y="11344283"/>
            <a:ext cx="1495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   Feb. 21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D627F1-F3AC-4B95-B0FD-1856854EBE32}"/>
              </a:ext>
            </a:extLst>
          </p:cNvPr>
          <p:cNvSpPr txBox="1"/>
          <p:nvPr/>
        </p:nvSpPr>
        <p:spPr>
          <a:xfrm>
            <a:off x="5238071" y="11372987"/>
            <a:ext cx="12474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             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61C2CE-DCFD-47DF-AF97-1EE261F24F4E}"/>
              </a:ext>
            </a:extLst>
          </p:cNvPr>
          <p:cNvSpPr txBox="1"/>
          <p:nvPr/>
        </p:nvSpPr>
        <p:spPr>
          <a:xfrm>
            <a:off x="19303662" y="11428332"/>
            <a:ext cx="110799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Jul. 21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FA5DA9-3E2C-44B5-8B9D-6EB97BB14016}"/>
              </a:ext>
            </a:extLst>
          </p:cNvPr>
          <p:cNvSpPr txBox="1"/>
          <p:nvPr/>
        </p:nvSpPr>
        <p:spPr>
          <a:xfrm>
            <a:off x="16399372" y="11398010"/>
            <a:ext cx="13341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May. 21</a:t>
            </a:r>
            <a:endParaRPr lang="zh-CN" altLang="en-US" sz="28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AA9EAA2-C2EA-42CC-A38E-D3AED8186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840" b="42380"/>
          <a:stretch/>
        </p:blipFill>
        <p:spPr>
          <a:xfrm>
            <a:off x="9670006" y="10740243"/>
            <a:ext cx="4705769" cy="36458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4BF1F56-38D9-46A0-B912-BA69EF1950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903" b="8043"/>
          <a:stretch/>
        </p:blipFill>
        <p:spPr>
          <a:xfrm>
            <a:off x="16144596" y="10740244"/>
            <a:ext cx="4126950" cy="632744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D8868E1-DC46-4B8F-99FA-6A879311DB87}"/>
              </a:ext>
            </a:extLst>
          </p:cNvPr>
          <p:cNvCxnSpPr>
            <a:cxnSpLocks/>
          </p:cNvCxnSpPr>
          <p:nvPr/>
        </p:nvCxnSpPr>
        <p:spPr>
          <a:xfrm>
            <a:off x="1584384" y="5413829"/>
            <a:ext cx="18827274" cy="0"/>
          </a:xfrm>
          <a:prstGeom prst="line">
            <a:avLst/>
          </a:prstGeom>
          <a:ln w="3810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CE89554D-A1BF-4258-8423-65892593BC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45" r="-283"/>
          <a:stretch/>
        </p:blipFill>
        <p:spPr>
          <a:xfrm>
            <a:off x="1571975" y="5514535"/>
            <a:ext cx="1227495" cy="586622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7B25E6E-628C-4A21-90BF-BB59EF8DF3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933" r="1880" b="19435"/>
          <a:stretch/>
        </p:blipFill>
        <p:spPr>
          <a:xfrm>
            <a:off x="1584383" y="2015411"/>
            <a:ext cx="1313562" cy="3373618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287753E-DEB2-47AE-9F7B-9DAC8E4D5400}"/>
              </a:ext>
            </a:extLst>
          </p:cNvPr>
          <p:cNvCxnSpPr/>
          <p:nvPr/>
        </p:nvCxnSpPr>
        <p:spPr>
          <a:xfrm>
            <a:off x="20271545" y="2217725"/>
            <a:ext cx="0" cy="92106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67AED7A-9DA5-4B28-8B02-B279AE55FC1E}"/>
              </a:ext>
            </a:extLst>
          </p:cNvPr>
          <p:cNvSpPr txBox="1"/>
          <p:nvPr/>
        </p:nvSpPr>
        <p:spPr>
          <a:xfrm>
            <a:off x="18941727" y="5616957"/>
            <a:ext cx="12474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             </a:t>
            </a:r>
            <a:endParaRPr lang="zh-CN" altLang="en-US" sz="28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F88905D-5627-45AF-8DB3-13B8DF11CE5D}"/>
              </a:ext>
            </a:extLst>
          </p:cNvPr>
          <p:cNvCxnSpPr/>
          <p:nvPr/>
        </p:nvCxnSpPr>
        <p:spPr>
          <a:xfrm>
            <a:off x="9830401" y="2240494"/>
            <a:ext cx="0" cy="9210607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3CD9532-DB26-4C2E-8CA1-362003929813}"/>
              </a:ext>
            </a:extLst>
          </p:cNvPr>
          <p:cNvCxnSpPr/>
          <p:nvPr/>
        </p:nvCxnSpPr>
        <p:spPr>
          <a:xfrm>
            <a:off x="8002786" y="2110859"/>
            <a:ext cx="0" cy="9210607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38CC4C9-42F6-4A20-9786-165BC225DDD2}"/>
              </a:ext>
            </a:extLst>
          </p:cNvPr>
          <p:cNvCxnSpPr/>
          <p:nvPr/>
        </p:nvCxnSpPr>
        <p:spPr>
          <a:xfrm>
            <a:off x="14180233" y="2162380"/>
            <a:ext cx="0" cy="9210607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8A0BB0C-9B5F-4E7A-897F-640FB4C1061D}"/>
              </a:ext>
            </a:extLst>
          </p:cNvPr>
          <p:cNvCxnSpPr/>
          <p:nvPr/>
        </p:nvCxnSpPr>
        <p:spPr>
          <a:xfrm>
            <a:off x="16450382" y="2033797"/>
            <a:ext cx="0" cy="9210607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7BB07A8-3447-44BD-A224-11E8F2989B1F}"/>
              </a:ext>
            </a:extLst>
          </p:cNvPr>
          <p:cNvSpPr txBox="1"/>
          <p:nvPr/>
        </p:nvSpPr>
        <p:spPr>
          <a:xfrm>
            <a:off x="5036029" y="12183234"/>
            <a:ext cx="14494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Figure a)</a:t>
            </a:r>
            <a:endParaRPr lang="zh-CN" altLang="en-US" sz="2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6DCEC6A-923B-4FC8-A098-F14E1767AC81}"/>
              </a:ext>
            </a:extLst>
          </p:cNvPr>
          <p:cNvSpPr txBox="1"/>
          <p:nvPr/>
        </p:nvSpPr>
        <p:spPr>
          <a:xfrm>
            <a:off x="10998021" y="12183234"/>
            <a:ext cx="146713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Figure b)</a:t>
            </a:r>
            <a:endParaRPr lang="zh-CN" altLang="en-US" sz="2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F22881-BB4D-4EA6-901A-96A3EE0F3F61}"/>
              </a:ext>
            </a:extLst>
          </p:cNvPr>
          <p:cNvSpPr txBox="1"/>
          <p:nvPr/>
        </p:nvSpPr>
        <p:spPr>
          <a:xfrm>
            <a:off x="17795606" y="12183234"/>
            <a:ext cx="143026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Figure c)</a:t>
            </a:r>
            <a:endParaRPr lang="zh-CN" altLang="en-US" sz="2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81060B-AEC5-4872-BBA5-79B57DECAC7B}"/>
              </a:ext>
            </a:extLst>
          </p:cNvPr>
          <p:cNvSpPr txBox="1"/>
          <p:nvPr/>
        </p:nvSpPr>
        <p:spPr>
          <a:xfrm>
            <a:off x="581283" y="2048167"/>
            <a:ext cx="95250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Gold 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FA64508-CA77-4D3D-9398-7A781AF978F0}"/>
              </a:ext>
            </a:extLst>
          </p:cNvPr>
          <p:cNvSpPr txBox="1"/>
          <p:nvPr/>
        </p:nvSpPr>
        <p:spPr>
          <a:xfrm>
            <a:off x="505190" y="5553706"/>
            <a:ext cx="11872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Bitcoin</a:t>
            </a:r>
            <a:endParaRPr lang="zh-CN" altLang="en-US" sz="28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78DFC3C-7B01-4456-8261-822FB31D4CDD}"/>
              </a:ext>
            </a:extLst>
          </p:cNvPr>
          <p:cNvSpPr txBox="1"/>
          <p:nvPr/>
        </p:nvSpPr>
        <p:spPr>
          <a:xfrm>
            <a:off x="6494648" y="4590839"/>
            <a:ext cx="12474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             </a:t>
            </a: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83E6666-64F7-419F-A045-A07D8C73B54F}"/>
                  </a:ext>
                </a:extLst>
              </p14:cNvPr>
              <p14:cNvContentPartPr/>
              <p14:nvPr/>
            </p14:nvContentPartPr>
            <p14:xfrm>
              <a:off x="11591751" y="9211763"/>
              <a:ext cx="131400" cy="6948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83E6666-64F7-419F-A045-A07D8C73B5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82751" y="9202763"/>
                <a:ext cx="1490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083B032A-B49B-413E-9B71-ECD4E3D6FD36}"/>
                  </a:ext>
                </a:extLst>
              </p14:cNvPr>
              <p14:cNvContentPartPr/>
              <p14:nvPr/>
            </p14:nvContentPartPr>
            <p14:xfrm>
              <a:off x="11465391" y="8561963"/>
              <a:ext cx="643680" cy="86112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083B032A-B49B-413E-9B71-ECD4E3D6FD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56751" y="8552963"/>
                <a:ext cx="66132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A1D7D8FE-FA5E-430D-94EC-D1FE7E575699}"/>
                  </a:ext>
                </a:extLst>
              </p14:cNvPr>
              <p14:cNvContentPartPr/>
              <p14:nvPr/>
            </p14:nvContentPartPr>
            <p14:xfrm>
              <a:off x="11493831" y="8469083"/>
              <a:ext cx="793800" cy="77652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A1D7D8FE-FA5E-430D-94EC-D1FE7E5756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85191" y="8460443"/>
                <a:ext cx="81144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4844A1DF-8CA0-49A1-A955-C9D0EE5B4937}"/>
                  </a:ext>
                </a:extLst>
              </p14:cNvPr>
              <p14:cNvContentPartPr/>
              <p14:nvPr/>
            </p14:nvContentPartPr>
            <p14:xfrm>
              <a:off x="22212831" y="1786043"/>
              <a:ext cx="360" cy="36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4844A1DF-8CA0-49A1-A955-C9D0EE5B49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204191" y="17770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DC0DE204-9FEF-4E21-8B96-D231F2A724F1}"/>
                  </a:ext>
                </a:extLst>
              </p14:cNvPr>
              <p14:cNvContentPartPr/>
              <p14:nvPr/>
            </p14:nvContentPartPr>
            <p14:xfrm>
              <a:off x="11675631" y="8402843"/>
              <a:ext cx="276840" cy="17856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DC0DE204-9FEF-4E21-8B96-D231F2A724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66631" y="8394203"/>
                <a:ext cx="2944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CE40B344-65D3-4C65-A229-40A1910DF219}"/>
                  </a:ext>
                </a:extLst>
              </p14:cNvPr>
              <p14:cNvContentPartPr/>
              <p14:nvPr/>
            </p14:nvContentPartPr>
            <p14:xfrm>
              <a:off x="11634231" y="8838083"/>
              <a:ext cx="177480" cy="17964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CE40B344-65D3-4C65-A229-40A1910DF2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25231" y="8829083"/>
                <a:ext cx="1951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8F1E2AC6-D2B4-430F-BA5F-4B9182D6A2ED}"/>
                  </a:ext>
                </a:extLst>
              </p14:cNvPr>
              <p14:cNvContentPartPr/>
              <p14:nvPr/>
            </p14:nvContentPartPr>
            <p14:xfrm>
              <a:off x="12533871" y="14954123"/>
              <a:ext cx="360" cy="36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8F1E2AC6-D2B4-430F-BA5F-4B9182D6A2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524871" y="149454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A32CC8E2-D99E-440F-A72A-CA983D816E8A}"/>
                  </a:ext>
                </a:extLst>
              </p14:cNvPr>
              <p14:cNvContentPartPr/>
              <p14:nvPr/>
            </p14:nvContentPartPr>
            <p14:xfrm>
              <a:off x="13267191" y="7076963"/>
              <a:ext cx="353160" cy="54432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A32CC8E2-D99E-440F-A72A-CA983D816E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258191" y="7068323"/>
                <a:ext cx="3708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C1FF8BD1-6488-414F-A674-57B9028C704F}"/>
                  </a:ext>
                </a:extLst>
              </p14:cNvPr>
              <p14:cNvContentPartPr/>
              <p14:nvPr/>
            </p14:nvContentPartPr>
            <p14:xfrm>
              <a:off x="13294191" y="7023323"/>
              <a:ext cx="266040" cy="10908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C1FF8BD1-6488-414F-A674-57B9028C70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76191" y="7005323"/>
                <a:ext cx="3016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C05ED2C3-11C6-4399-99C2-4B0696BE579E}"/>
                  </a:ext>
                </a:extLst>
              </p14:cNvPr>
              <p14:cNvContentPartPr/>
              <p14:nvPr/>
            </p14:nvContentPartPr>
            <p14:xfrm>
              <a:off x="22691271" y="7539923"/>
              <a:ext cx="360" cy="36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C05ED2C3-11C6-4399-99C2-4B0696BE57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673631" y="75222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FB9E6997-8ED8-4F5B-85AC-47449C6DD96A}"/>
                  </a:ext>
                </a:extLst>
              </p14:cNvPr>
              <p14:cNvContentPartPr/>
              <p14:nvPr/>
            </p14:nvContentPartPr>
            <p14:xfrm>
              <a:off x="13434951" y="6988763"/>
              <a:ext cx="173520" cy="42300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FB9E6997-8ED8-4F5B-85AC-47449C6DD9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17311" y="6971123"/>
                <a:ext cx="2091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293747CB-F07B-400A-AF1B-654B132EBF0B}"/>
                  </a:ext>
                </a:extLst>
              </p14:cNvPr>
              <p14:cNvContentPartPr/>
              <p14:nvPr/>
            </p14:nvContentPartPr>
            <p14:xfrm>
              <a:off x="20876151" y="10536923"/>
              <a:ext cx="360" cy="36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293747CB-F07B-400A-AF1B-654B132EBF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858511" y="1051892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33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8">
            <a:extLst>
              <a:ext uri="{FF2B5EF4-FFF2-40B4-BE49-F238E27FC236}">
                <a16:creationId xmlns:a16="http://schemas.microsoft.com/office/drawing/2014/main" id="{F415E7FC-4411-4555-A2E7-8D8CF1452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36" y="0"/>
            <a:ext cx="13795171" cy="7170572"/>
          </a:xfr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877A2A3-D465-454E-A8F9-B0AA826C9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764" y="0"/>
            <a:ext cx="13795172" cy="75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6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49F68-E1C8-42AF-869B-16D6C2C6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108D9AA-D62B-40B2-AFE2-5AA90C7AB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36170"/>
              </p:ext>
            </p:extLst>
          </p:nvPr>
        </p:nvGraphicFramePr>
        <p:xfrm>
          <a:off x="1605354" y="4073623"/>
          <a:ext cx="21736050" cy="11422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788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8E4E624-4B8E-4C87-9514-200A05A94759}"/>
              </a:ext>
            </a:extLst>
          </p:cNvPr>
          <p:cNvCxnSpPr>
            <a:cxnSpLocks/>
          </p:cNvCxnSpPr>
          <p:nvPr/>
        </p:nvCxnSpPr>
        <p:spPr>
          <a:xfrm>
            <a:off x="6742220" y="8634824"/>
            <a:ext cx="926758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E03CFAB-C240-4303-8C02-74E1F458CE5B}"/>
              </a:ext>
            </a:extLst>
          </p:cNvPr>
          <p:cNvSpPr/>
          <p:nvPr/>
        </p:nvSpPr>
        <p:spPr>
          <a:xfrm>
            <a:off x="8075055" y="5616349"/>
            <a:ext cx="2898527" cy="2698712"/>
          </a:xfrm>
          <a:custGeom>
            <a:avLst/>
            <a:gdLst>
              <a:gd name="connsiteX0" fmla="*/ 0 w 3654424"/>
              <a:gd name="connsiteY0" fmla="*/ 609083 h 3654424"/>
              <a:gd name="connsiteX1" fmla="*/ 609083 w 3654424"/>
              <a:gd name="connsiteY1" fmla="*/ 0 h 3654424"/>
              <a:gd name="connsiteX2" fmla="*/ 3045341 w 3654424"/>
              <a:gd name="connsiteY2" fmla="*/ 0 h 3654424"/>
              <a:gd name="connsiteX3" fmla="*/ 3654424 w 3654424"/>
              <a:gd name="connsiteY3" fmla="*/ 609083 h 3654424"/>
              <a:gd name="connsiteX4" fmla="*/ 3654424 w 3654424"/>
              <a:gd name="connsiteY4" fmla="*/ 3045341 h 3654424"/>
              <a:gd name="connsiteX5" fmla="*/ 3045341 w 3654424"/>
              <a:gd name="connsiteY5" fmla="*/ 3654424 h 3654424"/>
              <a:gd name="connsiteX6" fmla="*/ 609083 w 3654424"/>
              <a:gd name="connsiteY6" fmla="*/ 3654424 h 3654424"/>
              <a:gd name="connsiteX7" fmla="*/ 0 w 3654424"/>
              <a:gd name="connsiteY7" fmla="*/ 3045341 h 3654424"/>
              <a:gd name="connsiteX8" fmla="*/ 0 w 3654424"/>
              <a:gd name="connsiteY8" fmla="*/ 609083 h 36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4424" h="3654424">
                <a:moveTo>
                  <a:pt x="0" y="609083"/>
                </a:moveTo>
                <a:cubicBezTo>
                  <a:pt x="0" y="272696"/>
                  <a:pt x="272696" y="0"/>
                  <a:pt x="609083" y="0"/>
                </a:cubicBezTo>
                <a:lnTo>
                  <a:pt x="3045341" y="0"/>
                </a:lnTo>
                <a:cubicBezTo>
                  <a:pt x="3381728" y="0"/>
                  <a:pt x="3654424" y="272696"/>
                  <a:pt x="3654424" y="609083"/>
                </a:cubicBezTo>
                <a:lnTo>
                  <a:pt x="3654424" y="3045341"/>
                </a:lnTo>
                <a:cubicBezTo>
                  <a:pt x="3654424" y="3381728"/>
                  <a:pt x="3381728" y="3654424"/>
                  <a:pt x="3045341" y="3654424"/>
                </a:cubicBezTo>
                <a:lnTo>
                  <a:pt x="609083" y="3654424"/>
                </a:lnTo>
                <a:cubicBezTo>
                  <a:pt x="272696" y="3654424"/>
                  <a:pt x="0" y="3381728"/>
                  <a:pt x="0" y="3045341"/>
                </a:cubicBezTo>
                <a:lnTo>
                  <a:pt x="0" y="609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044" tIns="426044" rIns="426044" bIns="426044" numCol="1" spcCol="1270" anchor="ctr" anchorCtr="0">
            <a:noAutofit/>
          </a:bodyPr>
          <a:lstStyle/>
          <a:p>
            <a:endParaRPr lang="en-US" altLang="zh-CN" sz="6600" dirty="0"/>
          </a:p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dirty="0"/>
              <a:t>µ1 = 0  µ2 &gt; 0</a:t>
            </a:r>
          </a:p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394E73B-2750-4E15-8DAC-25805498BD20}"/>
              </a:ext>
            </a:extLst>
          </p:cNvPr>
          <p:cNvSpPr/>
          <p:nvPr/>
        </p:nvSpPr>
        <p:spPr>
          <a:xfrm>
            <a:off x="11653391" y="5616350"/>
            <a:ext cx="2848219" cy="2698711"/>
          </a:xfrm>
          <a:custGeom>
            <a:avLst/>
            <a:gdLst>
              <a:gd name="connsiteX0" fmla="*/ 0 w 3654424"/>
              <a:gd name="connsiteY0" fmla="*/ 609083 h 3654424"/>
              <a:gd name="connsiteX1" fmla="*/ 609083 w 3654424"/>
              <a:gd name="connsiteY1" fmla="*/ 0 h 3654424"/>
              <a:gd name="connsiteX2" fmla="*/ 3045341 w 3654424"/>
              <a:gd name="connsiteY2" fmla="*/ 0 h 3654424"/>
              <a:gd name="connsiteX3" fmla="*/ 3654424 w 3654424"/>
              <a:gd name="connsiteY3" fmla="*/ 609083 h 3654424"/>
              <a:gd name="connsiteX4" fmla="*/ 3654424 w 3654424"/>
              <a:gd name="connsiteY4" fmla="*/ 3045341 h 3654424"/>
              <a:gd name="connsiteX5" fmla="*/ 3045341 w 3654424"/>
              <a:gd name="connsiteY5" fmla="*/ 3654424 h 3654424"/>
              <a:gd name="connsiteX6" fmla="*/ 609083 w 3654424"/>
              <a:gd name="connsiteY6" fmla="*/ 3654424 h 3654424"/>
              <a:gd name="connsiteX7" fmla="*/ 0 w 3654424"/>
              <a:gd name="connsiteY7" fmla="*/ 3045341 h 3654424"/>
              <a:gd name="connsiteX8" fmla="*/ 0 w 3654424"/>
              <a:gd name="connsiteY8" fmla="*/ 609083 h 36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4424" h="3654424">
                <a:moveTo>
                  <a:pt x="0" y="609083"/>
                </a:moveTo>
                <a:cubicBezTo>
                  <a:pt x="0" y="272696"/>
                  <a:pt x="272696" y="0"/>
                  <a:pt x="609083" y="0"/>
                </a:cubicBezTo>
                <a:lnTo>
                  <a:pt x="3045341" y="0"/>
                </a:lnTo>
                <a:cubicBezTo>
                  <a:pt x="3381728" y="0"/>
                  <a:pt x="3654424" y="272696"/>
                  <a:pt x="3654424" y="609083"/>
                </a:cubicBezTo>
                <a:lnTo>
                  <a:pt x="3654424" y="3045341"/>
                </a:lnTo>
                <a:cubicBezTo>
                  <a:pt x="3654424" y="3381728"/>
                  <a:pt x="3381728" y="3654424"/>
                  <a:pt x="3045341" y="3654424"/>
                </a:cubicBezTo>
                <a:lnTo>
                  <a:pt x="609083" y="3654424"/>
                </a:lnTo>
                <a:cubicBezTo>
                  <a:pt x="272696" y="3654424"/>
                  <a:pt x="0" y="3381728"/>
                  <a:pt x="0" y="3045341"/>
                </a:cubicBezTo>
                <a:lnTo>
                  <a:pt x="0" y="609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044" tIns="426044" rIns="426044" bIns="426044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dirty="0"/>
              <a:t>µ1 &gt; 0 µ2 &gt; 0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D97C3B3-A9B0-4384-BF98-DD087CAF4128}"/>
              </a:ext>
            </a:extLst>
          </p:cNvPr>
          <p:cNvSpPr/>
          <p:nvPr/>
        </p:nvSpPr>
        <p:spPr>
          <a:xfrm>
            <a:off x="8075054" y="8954587"/>
            <a:ext cx="2898528" cy="2650435"/>
          </a:xfrm>
          <a:custGeom>
            <a:avLst/>
            <a:gdLst>
              <a:gd name="connsiteX0" fmla="*/ 0 w 3654424"/>
              <a:gd name="connsiteY0" fmla="*/ 609083 h 3654424"/>
              <a:gd name="connsiteX1" fmla="*/ 609083 w 3654424"/>
              <a:gd name="connsiteY1" fmla="*/ 0 h 3654424"/>
              <a:gd name="connsiteX2" fmla="*/ 3045341 w 3654424"/>
              <a:gd name="connsiteY2" fmla="*/ 0 h 3654424"/>
              <a:gd name="connsiteX3" fmla="*/ 3654424 w 3654424"/>
              <a:gd name="connsiteY3" fmla="*/ 609083 h 3654424"/>
              <a:gd name="connsiteX4" fmla="*/ 3654424 w 3654424"/>
              <a:gd name="connsiteY4" fmla="*/ 3045341 h 3654424"/>
              <a:gd name="connsiteX5" fmla="*/ 3045341 w 3654424"/>
              <a:gd name="connsiteY5" fmla="*/ 3654424 h 3654424"/>
              <a:gd name="connsiteX6" fmla="*/ 609083 w 3654424"/>
              <a:gd name="connsiteY6" fmla="*/ 3654424 h 3654424"/>
              <a:gd name="connsiteX7" fmla="*/ 0 w 3654424"/>
              <a:gd name="connsiteY7" fmla="*/ 3045341 h 3654424"/>
              <a:gd name="connsiteX8" fmla="*/ 0 w 3654424"/>
              <a:gd name="connsiteY8" fmla="*/ 609083 h 36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4424" h="3654424">
                <a:moveTo>
                  <a:pt x="0" y="609083"/>
                </a:moveTo>
                <a:cubicBezTo>
                  <a:pt x="0" y="272696"/>
                  <a:pt x="272696" y="0"/>
                  <a:pt x="609083" y="0"/>
                </a:cubicBezTo>
                <a:lnTo>
                  <a:pt x="3045341" y="0"/>
                </a:lnTo>
                <a:cubicBezTo>
                  <a:pt x="3381728" y="0"/>
                  <a:pt x="3654424" y="272696"/>
                  <a:pt x="3654424" y="609083"/>
                </a:cubicBezTo>
                <a:lnTo>
                  <a:pt x="3654424" y="3045341"/>
                </a:lnTo>
                <a:cubicBezTo>
                  <a:pt x="3654424" y="3381728"/>
                  <a:pt x="3381728" y="3654424"/>
                  <a:pt x="3045341" y="3654424"/>
                </a:cubicBezTo>
                <a:lnTo>
                  <a:pt x="609083" y="3654424"/>
                </a:lnTo>
                <a:cubicBezTo>
                  <a:pt x="272696" y="3654424"/>
                  <a:pt x="0" y="3381728"/>
                  <a:pt x="0" y="3045341"/>
                </a:cubicBezTo>
                <a:lnTo>
                  <a:pt x="0" y="609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044" tIns="426044" rIns="426044" bIns="426044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dirty="0"/>
              <a:t>µ1 = 0 µ2 = 0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DC452E8-4E2F-4944-BD4A-4D32E050D20D}"/>
              </a:ext>
            </a:extLst>
          </p:cNvPr>
          <p:cNvSpPr/>
          <p:nvPr/>
        </p:nvSpPr>
        <p:spPr>
          <a:xfrm>
            <a:off x="11613108" y="8954586"/>
            <a:ext cx="2888501" cy="2650438"/>
          </a:xfrm>
          <a:custGeom>
            <a:avLst/>
            <a:gdLst>
              <a:gd name="connsiteX0" fmla="*/ 0 w 3654424"/>
              <a:gd name="connsiteY0" fmla="*/ 609083 h 3654424"/>
              <a:gd name="connsiteX1" fmla="*/ 609083 w 3654424"/>
              <a:gd name="connsiteY1" fmla="*/ 0 h 3654424"/>
              <a:gd name="connsiteX2" fmla="*/ 3045341 w 3654424"/>
              <a:gd name="connsiteY2" fmla="*/ 0 h 3654424"/>
              <a:gd name="connsiteX3" fmla="*/ 3654424 w 3654424"/>
              <a:gd name="connsiteY3" fmla="*/ 609083 h 3654424"/>
              <a:gd name="connsiteX4" fmla="*/ 3654424 w 3654424"/>
              <a:gd name="connsiteY4" fmla="*/ 3045341 h 3654424"/>
              <a:gd name="connsiteX5" fmla="*/ 3045341 w 3654424"/>
              <a:gd name="connsiteY5" fmla="*/ 3654424 h 3654424"/>
              <a:gd name="connsiteX6" fmla="*/ 609083 w 3654424"/>
              <a:gd name="connsiteY6" fmla="*/ 3654424 h 3654424"/>
              <a:gd name="connsiteX7" fmla="*/ 0 w 3654424"/>
              <a:gd name="connsiteY7" fmla="*/ 3045341 h 3654424"/>
              <a:gd name="connsiteX8" fmla="*/ 0 w 3654424"/>
              <a:gd name="connsiteY8" fmla="*/ 609083 h 36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4424" h="3654424">
                <a:moveTo>
                  <a:pt x="0" y="609083"/>
                </a:moveTo>
                <a:cubicBezTo>
                  <a:pt x="0" y="272696"/>
                  <a:pt x="272696" y="0"/>
                  <a:pt x="609083" y="0"/>
                </a:cubicBezTo>
                <a:lnTo>
                  <a:pt x="3045341" y="0"/>
                </a:lnTo>
                <a:cubicBezTo>
                  <a:pt x="3381728" y="0"/>
                  <a:pt x="3654424" y="272696"/>
                  <a:pt x="3654424" y="609083"/>
                </a:cubicBezTo>
                <a:lnTo>
                  <a:pt x="3654424" y="3045341"/>
                </a:lnTo>
                <a:cubicBezTo>
                  <a:pt x="3654424" y="3381728"/>
                  <a:pt x="3381728" y="3654424"/>
                  <a:pt x="3045341" y="3654424"/>
                </a:cubicBezTo>
                <a:lnTo>
                  <a:pt x="609083" y="3654424"/>
                </a:lnTo>
                <a:cubicBezTo>
                  <a:pt x="272696" y="3654424"/>
                  <a:pt x="0" y="3381728"/>
                  <a:pt x="0" y="3045341"/>
                </a:cubicBezTo>
                <a:lnTo>
                  <a:pt x="0" y="609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044" tIns="426044" rIns="426044" bIns="426044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000" dirty="0"/>
              <a:t>µ1 &gt; 0 µ2 = 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23466D-2253-45EB-90BD-E563BFEAC7C6}"/>
              </a:ext>
            </a:extLst>
          </p:cNvPr>
          <p:cNvSpPr txBox="1"/>
          <p:nvPr/>
        </p:nvSpPr>
        <p:spPr>
          <a:xfrm>
            <a:off x="10749042" y="12827062"/>
            <a:ext cx="109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Loss</a:t>
            </a:r>
            <a:r>
              <a:rPr lang="zh-CN" altLang="en-US" sz="2800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12F332-E0A7-4D51-9715-5A9F57EC1D45}"/>
              </a:ext>
            </a:extLst>
          </p:cNvPr>
          <p:cNvSpPr txBox="1"/>
          <p:nvPr/>
        </p:nvSpPr>
        <p:spPr>
          <a:xfrm>
            <a:off x="5429437" y="8373214"/>
            <a:ext cx="106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Loss</a:t>
            </a:r>
            <a:r>
              <a:rPr lang="zh-CN" altLang="en-US" sz="2800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0A1150-7613-4A12-9614-C0C061646412}"/>
              </a:ext>
            </a:extLst>
          </p:cNvPr>
          <p:cNvSpPr txBox="1"/>
          <p:nvPr/>
        </p:nvSpPr>
        <p:spPr>
          <a:xfrm>
            <a:off x="1142481" y="16440189"/>
            <a:ext cx="12338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>
                <a:effectLst/>
              </a:rPr>
              <a:t>Buy: </a:t>
            </a:r>
            <a:r>
              <a:rPr lang="en-US" altLang="zh-CN" sz="3600" dirty="0"/>
              <a:t>gold or bitcoin</a:t>
            </a:r>
            <a:r>
              <a:rPr lang="en-US" altLang="zh-CN" sz="3600" dirty="0">
                <a:effectLst/>
              </a:rPr>
              <a:t> it with all the cash you have.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/>
              <a:t>Sell: Sell all the held gold or bitcoin.</a:t>
            </a:r>
            <a:endParaRPr lang="en-US" altLang="zh-CN" sz="3600" dirty="0">
              <a:effectLst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452D4B-416F-4CDD-A65F-C44CFCEA2A8D}"/>
              </a:ext>
            </a:extLst>
          </p:cNvPr>
          <p:cNvSpPr txBox="1"/>
          <p:nvPr/>
        </p:nvSpPr>
        <p:spPr>
          <a:xfrm>
            <a:off x="10886142" y="3739189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Profit </a:t>
            </a:r>
            <a:endParaRPr lang="zh-CN" altLang="en-US" sz="3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4B1CB1F-55AB-46DA-8A8F-F206AFD53126}"/>
              </a:ext>
            </a:extLst>
          </p:cNvPr>
          <p:cNvCxnSpPr>
            <a:cxnSpLocks/>
          </p:cNvCxnSpPr>
          <p:nvPr/>
        </p:nvCxnSpPr>
        <p:spPr>
          <a:xfrm flipV="1">
            <a:off x="11284574" y="4370640"/>
            <a:ext cx="0" cy="849249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圆角右 24">
            <a:extLst>
              <a:ext uri="{FF2B5EF4-FFF2-40B4-BE49-F238E27FC236}">
                <a16:creationId xmlns:a16="http://schemas.microsoft.com/office/drawing/2014/main" id="{181F0A36-996E-4666-B6D7-A8AF657F74EE}"/>
              </a:ext>
            </a:extLst>
          </p:cNvPr>
          <p:cNvSpPr/>
          <p:nvPr/>
        </p:nvSpPr>
        <p:spPr>
          <a:xfrm>
            <a:off x="13128144" y="3116304"/>
            <a:ext cx="2601533" cy="1941461"/>
          </a:xfrm>
          <a:prstGeom prst="bentArrow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087587-4C71-4404-AAE2-617166DDF7E0}"/>
              </a:ext>
            </a:extLst>
          </p:cNvPr>
          <p:cNvSpPr txBox="1"/>
          <p:nvPr/>
        </p:nvSpPr>
        <p:spPr>
          <a:xfrm>
            <a:off x="18506942" y="39509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8" name="箭头: 圆角右 27">
            <a:extLst>
              <a:ext uri="{FF2B5EF4-FFF2-40B4-BE49-F238E27FC236}">
                <a16:creationId xmlns:a16="http://schemas.microsoft.com/office/drawing/2014/main" id="{628B8567-429F-458B-BDA0-5D755321925E}"/>
              </a:ext>
            </a:extLst>
          </p:cNvPr>
          <p:cNvSpPr/>
          <p:nvPr/>
        </p:nvSpPr>
        <p:spPr>
          <a:xfrm rot="10800000">
            <a:off x="7325984" y="11742591"/>
            <a:ext cx="2601533" cy="1488062"/>
          </a:xfrm>
          <a:prstGeom prst="bentArrow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圆角右 28">
            <a:extLst>
              <a:ext uri="{FF2B5EF4-FFF2-40B4-BE49-F238E27FC236}">
                <a16:creationId xmlns:a16="http://schemas.microsoft.com/office/drawing/2014/main" id="{E4F78ACC-E1FE-44E3-8518-4478ECE5AA98}"/>
              </a:ext>
            </a:extLst>
          </p:cNvPr>
          <p:cNvSpPr/>
          <p:nvPr/>
        </p:nvSpPr>
        <p:spPr>
          <a:xfrm rot="16200000">
            <a:off x="6014452" y="5621303"/>
            <a:ext cx="1956019" cy="1427555"/>
          </a:xfrm>
          <a:prstGeom prst="bentArrow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圆角右 29">
            <a:extLst>
              <a:ext uri="{FF2B5EF4-FFF2-40B4-BE49-F238E27FC236}">
                <a16:creationId xmlns:a16="http://schemas.microsoft.com/office/drawing/2014/main" id="{F627F504-7250-484B-AA34-86C40A5EA29B}"/>
              </a:ext>
            </a:extLst>
          </p:cNvPr>
          <p:cNvSpPr/>
          <p:nvPr/>
        </p:nvSpPr>
        <p:spPr>
          <a:xfrm rot="5400000">
            <a:off x="14697573" y="9693342"/>
            <a:ext cx="1344311" cy="1427019"/>
          </a:xfrm>
          <a:prstGeom prst="bentArrow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C8B33CF-12B0-4861-8C4E-1915CB8DFAFE}"/>
              </a:ext>
            </a:extLst>
          </p:cNvPr>
          <p:cNvSpPr/>
          <p:nvPr/>
        </p:nvSpPr>
        <p:spPr>
          <a:xfrm>
            <a:off x="752949" y="12055589"/>
            <a:ext cx="1643049" cy="164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Sell </a:t>
            </a:r>
            <a:endParaRPr lang="zh-CN" altLang="en-US" sz="36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477C20E-206B-44B0-8561-30D3C0EFA0C6}"/>
              </a:ext>
            </a:extLst>
          </p:cNvPr>
          <p:cNvSpPr/>
          <p:nvPr/>
        </p:nvSpPr>
        <p:spPr>
          <a:xfrm>
            <a:off x="16242854" y="2701747"/>
            <a:ext cx="5674611" cy="148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Optimize assets portfolio for purchase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666E927-5AB3-4443-A198-0C93C82837E1}"/>
              </a:ext>
            </a:extLst>
          </p:cNvPr>
          <p:cNvSpPr/>
          <p:nvPr/>
        </p:nvSpPr>
        <p:spPr>
          <a:xfrm>
            <a:off x="16427442" y="4735410"/>
            <a:ext cx="5342139" cy="148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Buy according to the best portfolio 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7B4B38F-AC62-47BE-A0C6-BB3E333243AB}"/>
              </a:ext>
            </a:extLst>
          </p:cNvPr>
          <p:cNvCxnSpPr>
            <a:cxnSpLocks/>
            <a:stCxn id="2" idx="4"/>
            <a:endCxn id="22" idx="0"/>
          </p:cNvCxnSpPr>
          <p:nvPr/>
        </p:nvCxnSpPr>
        <p:spPr>
          <a:xfrm>
            <a:off x="19080160" y="4182744"/>
            <a:ext cx="18352" cy="552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BEA23F-8F70-4AE0-A892-5708983C21C8}"/>
              </a:ext>
            </a:extLst>
          </p:cNvPr>
          <p:cNvCxnSpPr/>
          <p:nvPr/>
        </p:nvCxnSpPr>
        <p:spPr>
          <a:xfrm>
            <a:off x="5106571" y="13742430"/>
            <a:ext cx="0" cy="563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BF61051-0109-4300-9F96-F6D08DA0D70F}"/>
              </a:ext>
            </a:extLst>
          </p:cNvPr>
          <p:cNvCxnSpPr>
            <a:cxnSpLocks/>
          </p:cNvCxnSpPr>
          <p:nvPr/>
        </p:nvCxnSpPr>
        <p:spPr>
          <a:xfrm flipH="1">
            <a:off x="2565356" y="12899009"/>
            <a:ext cx="875760" cy="93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06C09BE-20C8-4126-A78F-67A208DAE774}"/>
              </a:ext>
            </a:extLst>
          </p:cNvPr>
          <p:cNvSpPr/>
          <p:nvPr/>
        </p:nvSpPr>
        <p:spPr>
          <a:xfrm>
            <a:off x="4285047" y="14388740"/>
            <a:ext cx="1643049" cy="164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Hold  </a:t>
            </a:r>
            <a:endParaRPr lang="zh-CN" altLang="en-US" sz="36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8BEF3A7-0976-4563-B738-075A7CA0140B}"/>
              </a:ext>
            </a:extLst>
          </p:cNvPr>
          <p:cNvSpPr/>
          <p:nvPr/>
        </p:nvSpPr>
        <p:spPr>
          <a:xfrm>
            <a:off x="11798205" y="11842908"/>
            <a:ext cx="1643049" cy="164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Sell </a:t>
            </a:r>
            <a:endParaRPr lang="zh-CN" altLang="en-US" sz="36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763CDA5-676B-4EF1-8B3C-96BBC0BF7707}"/>
              </a:ext>
            </a:extLst>
          </p:cNvPr>
          <p:cNvCxnSpPr/>
          <p:nvPr/>
        </p:nvCxnSpPr>
        <p:spPr>
          <a:xfrm>
            <a:off x="15828452" y="13372219"/>
            <a:ext cx="0" cy="563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7174A7D1-F0B5-46CC-AF89-B1A658763995}"/>
              </a:ext>
            </a:extLst>
          </p:cNvPr>
          <p:cNvSpPr/>
          <p:nvPr/>
        </p:nvSpPr>
        <p:spPr>
          <a:xfrm>
            <a:off x="14988767" y="14060111"/>
            <a:ext cx="1643049" cy="164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Hold  </a:t>
            </a:r>
            <a:endParaRPr lang="zh-CN" altLang="en-US" sz="36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54A5C6F-B0D7-4D1D-B239-D8982EA3A34F}"/>
              </a:ext>
            </a:extLst>
          </p:cNvPr>
          <p:cNvSpPr/>
          <p:nvPr/>
        </p:nvSpPr>
        <p:spPr>
          <a:xfrm>
            <a:off x="19927212" y="14266275"/>
            <a:ext cx="1643049" cy="164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Buy </a:t>
            </a:r>
            <a:endParaRPr lang="zh-CN" altLang="en-US" sz="36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4FE06FA-C6E8-474A-B687-3C7E7FB3F405}"/>
              </a:ext>
            </a:extLst>
          </p:cNvPr>
          <p:cNvCxnSpPr/>
          <p:nvPr/>
        </p:nvCxnSpPr>
        <p:spPr>
          <a:xfrm>
            <a:off x="20740574" y="13686184"/>
            <a:ext cx="0" cy="563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内容占位符 6" descr="比特币">
            <a:extLst>
              <a:ext uri="{FF2B5EF4-FFF2-40B4-BE49-F238E27FC236}">
                <a16:creationId xmlns:a16="http://schemas.microsoft.com/office/drawing/2014/main" id="{D2490331-54E5-4D73-810F-1B18ADBD8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7796" y="2861657"/>
            <a:ext cx="914400" cy="914400"/>
          </a:xfrm>
          <a:prstGeom prst="rect">
            <a:avLst/>
          </a:prstGeom>
        </p:spPr>
      </p:pic>
      <p:pic>
        <p:nvPicPr>
          <p:cNvPr id="50" name="图形 49" descr="金条">
            <a:extLst>
              <a:ext uri="{FF2B5EF4-FFF2-40B4-BE49-F238E27FC236}">
                <a16:creationId xmlns:a16="http://schemas.microsoft.com/office/drawing/2014/main" id="{31CC918D-2477-43F6-87F4-1BFC083F5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52576" y="8159685"/>
            <a:ext cx="914400" cy="914400"/>
          </a:xfrm>
          <a:prstGeom prst="rect">
            <a:avLst/>
          </a:prstGeom>
        </p:spPr>
      </p:pic>
      <p:pic>
        <p:nvPicPr>
          <p:cNvPr id="52" name="内容占位符 6" descr="比特币">
            <a:extLst>
              <a:ext uri="{FF2B5EF4-FFF2-40B4-BE49-F238E27FC236}">
                <a16:creationId xmlns:a16="http://schemas.microsoft.com/office/drawing/2014/main" id="{4A2F4107-D4D0-4214-9BCD-5F44861B9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7935" y="11003828"/>
            <a:ext cx="914400" cy="914400"/>
          </a:xfrm>
          <a:prstGeom prst="rect">
            <a:avLst/>
          </a:prstGeom>
        </p:spPr>
      </p:pic>
      <p:pic>
        <p:nvPicPr>
          <p:cNvPr id="53" name="图形 52" descr="金条">
            <a:extLst>
              <a:ext uri="{FF2B5EF4-FFF2-40B4-BE49-F238E27FC236}">
                <a16:creationId xmlns:a16="http://schemas.microsoft.com/office/drawing/2014/main" id="{2693185C-36CE-48A7-8EE7-3A2918A9A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4491" y="11003828"/>
            <a:ext cx="914400" cy="914400"/>
          </a:xfrm>
          <a:prstGeom prst="rect">
            <a:avLst/>
          </a:prstGeom>
        </p:spPr>
      </p:pic>
      <p:sp>
        <p:nvSpPr>
          <p:cNvPr id="60" name="菱形 59">
            <a:extLst>
              <a:ext uri="{FF2B5EF4-FFF2-40B4-BE49-F238E27FC236}">
                <a16:creationId xmlns:a16="http://schemas.microsoft.com/office/drawing/2014/main" id="{7FE6BB76-BFB7-46D8-9B30-24CA6C349FC4}"/>
              </a:ext>
            </a:extLst>
          </p:cNvPr>
          <p:cNvSpPr/>
          <p:nvPr/>
        </p:nvSpPr>
        <p:spPr>
          <a:xfrm>
            <a:off x="4809039" y="3033847"/>
            <a:ext cx="3787421" cy="159085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Is the loss significant?</a:t>
            </a:r>
            <a:endParaRPr lang="zh-CN" altLang="en-US" sz="3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C34768A-595D-4509-9003-14457B14E99C}"/>
              </a:ext>
            </a:extLst>
          </p:cNvPr>
          <p:cNvSpPr/>
          <p:nvPr/>
        </p:nvSpPr>
        <p:spPr>
          <a:xfrm>
            <a:off x="9157646" y="2975409"/>
            <a:ext cx="1643049" cy="164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Sell </a:t>
            </a:r>
            <a:endParaRPr lang="zh-CN" altLang="en-US" sz="36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5548555-2661-4F71-A8F8-FB2EEB581FA4}"/>
              </a:ext>
            </a:extLst>
          </p:cNvPr>
          <p:cNvSpPr/>
          <p:nvPr/>
        </p:nvSpPr>
        <p:spPr>
          <a:xfrm>
            <a:off x="5877269" y="477272"/>
            <a:ext cx="1643049" cy="164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Hold  </a:t>
            </a:r>
            <a:endParaRPr lang="zh-CN" altLang="en-US" sz="3600" dirty="0"/>
          </a:p>
        </p:txBody>
      </p:sp>
      <p:sp>
        <p:nvSpPr>
          <p:cNvPr id="64" name="菱形 63">
            <a:extLst>
              <a:ext uri="{FF2B5EF4-FFF2-40B4-BE49-F238E27FC236}">
                <a16:creationId xmlns:a16="http://schemas.microsoft.com/office/drawing/2014/main" id="{389BA3CB-42F1-49CE-8B1A-74DFA4A21E43}"/>
              </a:ext>
            </a:extLst>
          </p:cNvPr>
          <p:cNvSpPr/>
          <p:nvPr/>
        </p:nvSpPr>
        <p:spPr>
          <a:xfrm>
            <a:off x="99325" y="2903451"/>
            <a:ext cx="3954781" cy="168684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high profit &amp; low risk?</a:t>
            </a:r>
            <a:endParaRPr lang="zh-CN" altLang="en-US" sz="3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837F021-E4EE-4B68-BAF8-6A908CD0BD27}"/>
              </a:ext>
            </a:extLst>
          </p:cNvPr>
          <p:cNvSpPr/>
          <p:nvPr/>
        </p:nvSpPr>
        <p:spPr>
          <a:xfrm>
            <a:off x="1250915" y="440897"/>
            <a:ext cx="1643049" cy="164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Buy </a:t>
            </a:r>
            <a:endParaRPr lang="zh-CN" altLang="en-US" sz="36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591D662-7B14-4E7C-B940-1A5B2F7B35DF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8596460" y="3829273"/>
            <a:ext cx="4540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形 67" descr="金条">
            <a:extLst>
              <a:ext uri="{FF2B5EF4-FFF2-40B4-BE49-F238E27FC236}">
                <a16:creationId xmlns:a16="http://schemas.microsoft.com/office/drawing/2014/main" id="{C004FB0C-F9AC-4C64-904C-0ADE16A7F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1619" y="4248865"/>
            <a:ext cx="914400" cy="914400"/>
          </a:xfrm>
          <a:prstGeom prst="rect">
            <a:avLst/>
          </a:prstGeom>
        </p:spPr>
      </p:pic>
      <p:pic>
        <p:nvPicPr>
          <p:cNvPr id="70" name="内容占位符 6" descr="比特币">
            <a:extLst>
              <a:ext uri="{FF2B5EF4-FFF2-40B4-BE49-F238E27FC236}">
                <a16:creationId xmlns:a16="http://schemas.microsoft.com/office/drawing/2014/main" id="{6218F090-148A-4421-B7AB-EABBCE155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415" y="4320584"/>
            <a:ext cx="914400" cy="91440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DEDC0CA5-8C02-4E9E-B225-362FC9DB6AC5}"/>
              </a:ext>
            </a:extLst>
          </p:cNvPr>
          <p:cNvSpPr txBox="1"/>
          <p:nvPr/>
        </p:nvSpPr>
        <p:spPr>
          <a:xfrm>
            <a:off x="4902335" y="11079007"/>
            <a:ext cx="527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&amp;</a:t>
            </a:r>
            <a:endParaRPr lang="zh-CN" altLang="en-US" sz="44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E40656D-9BAE-43AE-8ABE-732888EF2DCE}"/>
              </a:ext>
            </a:extLst>
          </p:cNvPr>
          <p:cNvCxnSpPr>
            <a:cxnSpLocks/>
            <a:endCxn id="63" idx="4"/>
          </p:cNvCxnSpPr>
          <p:nvPr/>
        </p:nvCxnSpPr>
        <p:spPr>
          <a:xfrm flipV="1">
            <a:off x="6698793" y="2125768"/>
            <a:ext cx="1" cy="930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75C812B-6201-4C0D-B899-12BD934B178D}"/>
              </a:ext>
            </a:extLst>
          </p:cNvPr>
          <p:cNvCxnSpPr>
            <a:cxnSpLocks/>
          </p:cNvCxnSpPr>
          <p:nvPr/>
        </p:nvCxnSpPr>
        <p:spPr>
          <a:xfrm flipV="1">
            <a:off x="2072439" y="2156678"/>
            <a:ext cx="0" cy="704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内容占位符 6" descr="比特币">
            <a:extLst>
              <a:ext uri="{FF2B5EF4-FFF2-40B4-BE49-F238E27FC236}">
                <a16:creationId xmlns:a16="http://schemas.microsoft.com/office/drawing/2014/main" id="{6F53690D-3B55-4A45-BCF4-2303ACC19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1473" y="16947692"/>
            <a:ext cx="914400" cy="914400"/>
          </a:xfrm>
          <a:prstGeom prst="rect">
            <a:avLst/>
          </a:prstGeom>
        </p:spPr>
      </p:pic>
      <p:pic>
        <p:nvPicPr>
          <p:cNvPr id="77" name="图形 76" descr="金条">
            <a:extLst>
              <a:ext uri="{FF2B5EF4-FFF2-40B4-BE49-F238E27FC236}">
                <a16:creationId xmlns:a16="http://schemas.microsoft.com/office/drawing/2014/main" id="{8677E5ED-6396-4309-8F4F-A64126AE3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5408" y="16179412"/>
            <a:ext cx="914400" cy="914400"/>
          </a:xfrm>
          <a:prstGeom prst="rect">
            <a:avLst/>
          </a:prstGeom>
        </p:spPr>
      </p:pic>
      <p:sp>
        <p:nvSpPr>
          <p:cNvPr id="83" name="箭头: 右 82">
            <a:extLst>
              <a:ext uri="{FF2B5EF4-FFF2-40B4-BE49-F238E27FC236}">
                <a16:creationId xmlns:a16="http://schemas.microsoft.com/office/drawing/2014/main" id="{AE45C678-DAE6-43DF-B85F-64DE870D7B4F}"/>
              </a:ext>
            </a:extLst>
          </p:cNvPr>
          <p:cNvSpPr/>
          <p:nvPr/>
        </p:nvSpPr>
        <p:spPr>
          <a:xfrm flipH="1">
            <a:off x="4094570" y="3559153"/>
            <a:ext cx="589900" cy="444251"/>
          </a:xfrm>
          <a:prstGeom prst="rightArrow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FB8C5016-825A-4484-B1FE-47B56624D3B0}"/>
              </a:ext>
            </a:extLst>
          </p:cNvPr>
          <p:cNvSpPr/>
          <p:nvPr/>
        </p:nvSpPr>
        <p:spPr>
          <a:xfrm rot="10800000" flipH="1">
            <a:off x="18124478" y="12495055"/>
            <a:ext cx="589900" cy="444251"/>
          </a:xfrm>
          <a:prstGeom prst="rightArrow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A684ABD-E839-42D3-AD21-AA2929B0D675}"/>
              </a:ext>
            </a:extLst>
          </p:cNvPr>
          <p:cNvSpPr txBox="1"/>
          <p:nvPr/>
        </p:nvSpPr>
        <p:spPr>
          <a:xfrm>
            <a:off x="16025873" y="16394125"/>
            <a:ext cx="7756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600" dirty="0"/>
              <a:t>μ</a:t>
            </a:r>
            <a:r>
              <a:rPr lang="en-US" altLang="zh-CN" sz="3600" dirty="0"/>
              <a:t>1 is </a:t>
            </a:r>
            <a:r>
              <a:rPr lang="en-US" altLang="zh-CN" sz="3600" dirty="0">
                <a:effectLst/>
              </a:rPr>
              <a:t>maximum rate of return for gold.</a:t>
            </a:r>
          </a:p>
          <a:p>
            <a:r>
              <a:rPr lang="el-GR" altLang="zh-CN" sz="3600" dirty="0"/>
              <a:t>μ</a:t>
            </a:r>
            <a:r>
              <a:rPr lang="en-US" altLang="zh-CN" sz="3600" dirty="0"/>
              <a:t>2 is </a:t>
            </a:r>
            <a:r>
              <a:rPr lang="en-US" altLang="zh-CN" sz="3600" dirty="0">
                <a:effectLst/>
              </a:rPr>
              <a:t>maximum rate of return for bitcoin.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3FE1317-7FEE-477B-9B02-2CF0B6F297A7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13441254" y="12645661"/>
            <a:ext cx="744507" cy="21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96080FD0-1723-4FEB-A514-6F65B61F16FE}"/>
              </a:ext>
            </a:extLst>
          </p:cNvPr>
          <p:cNvSpPr txBox="1"/>
          <p:nvPr/>
        </p:nvSpPr>
        <p:spPr>
          <a:xfrm>
            <a:off x="11603080" y="16430096"/>
            <a:ext cx="2898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/>
              <a:t>Profit: </a:t>
            </a:r>
            <a:r>
              <a:rPr lang="el-GR" altLang="zh-CN" sz="3600" dirty="0"/>
              <a:t>μ</a:t>
            </a:r>
            <a:r>
              <a:rPr lang="en-US" altLang="zh-CN" sz="3600" dirty="0"/>
              <a:t>&gt;0 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dirty="0"/>
              <a:t>Loss: </a:t>
            </a:r>
            <a:r>
              <a:rPr lang="el-GR" altLang="zh-CN" sz="3600" dirty="0"/>
              <a:t>μ</a:t>
            </a:r>
            <a:r>
              <a:rPr lang="en-US" altLang="zh-CN" sz="3600" dirty="0"/>
              <a:t>=0</a:t>
            </a:r>
            <a:endParaRPr lang="en-US" altLang="zh-CN" sz="3600" dirty="0">
              <a:effectLst/>
            </a:endParaRPr>
          </a:p>
        </p:txBody>
      </p:sp>
      <p:sp>
        <p:nvSpPr>
          <p:cNvPr id="57" name="菱形 56">
            <a:extLst>
              <a:ext uri="{FF2B5EF4-FFF2-40B4-BE49-F238E27FC236}">
                <a16:creationId xmlns:a16="http://schemas.microsoft.com/office/drawing/2014/main" id="{C4CE044A-2B2A-4EFC-87B0-AAE9C9A27E40}"/>
              </a:ext>
            </a:extLst>
          </p:cNvPr>
          <p:cNvSpPr/>
          <p:nvPr/>
        </p:nvSpPr>
        <p:spPr>
          <a:xfrm>
            <a:off x="3231307" y="12144048"/>
            <a:ext cx="3857400" cy="1539914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Is the loss significant?</a:t>
            </a:r>
            <a:endParaRPr lang="zh-CN" altLang="en-US" sz="3200" dirty="0"/>
          </a:p>
        </p:txBody>
      </p:sp>
      <p:sp>
        <p:nvSpPr>
          <p:cNvPr id="58" name="菱形 57">
            <a:extLst>
              <a:ext uri="{FF2B5EF4-FFF2-40B4-BE49-F238E27FC236}">
                <a16:creationId xmlns:a16="http://schemas.microsoft.com/office/drawing/2014/main" id="{C6AFB994-BEC8-4638-96C6-FB7FA4043117}"/>
              </a:ext>
            </a:extLst>
          </p:cNvPr>
          <p:cNvSpPr/>
          <p:nvPr/>
        </p:nvSpPr>
        <p:spPr>
          <a:xfrm>
            <a:off x="18803738" y="11842908"/>
            <a:ext cx="3951507" cy="1861177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high profit &amp; low risk?</a:t>
            </a:r>
            <a:endParaRPr lang="zh-CN" altLang="en-US" sz="3200" dirty="0"/>
          </a:p>
        </p:txBody>
      </p:sp>
      <p:pic>
        <p:nvPicPr>
          <p:cNvPr id="54" name="图形 53" descr="金条">
            <a:extLst>
              <a:ext uri="{FF2B5EF4-FFF2-40B4-BE49-F238E27FC236}">
                <a16:creationId xmlns:a16="http://schemas.microsoft.com/office/drawing/2014/main" id="{4A8650DA-7086-4EB3-893E-C916F2E25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59982" y="11285391"/>
            <a:ext cx="914400" cy="914400"/>
          </a:xfrm>
          <a:prstGeom prst="rect">
            <a:avLst/>
          </a:prstGeom>
        </p:spPr>
      </p:pic>
      <p:sp>
        <p:nvSpPr>
          <p:cNvPr id="59" name="菱形 58">
            <a:extLst>
              <a:ext uri="{FF2B5EF4-FFF2-40B4-BE49-F238E27FC236}">
                <a16:creationId xmlns:a16="http://schemas.microsoft.com/office/drawing/2014/main" id="{84580163-CE58-4576-9E40-260A91CAD123}"/>
              </a:ext>
            </a:extLst>
          </p:cNvPr>
          <p:cNvSpPr/>
          <p:nvPr/>
        </p:nvSpPr>
        <p:spPr>
          <a:xfrm>
            <a:off x="13865766" y="11996105"/>
            <a:ext cx="3857400" cy="137718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Is the loss significant?</a:t>
            </a:r>
            <a:endParaRPr lang="zh-CN" altLang="en-US" sz="3200" dirty="0"/>
          </a:p>
        </p:txBody>
      </p:sp>
      <p:pic>
        <p:nvPicPr>
          <p:cNvPr id="56" name="内容占位符 6" descr="比特币">
            <a:extLst>
              <a:ext uri="{FF2B5EF4-FFF2-40B4-BE49-F238E27FC236}">
                <a16:creationId xmlns:a16="http://schemas.microsoft.com/office/drawing/2014/main" id="{EC772B2D-3594-46D8-B68C-391DD3AC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8948" y="11130082"/>
            <a:ext cx="914400" cy="914400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FB257EE2-F19B-4D0C-A81B-91F60CC9A869}"/>
              </a:ext>
            </a:extLst>
          </p:cNvPr>
          <p:cNvSpPr txBox="1"/>
          <p:nvPr/>
        </p:nvSpPr>
        <p:spPr>
          <a:xfrm>
            <a:off x="16009808" y="8328935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Profit </a:t>
            </a:r>
            <a:endParaRPr lang="zh-CN" altLang="en-US" sz="36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B3087F1-19EB-42B2-9867-A75E94E5B5FA}"/>
              </a:ext>
            </a:extLst>
          </p:cNvPr>
          <p:cNvSpPr txBox="1"/>
          <p:nvPr/>
        </p:nvSpPr>
        <p:spPr>
          <a:xfrm>
            <a:off x="5345607" y="13729046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No</a:t>
            </a:r>
            <a:endParaRPr lang="zh-CN" altLang="en-US" sz="36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A83CE3A-74E3-4668-9A1B-0FA674DDAA72}"/>
              </a:ext>
            </a:extLst>
          </p:cNvPr>
          <p:cNvSpPr txBox="1"/>
          <p:nvPr/>
        </p:nvSpPr>
        <p:spPr>
          <a:xfrm>
            <a:off x="6710651" y="2304868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No</a:t>
            </a:r>
            <a:endParaRPr lang="zh-CN" altLang="en-US" sz="36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C697885-B876-4233-895A-A167DE66A764}"/>
              </a:ext>
            </a:extLst>
          </p:cNvPr>
          <p:cNvSpPr txBox="1"/>
          <p:nvPr/>
        </p:nvSpPr>
        <p:spPr>
          <a:xfrm>
            <a:off x="14946338" y="13287875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No</a:t>
            </a:r>
            <a:endParaRPr lang="zh-CN" altLang="en-US" sz="3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2EF2FEC-AF19-48A1-8BDA-33184E983228}"/>
              </a:ext>
            </a:extLst>
          </p:cNvPr>
          <p:cNvSpPr txBox="1"/>
          <p:nvPr/>
        </p:nvSpPr>
        <p:spPr>
          <a:xfrm>
            <a:off x="2649771" y="12074013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Yes</a:t>
            </a:r>
            <a:endParaRPr lang="zh-CN" altLang="en-US" sz="36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673EB71-7421-4969-B5EB-2F49986388FC}"/>
              </a:ext>
            </a:extLst>
          </p:cNvPr>
          <p:cNvSpPr txBox="1"/>
          <p:nvPr/>
        </p:nvSpPr>
        <p:spPr>
          <a:xfrm>
            <a:off x="13483651" y="12718050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Yes</a:t>
            </a:r>
            <a:endParaRPr lang="zh-CN" altLang="en-US" sz="36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9CB46E2-AF97-4C0C-8488-0538A29AD184}"/>
              </a:ext>
            </a:extLst>
          </p:cNvPr>
          <p:cNvSpPr txBox="1"/>
          <p:nvPr/>
        </p:nvSpPr>
        <p:spPr>
          <a:xfrm>
            <a:off x="2511217" y="2438923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Yes</a:t>
            </a:r>
            <a:endParaRPr lang="zh-CN" altLang="en-US" sz="36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632E36E-03E7-4745-9923-C1D8398752B9}"/>
              </a:ext>
            </a:extLst>
          </p:cNvPr>
          <p:cNvSpPr txBox="1"/>
          <p:nvPr/>
        </p:nvSpPr>
        <p:spPr>
          <a:xfrm>
            <a:off x="20850171" y="13742430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Yes</a:t>
            </a:r>
            <a:endParaRPr lang="zh-CN" altLang="en-US" sz="36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FD229B1-910D-47AB-A1A7-E99A3514ECF9}"/>
              </a:ext>
            </a:extLst>
          </p:cNvPr>
          <p:cNvSpPr txBox="1"/>
          <p:nvPr/>
        </p:nvSpPr>
        <p:spPr>
          <a:xfrm>
            <a:off x="8156552" y="2962831"/>
            <a:ext cx="144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Yes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4675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57DEED-2187-4484-B7C5-256DF736B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41" y="3392692"/>
            <a:ext cx="18948316" cy="106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0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F0704F-950B-4975-A542-C813D687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283" y="3874188"/>
            <a:ext cx="9720043" cy="79200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C96953-1FE9-485A-8B08-9E3B6E19F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379" y="11369221"/>
            <a:ext cx="9976947" cy="33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0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5632719-CC4B-4089-BFC8-B25682F7BD4A}"/>
              </a:ext>
            </a:extLst>
          </p:cNvPr>
          <p:cNvSpPr/>
          <p:nvPr/>
        </p:nvSpPr>
        <p:spPr>
          <a:xfrm>
            <a:off x="2989079" y="3214235"/>
            <a:ext cx="3077507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The Football Passing Network Model</a:t>
            </a:r>
            <a:endParaRPr lang="zh-CN" altLang="en-US" sz="24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02C26E7E-17F3-4920-B0A5-94A1BCE63B34}"/>
              </a:ext>
            </a:extLst>
          </p:cNvPr>
          <p:cNvSpPr/>
          <p:nvPr/>
        </p:nvSpPr>
        <p:spPr>
          <a:xfrm>
            <a:off x="1727711" y="4678765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The Construction of the Network 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DA56781-63CC-47A8-82B3-2C47AB024CB3}"/>
              </a:ext>
            </a:extLst>
          </p:cNvPr>
          <p:cNvSpPr/>
          <p:nvPr/>
        </p:nvSpPr>
        <p:spPr>
          <a:xfrm>
            <a:off x="5137301" y="4678765"/>
            <a:ext cx="2262543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Structural Indicators and Network Properties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2D5E96F-3B40-4DCA-80B5-1B12D9B9118E}"/>
              </a:ext>
            </a:extLst>
          </p:cNvPr>
          <p:cNvSpPr/>
          <p:nvPr/>
        </p:nvSpPr>
        <p:spPr>
          <a:xfrm>
            <a:off x="4465353" y="6090175"/>
            <a:ext cx="1492252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Centrality  </a:t>
            </a:r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669CD75-9228-4BCA-9AE1-651C7A1F5B3B}"/>
              </a:ext>
            </a:extLst>
          </p:cNvPr>
          <p:cNvSpPr/>
          <p:nvPr/>
        </p:nvSpPr>
        <p:spPr>
          <a:xfrm>
            <a:off x="4465353" y="7060260"/>
            <a:ext cx="1498600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Connectivity 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36129B13-C700-4EE5-9334-E04C0C419E51}"/>
              </a:ext>
            </a:extLst>
          </p:cNvPr>
          <p:cNvSpPr/>
          <p:nvPr/>
        </p:nvSpPr>
        <p:spPr>
          <a:xfrm>
            <a:off x="4465353" y="8030345"/>
            <a:ext cx="1498600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Centroid </a:t>
            </a:r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7A96FF5-10FA-4FEF-8050-F8B8459EDDA0}"/>
              </a:ext>
            </a:extLst>
          </p:cNvPr>
          <p:cNvSpPr/>
          <p:nvPr/>
        </p:nvSpPr>
        <p:spPr>
          <a:xfrm>
            <a:off x="4462180" y="9000430"/>
            <a:ext cx="1498600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Advance ratio</a:t>
            </a:r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B2DFBF45-C2EF-4651-8A1F-BF1A63E2BFF3}"/>
              </a:ext>
            </a:extLst>
          </p:cNvPr>
          <p:cNvSpPr/>
          <p:nvPr/>
        </p:nvSpPr>
        <p:spPr>
          <a:xfrm>
            <a:off x="6458286" y="6112319"/>
            <a:ext cx="1492252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patterns  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01341060-59DF-48D9-91B5-22CFB3B85B66}"/>
              </a:ext>
            </a:extLst>
          </p:cNvPr>
          <p:cNvSpPr/>
          <p:nvPr/>
        </p:nvSpPr>
        <p:spPr>
          <a:xfrm>
            <a:off x="6468674" y="7060260"/>
            <a:ext cx="1492252" cy="71755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Clustering coefficient</a:t>
            </a:r>
            <a:endParaRPr lang="zh-CN" altLang="en-US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0E5FB4-C808-47A4-9996-80A638A77562}"/>
              </a:ext>
            </a:extLst>
          </p:cNvPr>
          <p:cNvSpPr/>
          <p:nvPr/>
        </p:nvSpPr>
        <p:spPr>
          <a:xfrm>
            <a:off x="1727711" y="5997194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Directed weighted graph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A31C206-8228-4074-A909-BAD89709B29F}"/>
              </a:ext>
            </a:extLst>
          </p:cNvPr>
          <p:cNvSpPr txBox="1"/>
          <p:nvPr/>
        </p:nvSpPr>
        <p:spPr>
          <a:xfrm>
            <a:off x="4302489" y="7877050"/>
            <a:ext cx="1779044" cy="224676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Spatial 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2079114-B7F4-4184-962E-D2AB3AF93235}"/>
              </a:ext>
            </a:extLst>
          </p:cNvPr>
          <p:cNvSpPr txBox="1"/>
          <p:nvPr/>
        </p:nvSpPr>
        <p:spPr>
          <a:xfrm>
            <a:off x="4147436" y="6007631"/>
            <a:ext cx="2089150" cy="4708981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Macro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482D68-F0EC-4BF3-9480-9259B814408F}"/>
              </a:ext>
            </a:extLst>
          </p:cNvPr>
          <p:cNvSpPr txBox="1"/>
          <p:nvPr/>
        </p:nvSpPr>
        <p:spPr>
          <a:xfrm>
            <a:off x="6391645" y="6007630"/>
            <a:ext cx="1687659" cy="2246769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Micro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A0DBA391-8939-45E0-9B5A-7E57112313BF}"/>
              </a:ext>
            </a:extLst>
          </p:cNvPr>
          <p:cNvSpPr/>
          <p:nvPr/>
        </p:nvSpPr>
        <p:spPr>
          <a:xfrm>
            <a:off x="9305875" y="3037733"/>
            <a:ext cx="3077507" cy="11531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The Comprehensive Hierarchy of Teamwork Model</a:t>
            </a:r>
            <a:endParaRPr lang="zh-CN" altLang="en-US" sz="2400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A2A1368F-EE37-4908-A097-D9DDB98C9068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3317844" y="3468784"/>
            <a:ext cx="664430" cy="1755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C51CA525-35C5-45E7-9056-39A488DAC6A6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 rot="16200000" flipH="1">
            <a:off x="5065985" y="3476180"/>
            <a:ext cx="664430" cy="1740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4CFF94B6-6EDC-4F3C-BF53-A1AE3839784A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 rot="16200000" flipH="1">
            <a:off x="6487640" y="5259795"/>
            <a:ext cx="528762" cy="966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0774D66-AFE1-41E0-B987-473CDA19E506}"/>
              </a:ext>
            </a:extLst>
          </p:cNvPr>
          <p:cNvCxnSpPr>
            <a:cxnSpLocks/>
            <a:stCxn id="76" idx="2"/>
            <a:endCxn id="85" idx="0"/>
          </p:cNvCxnSpPr>
          <p:nvPr/>
        </p:nvCxnSpPr>
        <p:spPr>
          <a:xfrm rot="5400000">
            <a:off x="5465913" y="5204970"/>
            <a:ext cx="528763" cy="107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CE96D15-DA54-4329-8087-B48D20EABE3E}"/>
              </a:ext>
            </a:extLst>
          </p:cNvPr>
          <p:cNvCxnSpPr>
            <a:stCxn id="75" idx="2"/>
            <a:endCxn id="83" idx="0"/>
          </p:cNvCxnSpPr>
          <p:nvPr/>
        </p:nvCxnSpPr>
        <p:spPr>
          <a:xfrm>
            <a:off x="2772286" y="5478869"/>
            <a:ext cx="0" cy="51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D949969-AA7C-4AAF-B71A-2FF03FA1B104}"/>
              </a:ext>
            </a:extLst>
          </p:cNvPr>
          <p:cNvSpPr/>
          <p:nvPr/>
        </p:nvSpPr>
        <p:spPr>
          <a:xfrm>
            <a:off x="4462180" y="11243761"/>
            <a:ext cx="3746848" cy="115311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Analyze minute-to-minute and average in every match, analyze time series in match season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DD50004A-4853-4319-AC37-38A37BEDB736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rot="16200000" flipH="1">
            <a:off x="5500236" y="10408389"/>
            <a:ext cx="527149" cy="1143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4B8260C5-C175-4343-B6B7-280FAC83F533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 rot="5400000">
            <a:off x="5290857" y="9299143"/>
            <a:ext cx="2989362" cy="899868"/>
          </a:xfrm>
          <a:prstGeom prst="bentConnector3">
            <a:avLst>
              <a:gd name="adj1" fmla="val 91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7224CAAA-920E-43F0-BE98-3290399FD88C}"/>
              </a:ext>
            </a:extLst>
          </p:cNvPr>
          <p:cNvSpPr/>
          <p:nvPr/>
        </p:nvSpPr>
        <p:spPr>
          <a:xfrm>
            <a:off x="8518597" y="4678765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Evaluate  the Player’s Performance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AE68EC1-EF4C-4433-AE02-15ADA926DEA1}"/>
              </a:ext>
            </a:extLst>
          </p:cNvPr>
          <p:cNvSpPr/>
          <p:nvPr/>
        </p:nvSpPr>
        <p:spPr>
          <a:xfrm>
            <a:off x="11101925" y="4678765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TeXGyreTermesX-Bold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Evaluate teamwork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EC587FE5-7F76-46B9-84EB-AC1E5D1F1398}"/>
              </a:ext>
            </a:extLst>
          </p:cNvPr>
          <p:cNvCxnSpPr>
            <a:stCxn id="87" idx="2"/>
            <a:endCxn id="96" idx="0"/>
          </p:cNvCxnSpPr>
          <p:nvPr/>
        </p:nvCxnSpPr>
        <p:spPr>
          <a:xfrm rot="5400000">
            <a:off x="9959937" y="3794076"/>
            <a:ext cx="487924" cy="1281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D9270291-FD67-41D8-AEEA-60095A9A4BFF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>
          <a:xfrm rot="16200000" flipH="1">
            <a:off x="11251601" y="3783866"/>
            <a:ext cx="487924" cy="1301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AE43F8E-F325-4D8F-9A7C-1516A80CBD77}"/>
              </a:ext>
            </a:extLst>
          </p:cNvPr>
          <p:cNvSpPr/>
          <p:nvPr/>
        </p:nvSpPr>
        <p:spPr>
          <a:xfrm>
            <a:off x="8518597" y="5997197"/>
            <a:ext cx="2089150" cy="1628297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Establish the evaluation indicators and weight of four types of player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B0C42612-5188-4F22-897C-C94FEC270F92}"/>
              </a:ext>
            </a:extLst>
          </p:cNvPr>
          <p:cNvSpPr/>
          <p:nvPr/>
        </p:nvSpPr>
        <p:spPr>
          <a:xfrm>
            <a:off x="11101925" y="5985322"/>
            <a:ext cx="2089150" cy="107493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 Quantify six indicators to evaluate teamwork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BC6B854-A0D4-49D8-AF44-1FCF38242CAA}"/>
              </a:ext>
            </a:extLst>
          </p:cNvPr>
          <p:cNvCxnSpPr>
            <a:cxnSpLocks/>
            <a:stCxn id="96" idx="2"/>
            <a:endCxn id="100" idx="0"/>
          </p:cNvCxnSpPr>
          <p:nvPr/>
        </p:nvCxnSpPr>
        <p:spPr>
          <a:xfrm>
            <a:off x="9563172" y="5478869"/>
            <a:ext cx="0" cy="51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DE0625C-A35A-4A8B-A6D0-131BFBBF6245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>
            <a:off x="12146500" y="5478868"/>
            <a:ext cx="0" cy="50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0029DCA3-DAC5-4C32-BDC7-1AA7DA43E341}"/>
              </a:ext>
            </a:extLst>
          </p:cNvPr>
          <p:cNvSpPr/>
          <p:nvPr/>
        </p:nvSpPr>
        <p:spPr>
          <a:xfrm>
            <a:off x="8518597" y="8186286"/>
            <a:ext cx="2089150" cy="105928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AHP to calculate weight coefficients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9E8C599-B2ED-45D4-9830-E0F092E10AC3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>
            <a:off x="9563172" y="7625495"/>
            <a:ext cx="0" cy="56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C169CCD8-BED6-4D30-B53B-33C3D8C1905D}"/>
              </a:ext>
            </a:extLst>
          </p:cNvPr>
          <p:cNvSpPr/>
          <p:nvPr/>
        </p:nvSpPr>
        <p:spPr>
          <a:xfrm>
            <a:off x="11047046" y="7356397"/>
            <a:ext cx="2182541" cy="187393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logistic regression classifier to get feature importance and estimate weight coefficients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B4CDC5C-EFFF-4169-8E27-E3644AFD8C30}"/>
              </a:ext>
            </a:extLst>
          </p:cNvPr>
          <p:cNvCxnSpPr>
            <a:cxnSpLocks/>
            <a:stCxn id="101" idx="2"/>
            <a:endCxn id="106" idx="0"/>
          </p:cNvCxnSpPr>
          <p:nvPr/>
        </p:nvCxnSpPr>
        <p:spPr>
          <a:xfrm flipH="1">
            <a:off x="12138314" y="7060260"/>
            <a:ext cx="8186" cy="29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DF972A20-8BD0-4288-9D2A-6D21A12797CA}"/>
              </a:ext>
            </a:extLst>
          </p:cNvPr>
          <p:cNvSpPr/>
          <p:nvPr/>
        </p:nvSpPr>
        <p:spPr>
          <a:xfrm>
            <a:off x="9772120" y="10339546"/>
            <a:ext cx="2182541" cy="128618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Use weighted average to get comprehensive indicator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AA790698-E7DB-4068-81BD-BAD0EE93B70F}"/>
              </a:ext>
            </a:extLst>
          </p:cNvPr>
          <p:cNvCxnSpPr>
            <a:stCxn id="104" idx="2"/>
            <a:endCxn id="108" idx="0"/>
          </p:cNvCxnSpPr>
          <p:nvPr/>
        </p:nvCxnSpPr>
        <p:spPr>
          <a:xfrm rot="16200000" flipH="1">
            <a:off x="9666293" y="9142451"/>
            <a:ext cx="1093974" cy="1300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B2DA4563-BC8F-4147-AFA5-D234992E969D}"/>
              </a:ext>
            </a:extLst>
          </p:cNvPr>
          <p:cNvCxnSpPr>
            <a:cxnSpLocks/>
            <a:stCxn id="106" idx="2"/>
            <a:endCxn id="108" idx="0"/>
          </p:cNvCxnSpPr>
          <p:nvPr/>
        </p:nvCxnSpPr>
        <p:spPr>
          <a:xfrm rot="5400000">
            <a:off x="10946244" y="9147472"/>
            <a:ext cx="1109221" cy="1274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1434F488-3EA5-475C-84DB-F4007F712FB4}"/>
              </a:ext>
            </a:extLst>
          </p:cNvPr>
          <p:cNvSpPr/>
          <p:nvPr/>
        </p:nvSpPr>
        <p:spPr>
          <a:xfrm>
            <a:off x="2989079" y="1821342"/>
            <a:ext cx="3077507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“passevents.csv”</a:t>
            </a:r>
            <a:endParaRPr lang="zh-CN" altLang="en-US" sz="2400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0BBF694-7C29-45E9-BC68-3846B9C22C5B}"/>
              </a:ext>
            </a:extLst>
          </p:cNvPr>
          <p:cNvCxnSpPr>
            <a:stCxn id="111" idx="2"/>
            <a:endCxn id="72" idx="0"/>
          </p:cNvCxnSpPr>
          <p:nvPr/>
        </p:nvCxnSpPr>
        <p:spPr>
          <a:xfrm>
            <a:off x="4527830" y="2621445"/>
            <a:ext cx="0" cy="59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468493F-D909-4342-BDCA-78B8A17BF182}"/>
              </a:ext>
            </a:extLst>
          </p:cNvPr>
          <p:cNvCxnSpPr>
            <a:stCxn id="72" idx="3"/>
            <a:endCxn id="87" idx="1"/>
          </p:cNvCxnSpPr>
          <p:nvPr/>
        </p:nvCxnSpPr>
        <p:spPr>
          <a:xfrm>
            <a:off x="6066586" y="3614288"/>
            <a:ext cx="3239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3AC9039-F625-4F2F-B7D8-1E88FB441F90}"/>
              </a:ext>
            </a:extLst>
          </p:cNvPr>
          <p:cNvSpPr/>
          <p:nvPr/>
        </p:nvSpPr>
        <p:spPr>
          <a:xfrm>
            <a:off x="14503976" y="4705410"/>
            <a:ext cx="2640874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TeXGyreTermesX-Regular"/>
              </a:rPr>
              <a:t>应用</a:t>
            </a:r>
            <a:endParaRPr lang="zh-CN" altLang="en-US" sz="24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4DCD14E-8FF6-49DF-AB64-3B7FE301B74E}"/>
              </a:ext>
            </a:extLst>
          </p:cNvPr>
          <p:cNvSpPr/>
          <p:nvPr/>
        </p:nvSpPr>
        <p:spPr>
          <a:xfrm>
            <a:off x="20875978" y="4678765"/>
            <a:ext cx="2419350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灵敏度分析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BDA6BF4B-BB55-4831-B183-3B5F971C9A8D}"/>
              </a:ext>
            </a:extLst>
          </p:cNvPr>
          <p:cNvSpPr/>
          <p:nvPr/>
        </p:nvSpPr>
        <p:spPr>
          <a:xfrm>
            <a:off x="17610968" y="4705410"/>
            <a:ext cx="2640874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检验</a:t>
            </a:r>
          </a:p>
        </p:txBody>
      </p:sp>
    </p:spTree>
    <p:extLst>
      <p:ext uri="{BB962C8B-B14F-4D97-AF65-F5344CB8AC3E}">
        <p14:creationId xmlns:p14="http://schemas.microsoft.com/office/powerpoint/2010/main" val="83994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 129">
            <a:extLst>
              <a:ext uri="{FF2B5EF4-FFF2-40B4-BE49-F238E27FC236}">
                <a16:creationId xmlns:a16="http://schemas.microsoft.com/office/drawing/2014/main" id="{7096F86E-89CF-4332-8BA9-34655CE61744}"/>
              </a:ext>
            </a:extLst>
          </p:cNvPr>
          <p:cNvSpPr txBox="1"/>
          <p:nvPr/>
        </p:nvSpPr>
        <p:spPr>
          <a:xfrm>
            <a:off x="2320061" y="2633187"/>
            <a:ext cx="12572638" cy="760208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                                                                                                       </a:t>
            </a:r>
            <a:r>
              <a:rPr lang="en-US" altLang="zh-CN" sz="3200" dirty="0"/>
              <a:t>Model construction</a:t>
            </a:r>
            <a:endParaRPr lang="en-US" altLang="zh-CN" sz="20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E26D6EA2-0EF9-4FE4-AC15-F62163686196}"/>
              </a:ext>
            </a:extLst>
          </p:cNvPr>
          <p:cNvSpPr txBox="1"/>
          <p:nvPr/>
        </p:nvSpPr>
        <p:spPr>
          <a:xfrm>
            <a:off x="9459425" y="4566012"/>
            <a:ext cx="2405749" cy="378565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400" dirty="0"/>
              <a:t>Trading indicators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A31C206-8228-4074-A909-BAD89709B29F}"/>
              </a:ext>
            </a:extLst>
          </p:cNvPr>
          <p:cNvSpPr txBox="1"/>
          <p:nvPr/>
        </p:nvSpPr>
        <p:spPr>
          <a:xfrm>
            <a:off x="3015903" y="4596131"/>
            <a:ext cx="3298135" cy="5447645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endParaRPr lang="en-US" altLang="zh-CN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r>
              <a:rPr lang="en-US" altLang="zh-CN" sz="2400" dirty="0">
                <a:solidFill>
                  <a:srgbClr val="666666"/>
                </a:solidFill>
                <a:latin typeface="tahoma" panose="020B0604030504040204" pitchFamily="34" charset="0"/>
              </a:rPr>
              <a:t>Data Pre-processing and Analysis</a:t>
            </a:r>
            <a:endParaRPr lang="zh-CN" altLang="en-US" sz="24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5632719-CC4B-4089-BFC8-B25682F7BD4A}"/>
              </a:ext>
            </a:extLst>
          </p:cNvPr>
          <p:cNvSpPr/>
          <p:nvPr/>
        </p:nvSpPr>
        <p:spPr>
          <a:xfrm>
            <a:off x="3107637" y="2762981"/>
            <a:ext cx="3093142" cy="10791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Price Trends Prediction Model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2D5E96F-3B40-4DCA-80B5-1B12D9B9118E}"/>
              </a:ext>
            </a:extLst>
          </p:cNvPr>
          <p:cNvSpPr/>
          <p:nvPr/>
        </p:nvSpPr>
        <p:spPr>
          <a:xfrm>
            <a:off x="3743404" y="4708604"/>
            <a:ext cx="1848974" cy="717550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Missing Value Processing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36129B13-C700-4EE5-9334-E04C0C419E51}"/>
              </a:ext>
            </a:extLst>
          </p:cNvPr>
          <p:cNvSpPr/>
          <p:nvPr/>
        </p:nvSpPr>
        <p:spPr>
          <a:xfrm>
            <a:off x="3750364" y="5585027"/>
            <a:ext cx="1848975" cy="717550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Noise Reduction</a:t>
            </a:r>
            <a:endParaRPr lang="zh-CN" altLang="en-US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7A96FF5-10FA-4FEF-8050-F8B8459EDDA0}"/>
              </a:ext>
            </a:extLst>
          </p:cNvPr>
          <p:cNvSpPr/>
          <p:nvPr/>
        </p:nvSpPr>
        <p:spPr>
          <a:xfrm>
            <a:off x="3750365" y="6455806"/>
            <a:ext cx="1848974" cy="739556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Normalization</a:t>
            </a:r>
            <a:endParaRPr lang="zh-CN" altLang="en-US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B2DFBF45-C2EF-4651-8A1F-BF1A63E2BFF3}"/>
              </a:ext>
            </a:extLst>
          </p:cNvPr>
          <p:cNvSpPr/>
          <p:nvPr/>
        </p:nvSpPr>
        <p:spPr>
          <a:xfrm>
            <a:off x="3750364" y="7366908"/>
            <a:ext cx="1842013" cy="717550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Feature Extraction</a:t>
            </a:r>
            <a:endParaRPr lang="zh-CN" altLang="en-US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01341060-59DF-48D9-91B5-22CFB3B85B66}"/>
              </a:ext>
            </a:extLst>
          </p:cNvPr>
          <p:cNvSpPr/>
          <p:nvPr/>
        </p:nvSpPr>
        <p:spPr>
          <a:xfrm>
            <a:off x="3750364" y="8295456"/>
            <a:ext cx="1842013" cy="795424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Dataset Partitioning</a:t>
            </a:r>
            <a:endParaRPr lang="zh-CN" altLang="en-US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A0DBA391-8939-45E0-9B5A-7E57112313BF}"/>
              </a:ext>
            </a:extLst>
          </p:cNvPr>
          <p:cNvSpPr/>
          <p:nvPr/>
        </p:nvSpPr>
        <p:spPr>
          <a:xfrm>
            <a:off x="9092123" y="2743725"/>
            <a:ext cx="3077507" cy="11531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Trading Strategy Model</a:t>
            </a:r>
            <a:endParaRPr lang="zh-CN" altLang="en-US" sz="2400" dirty="0"/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C51CA525-35C5-45E7-9056-39A488DAC6A6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4311181" y="4182064"/>
            <a:ext cx="682946" cy="3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AE68EC1-EF4C-4433-AE02-15ADA926DEA1}"/>
              </a:ext>
            </a:extLst>
          </p:cNvPr>
          <p:cNvSpPr/>
          <p:nvPr/>
        </p:nvSpPr>
        <p:spPr>
          <a:xfrm>
            <a:off x="12525383" y="5255261"/>
            <a:ext cx="2089150" cy="800100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Use four-quadrant Strategy</a:t>
            </a:r>
            <a:endParaRPr lang="zh-CN" altLang="en-US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1434F488-3EA5-475C-84DB-F4007F712FB4}"/>
              </a:ext>
            </a:extLst>
          </p:cNvPr>
          <p:cNvSpPr/>
          <p:nvPr/>
        </p:nvSpPr>
        <p:spPr>
          <a:xfrm>
            <a:off x="3123272" y="1328657"/>
            <a:ext cx="3077507" cy="800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“BCHAIN-MKPRU.csv”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eXGyreTermesX-Regular"/>
              </a:rPr>
              <a:t>“LBMA-GOLD.csv”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468493F-D909-4342-BDCA-78B8A17BF182}"/>
              </a:ext>
            </a:extLst>
          </p:cNvPr>
          <p:cNvCxnSpPr>
            <a:cxnSpLocks/>
            <a:stCxn id="72" idx="3"/>
            <a:endCxn id="87" idx="1"/>
          </p:cNvCxnSpPr>
          <p:nvPr/>
        </p:nvCxnSpPr>
        <p:spPr>
          <a:xfrm>
            <a:off x="6200779" y="3302563"/>
            <a:ext cx="2891344" cy="1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0C4A258-E365-4401-8C3A-D416B5C19533}"/>
              </a:ext>
            </a:extLst>
          </p:cNvPr>
          <p:cNvSpPr/>
          <p:nvPr/>
        </p:nvSpPr>
        <p:spPr>
          <a:xfrm>
            <a:off x="7138092" y="4849293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Train LSTM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E463F157-6875-4487-A161-8A20F59C45F2}"/>
              </a:ext>
            </a:extLst>
          </p:cNvPr>
          <p:cNvSpPr/>
          <p:nvPr/>
        </p:nvSpPr>
        <p:spPr>
          <a:xfrm>
            <a:off x="7132597" y="6008133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Turn hyperparameter</a:t>
            </a:r>
            <a:endParaRPr lang="zh-CN" altLang="en-US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020086CE-6393-4EEA-AB3F-211BE92B08A3}"/>
              </a:ext>
            </a:extLst>
          </p:cNvPr>
          <p:cNvSpPr/>
          <p:nvPr/>
        </p:nvSpPr>
        <p:spPr>
          <a:xfrm>
            <a:off x="7120727" y="7130867"/>
            <a:ext cx="2089150" cy="8001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6666"/>
                </a:solidFill>
                <a:latin typeface="tahoma" panose="020B0604030504040204" pitchFamily="34" charset="0"/>
              </a:rPr>
              <a:t>Predict on testing set</a:t>
            </a:r>
            <a:endParaRPr lang="zh-CN" altLang="en-US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6CBF0C1A-8D56-425A-AF9D-844759BA8DB6}"/>
              </a:ext>
            </a:extLst>
          </p:cNvPr>
          <p:cNvSpPr/>
          <p:nvPr/>
        </p:nvSpPr>
        <p:spPr>
          <a:xfrm>
            <a:off x="6579668" y="8289706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Sliding Window</a:t>
            </a:r>
            <a:endParaRPr lang="zh-CN" altLang="en-US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683D7026-B217-4842-9EF9-402CF9E29970}"/>
              </a:ext>
            </a:extLst>
          </p:cNvPr>
          <p:cNvCxnSpPr>
            <a:cxnSpLocks/>
            <a:stCxn id="141" idx="2"/>
            <a:endCxn id="143" idx="0"/>
          </p:cNvCxnSpPr>
          <p:nvPr/>
        </p:nvCxnSpPr>
        <p:spPr>
          <a:xfrm flipH="1">
            <a:off x="8177172" y="5649393"/>
            <a:ext cx="5495" cy="35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B5E8B62-4B28-41FC-96CA-3A353D92F496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 flipH="1">
            <a:off x="8165302" y="6808233"/>
            <a:ext cx="11870" cy="32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BE0D3472-F2E5-4F2B-B0A6-749220243D23}"/>
              </a:ext>
            </a:extLst>
          </p:cNvPr>
          <p:cNvSpPr/>
          <p:nvPr/>
        </p:nvSpPr>
        <p:spPr>
          <a:xfrm>
            <a:off x="9603480" y="4799161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The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TeXGyreTermesX-Bold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Maximum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TeXGyreTermesX-Bold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Rate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TeXGyreTermesX-Bold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of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TeXGyreTermesX-Bold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TeXGyreTermesX-Bold"/>
                <a:ea typeface="宋体" panose="02010600030101010101" pitchFamily="2" charset="-122"/>
              </a:rPr>
              <a:t> </a:t>
            </a:r>
            <a:endParaRPr lang="zh-CN" altLang="en-US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1DA68178-9F3C-42A7-8087-38887B3711BD}"/>
              </a:ext>
            </a:extLst>
          </p:cNvPr>
          <p:cNvSpPr/>
          <p:nvPr/>
        </p:nvSpPr>
        <p:spPr>
          <a:xfrm>
            <a:off x="9596069" y="5840275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The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TeXGyreTermesX-Bold"/>
              </a:rPr>
              <a:t> </a:t>
            </a:r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Trading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TeXGyreTermesX-Bold"/>
              </a:rPr>
              <a:t> </a:t>
            </a:r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Risk</a:t>
            </a:r>
            <a:endParaRPr lang="zh-CN" altLang="en-US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B66D43AA-5330-49DB-BAA6-43332BF977B3}"/>
              </a:ext>
            </a:extLst>
          </p:cNvPr>
          <p:cNvSpPr/>
          <p:nvPr/>
        </p:nvSpPr>
        <p:spPr>
          <a:xfrm>
            <a:off x="9621817" y="6953021"/>
            <a:ext cx="2089150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Comprehensive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TeXGyreTermesX-Bold"/>
              </a:rPr>
              <a:t> </a:t>
            </a:r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Trading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TeXGyreTermesX-Bold"/>
              </a:rPr>
              <a:t> </a:t>
            </a:r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Indicator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TeXGyreTermesX-Bold"/>
              </a:rPr>
              <a:t> </a:t>
            </a:r>
            <a:endParaRPr lang="zh-CN" altLang="en-US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708E8B73-1DAB-4984-A9B6-B4E5F7D23D3F}"/>
              </a:ext>
            </a:extLst>
          </p:cNvPr>
          <p:cNvSpPr/>
          <p:nvPr/>
        </p:nvSpPr>
        <p:spPr>
          <a:xfrm>
            <a:off x="15624223" y="2575547"/>
            <a:ext cx="3682938" cy="153208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Use our model to solve problem 1</a:t>
            </a:r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E346F0FB-F961-45CD-88AB-0F72A7278FE6}"/>
              </a:ext>
            </a:extLst>
          </p:cNvPr>
          <p:cNvSpPr/>
          <p:nvPr/>
        </p:nvSpPr>
        <p:spPr>
          <a:xfrm>
            <a:off x="17910054" y="16159566"/>
            <a:ext cx="3572575" cy="119448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Task 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9CA8B3F-168D-41B9-B467-AD4E9B5072C3}"/>
              </a:ext>
            </a:extLst>
          </p:cNvPr>
          <p:cNvCxnSpPr>
            <a:stCxn id="111" idx="2"/>
            <a:endCxn id="72" idx="0"/>
          </p:cNvCxnSpPr>
          <p:nvPr/>
        </p:nvCxnSpPr>
        <p:spPr>
          <a:xfrm flipH="1">
            <a:off x="4654208" y="2128757"/>
            <a:ext cx="7818" cy="63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4FEA7F4-3565-4FF8-B803-6F0DD0D5FBBD}"/>
              </a:ext>
            </a:extLst>
          </p:cNvPr>
          <p:cNvCxnSpPr/>
          <p:nvPr/>
        </p:nvCxnSpPr>
        <p:spPr>
          <a:xfrm>
            <a:off x="6344372" y="5249343"/>
            <a:ext cx="78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F96463C-EC08-4BDC-A696-AC050289BDE4}"/>
              </a:ext>
            </a:extLst>
          </p:cNvPr>
          <p:cNvCxnSpPr>
            <a:stCxn id="82" idx="3"/>
            <a:endCxn id="145" idx="1"/>
          </p:cNvCxnSpPr>
          <p:nvPr/>
        </p:nvCxnSpPr>
        <p:spPr>
          <a:xfrm flipV="1">
            <a:off x="5592377" y="8689756"/>
            <a:ext cx="987291" cy="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879C6F-0F18-499C-A9A1-1BE7F4952260}"/>
              </a:ext>
            </a:extLst>
          </p:cNvPr>
          <p:cNvCxnSpPr>
            <a:endCxn id="193" idx="0"/>
          </p:cNvCxnSpPr>
          <p:nvPr/>
        </p:nvCxnSpPr>
        <p:spPr>
          <a:xfrm flipH="1">
            <a:off x="10662300" y="3896836"/>
            <a:ext cx="13515" cy="66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5846147-AD99-4729-BF38-97E3226AF4BB}"/>
              </a:ext>
            </a:extLst>
          </p:cNvPr>
          <p:cNvSpPr/>
          <p:nvPr/>
        </p:nvSpPr>
        <p:spPr>
          <a:xfrm>
            <a:off x="12525383" y="6492691"/>
            <a:ext cx="2089150" cy="800100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666666"/>
                </a:solidFill>
                <a:latin typeface="tahoma" panose="020B0604030504040204" pitchFamily="34" charset="0"/>
              </a:rPr>
              <a:t>Make a trading plan</a:t>
            </a:r>
            <a:endParaRPr lang="zh-CN" altLang="en-US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742B8FD-19F9-4FEE-96D3-7F2C7D1B059D}"/>
              </a:ext>
            </a:extLst>
          </p:cNvPr>
          <p:cNvCxnSpPr>
            <a:endCxn id="97" idx="1"/>
          </p:cNvCxnSpPr>
          <p:nvPr/>
        </p:nvCxnSpPr>
        <p:spPr>
          <a:xfrm>
            <a:off x="11865174" y="5649393"/>
            <a:ext cx="660209" cy="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4929C0-42C0-45D4-AE0B-A6159B4D59A2}"/>
              </a:ext>
            </a:extLst>
          </p:cNvPr>
          <p:cNvCxnSpPr>
            <a:stCxn id="97" idx="2"/>
            <a:endCxn id="75" idx="0"/>
          </p:cNvCxnSpPr>
          <p:nvPr/>
        </p:nvCxnSpPr>
        <p:spPr>
          <a:xfrm>
            <a:off x="13569958" y="6055361"/>
            <a:ext cx="0" cy="43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9CEAACC3-F687-4B81-9308-A584EF98F15C}"/>
              </a:ext>
            </a:extLst>
          </p:cNvPr>
          <p:cNvSpPr/>
          <p:nvPr/>
        </p:nvSpPr>
        <p:spPr>
          <a:xfrm>
            <a:off x="15627160" y="4421469"/>
            <a:ext cx="3680002" cy="174541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Test our model and prove our strategy is the best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03F10B6-B36A-4D97-B31E-E07FCD31AFBD}"/>
              </a:ext>
            </a:extLst>
          </p:cNvPr>
          <p:cNvSpPr/>
          <p:nvPr/>
        </p:nvSpPr>
        <p:spPr>
          <a:xfrm>
            <a:off x="15671329" y="6592909"/>
            <a:ext cx="3588725" cy="160807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Analyze sensitivity to transaction costs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6CB13924-9252-4E4A-9494-F479D554D88C}"/>
              </a:ext>
            </a:extLst>
          </p:cNvPr>
          <p:cNvSpPr/>
          <p:nvPr/>
        </p:nvSpPr>
        <p:spPr>
          <a:xfrm>
            <a:off x="20058695" y="2941541"/>
            <a:ext cx="2847867" cy="800100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$1000-&gt;$48534624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B95929EB-3312-4405-9CA7-73B787C94BE8}"/>
              </a:ext>
            </a:extLst>
          </p:cNvPr>
          <p:cNvSpPr/>
          <p:nvPr/>
        </p:nvSpPr>
        <p:spPr>
          <a:xfrm>
            <a:off x="20084821" y="6587250"/>
            <a:ext cx="2847867" cy="1608071"/>
          </a:xfrm>
          <a:prstGeom prst="round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Influence strategy through the frequency of transactions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284738-4EE7-42BE-B84F-E170A3623F66}"/>
              </a:ext>
            </a:extLst>
          </p:cNvPr>
          <p:cNvCxnSpPr>
            <a:cxnSpLocks/>
            <a:endCxn id="265" idx="2"/>
          </p:cNvCxnSpPr>
          <p:nvPr/>
        </p:nvCxnSpPr>
        <p:spPr>
          <a:xfrm>
            <a:off x="14892699" y="3341592"/>
            <a:ext cx="73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BD14AB-731C-454E-BEC1-BB91F01080B5}"/>
              </a:ext>
            </a:extLst>
          </p:cNvPr>
          <p:cNvCxnSpPr>
            <a:stCxn id="265" idx="4"/>
            <a:endCxn id="85" idx="0"/>
          </p:cNvCxnSpPr>
          <p:nvPr/>
        </p:nvCxnSpPr>
        <p:spPr>
          <a:xfrm>
            <a:off x="17465692" y="4107636"/>
            <a:ext cx="1469" cy="31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7E4CDA0-67AD-4155-8688-F1EBFCE86B11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 flipH="1">
            <a:off x="17465692" y="6166884"/>
            <a:ext cx="1469" cy="4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E557BA-7961-44C2-BCE4-8B86795C065B}"/>
              </a:ext>
            </a:extLst>
          </p:cNvPr>
          <p:cNvCxnSpPr>
            <a:stCxn id="265" idx="6"/>
            <a:endCxn id="90" idx="1"/>
          </p:cNvCxnSpPr>
          <p:nvPr/>
        </p:nvCxnSpPr>
        <p:spPr>
          <a:xfrm flipV="1">
            <a:off x="19307161" y="3341591"/>
            <a:ext cx="751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99BE4C-B178-4E7B-96F7-45F065DCDE6D}"/>
              </a:ext>
            </a:extLst>
          </p:cNvPr>
          <p:cNvCxnSpPr>
            <a:stCxn id="86" idx="6"/>
            <a:endCxn id="91" idx="1"/>
          </p:cNvCxnSpPr>
          <p:nvPr/>
        </p:nvCxnSpPr>
        <p:spPr>
          <a:xfrm flipV="1">
            <a:off x="19260054" y="7391286"/>
            <a:ext cx="824767" cy="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9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EB20E58-15AF-49F5-88CA-953F5475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271" y="2486078"/>
            <a:ext cx="5477950" cy="5070500"/>
          </a:xfrm>
          <a:prstGeom prst="rect">
            <a:avLst/>
          </a:prstGeom>
        </p:spPr>
      </p:pic>
      <p:pic>
        <p:nvPicPr>
          <p:cNvPr id="9" name="图形 8" descr="硬币">
            <a:extLst>
              <a:ext uri="{FF2B5EF4-FFF2-40B4-BE49-F238E27FC236}">
                <a16:creationId xmlns:a16="http://schemas.microsoft.com/office/drawing/2014/main" id="{FCBDADF1-1B9E-4471-952F-9D664B212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8112987" y="3696604"/>
            <a:ext cx="2617343" cy="2617343"/>
          </a:xfrm>
          <a:prstGeom prst="rect">
            <a:avLst/>
          </a:prstGeom>
        </p:spPr>
      </p:pic>
      <p:pic>
        <p:nvPicPr>
          <p:cNvPr id="11" name="图形 10" descr="钱">
            <a:extLst>
              <a:ext uri="{FF2B5EF4-FFF2-40B4-BE49-F238E27FC236}">
                <a16:creationId xmlns:a16="http://schemas.microsoft.com/office/drawing/2014/main" id="{D72848D9-73D8-4896-B201-402FE8F31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391357" y="5849756"/>
            <a:ext cx="2617343" cy="2617343"/>
          </a:xfrm>
          <a:prstGeom prst="rect">
            <a:avLst/>
          </a:prstGeom>
        </p:spPr>
      </p:pic>
      <p:pic>
        <p:nvPicPr>
          <p:cNvPr id="17" name="图形 16" descr="美元">
            <a:extLst>
              <a:ext uri="{FF2B5EF4-FFF2-40B4-BE49-F238E27FC236}">
                <a16:creationId xmlns:a16="http://schemas.microsoft.com/office/drawing/2014/main" id="{6FCDCFD6-1087-40AC-A148-ECC5EE09A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089153" y="6127315"/>
            <a:ext cx="2617343" cy="2617343"/>
          </a:xfrm>
          <a:prstGeom prst="rect">
            <a:avLst/>
          </a:prstGeom>
        </p:spPr>
      </p:pic>
      <p:pic>
        <p:nvPicPr>
          <p:cNvPr id="74" name="内容占位符 6" descr="比特币">
            <a:extLst>
              <a:ext uri="{FF2B5EF4-FFF2-40B4-BE49-F238E27FC236}">
                <a16:creationId xmlns:a16="http://schemas.microsoft.com/office/drawing/2014/main" id="{D8CA22F3-B3F7-4BF4-93C1-6A5982CB66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83533" y="2947737"/>
            <a:ext cx="2070163" cy="20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7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B24F00-C587-40B9-A5BD-A95718FE6476}"/>
              </a:ext>
            </a:extLst>
          </p:cNvPr>
          <p:cNvSpPr/>
          <p:nvPr/>
        </p:nvSpPr>
        <p:spPr>
          <a:xfrm>
            <a:off x="7162894" y="6575785"/>
            <a:ext cx="9734550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873CF9-BC60-44F4-88B3-BEB89F8554CF}"/>
              </a:ext>
            </a:extLst>
          </p:cNvPr>
          <p:cNvSpPr txBox="1"/>
          <p:nvPr/>
        </p:nvSpPr>
        <p:spPr>
          <a:xfrm>
            <a:off x="8553543" y="6058260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23E6DE-4EC2-45A0-AE3F-154424F4F56E}"/>
              </a:ext>
            </a:extLst>
          </p:cNvPr>
          <p:cNvSpPr txBox="1"/>
          <p:nvPr/>
        </p:nvSpPr>
        <p:spPr>
          <a:xfrm>
            <a:off x="8921843" y="5918560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2765C3-8856-4280-BC6B-C4A2735CF653}"/>
              </a:ext>
            </a:extLst>
          </p:cNvPr>
          <p:cNvSpPr txBox="1"/>
          <p:nvPr/>
        </p:nvSpPr>
        <p:spPr>
          <a:xfrm>
            <a:off x="9715593" y="5639160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915C7F-E44A-4220-B215-4C4B90C992A4}"/>
              </a:ext>
            </a:extLst>
          </p:cNvPr>
          <p:cNvSpPr txBox="1"/>
          <p:nvPr/>
        </p:nvSpPr>
        <p:spPr>
          <a:xfrm>
            <a:off x="9318718" y="5778860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02CBFF-2455-4FFC-B596-3E6151911505}"/>
              </a:ext>
            </a:extLst>
          </p:cNvPr>
          <p:cNvSpPr txBox="1"/>
          <p:nvPr/>
        </p:nvSpPr>
        <p:spPr>
          <a:xfrm>
            <a:off x="11321356" y="6058260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8EA0B5-03D7-457B-9286-CA732F41C538}"/>
              </a:ext>
            </a:extLst>
          </p:cNvPr>
          <p:cNvSpPr txBox="1"/>
          <p:nvPr/>
        </p:nvSpPr>
        <p:spPr>
          <a:xfrm>
            <a:off x="11692038" y="5913004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8888C6-D4E6-4A31-B475-DA801C73D726}"/>
              </a:ext>
            </a:extLst>
          </p:cNvPr>
          <p:cNvSpPr txBox="1"/>
          <p:nvPr/>
        </p:nvSpPr>
        <p:spPr>
          <a:xfrm>
            <a:off x="12087325" y="5773305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10E262-C8F8-4590-A93D-B0FF71A8EDCF}"/>
              </a:ext>
            </a:extLst>
          </p:cNvPr>
          <p:cNvSpPr txBox="1"/>
          <p:nvPr/>
        </p:nvSpPr>
        <p:spPr>
          <a:xfrm>
            <a:off x="12482612" y="5642336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3901EA-8979-4B20-B2AF-0A3EFADDF2DF}"/>
              </a:ext>
            </a:extLst>
          </p:cNvPr>
          <p:cNvCxnSpPr/>
          <p:nvPr/>
        </p:nvCxnSpPr>
        <p:spPr>
          <a:xfrm>
            <a:off x="9715594" y="5467709"/>
            <a:ext cx="276701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BE4ECE-6906-460A-AF1F-F79B134A7B8A}"/>
              </a:ext>
            </a:extLst>
          </p:cNvPr>
          <p:cNvCxnSpPr/>
          <p:nvPr/>
        </p:nvCxnSpPr>
        <p:spPr>
          <a:xfrm flipV="1">
            <a:off x="12482289" y="5460730"/>
            <a:ext cx="582930" cy="6985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左弧形 14">
            <a:extLst>
              <a:ext uri="{FF2B5EF4-FFF2-40B4-BE49-F238E27FC236}">
                <a16:creationId xmlns:a16="http://schemas.microsoft.com/office/drawing/2014/main" id="{B8644666-7AB8-4946-B1A6-91D74F68825C}"/>
              </a:ext>
            </a:extLst>
          </p:cNvPr>
          <p:cNvSpPr/>
          <p:nvPr/>
        </p:nvSpPr>
        <p:spPr>
          <a:xfrm rot="3255919" flipV="1">
            <a:off x="8119553" y="4572874"/>
            <a:ext cx="667871" cy="1185131"/>
          </a:xfrm>
          <a:prstGeom prst="curvedRightArrow">
            <a:avLst>
              <a:gd name="adj1" fmla="val 16688"/>
              <a:gd name="adj2" fmla="val 37632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8879A56-65F6-4232-9FCA-ED757EE44E97}"/>
              </a:ext>
            </a:extLst>
          </p:cNvPr>
          <p:cNvCxnSpPr/>
          <p:nvPr/>
        </p:nvCxnSpPr>
        <p:spPr>
          <a:xfrm>
            <a:off x="7162894" y="7366359"/>
            <a:ext cx="97345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9050CA5-8978-483E-B7BA-3A02CA83B635}"/>
              </a:ext>
            </a:extLst>
          </p:cNvPr>
          <p:cNvCxnSpPr/>
          <p:nvPr/>
        </p:nvCxnSpPr>
        <p:spPr>
          <a:xfrm>
            <a:off x="7162893" y="7090141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BE2551F-6C68-426E-8148-A50D20EBC7B3}"/>
              </a:ext>
            </a:extLst>
          </p:cNvPr>
          <p:cNvCxnSpPr/>
          <p:nvPr/>
        </p:nvCxnSpPr>
        <p:spPr>
          <a:xfrm>
            <a:off x="16878393" y="7090141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4D2C233-762D-4DA7-9913-EB76B30B18B9}"/>
              </a:ext>
            </a:extLst>
          </p:cNvPr>
          <p:cNvSpPr txBox="1"/>
          <p:nvPr/>
        </p:nvSpPr>
        <p:spPr>
          <a:xfrm>
            <a:off x="9715599" y="7550522"/>
            <a:ext cx="3592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The entire price time series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F7F3FF-C93C-4079-A510-A3F32463DA89}"/>
              </a:ext>
            </a:extLst>
          </p:cNvPr>
          <p:cNvSpPr txBox="1"/>
          <p:nvPr/>
        </p:nvSpPr>
        <p:spPr>
          <a:xfrm rot="19563713">
            <a:off x="7331482" y="4523189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Sliding window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F15E39-0131-4FFC-959A-575985197F35}"/>
              </a:ext>
            </a:extLst>
          </p:cNvPr>
          <p:cNvSpPr txBox="1"/>
          <p:nvPr/>
        </p:nvSpPr>
        <p:spPr>
          <a:xfrm>
            <a:off x="9483445" y="4866849"/>
            <a:ext cx="322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Prediction step length (LEN_pre)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18944E7-98F2-40EC-ABD2-07D867401782}"/>
              </a:ext>
            </a:extLst>
          </p:cNvPr>
          <p:cNvCxnSpPr/>
          <p:nvPr/>
        </p:nvCxnSpPr>
        <p:spPr>
          <a:xfrm>
            <a:off x="9715593" y="5194665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50223E-99E6-4A02-A091-01DFA3086849}"/>
              </a:ext>
            </a:extLst>
          </p:cNvPr>
          <p:cNvCxnSpPr/>
          <p:nvPr/>
        </p:nvCxnSpPr>
        <p:spPr>
          <a:xfrm>
            <a:off x="12482288" y="5183235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7F25CE3-BC4C-4EE5-85C4-A7F67503E025}"/>
              </a:ext>
            </a:extLst>
          </p:cNvPr>
          <p:cNvCxnSpPr/>
          <p:nvPr/>
        </p:nvCxnSpPr>
        <p:spPr>
          <a:xfrm>
            <a:off x="13095063" y="5183235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DE87AA1-890E-4287-B6DF-76700B3A971A}"/>
              </a:ext>
            </a:extLst>
          </p:cNvPr>
          <p:cNvSpPr txBox="1"/>
          <p:nvPr/>
        </p:nvSpPr>
        <p:spPr>
          <a:xfrm>
            <a:off x="11436305" y="4459841"/>
            <a:ext cx="267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Tarin step length(</a:t>
            </a:r>
            <a:r>
              <a:rPr lang="en-US" altLang="zh-CN" dirty="0" err="1"/>
              <a:t>LEN_tra</a:t>
            </a:r>
            <a:r>
              <a:rPr lang="en-US" altLang="zh-CN" dirty="0"/>
              <a:t> )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8C0CB4-F8F6-4016-A5A9-4E75D61490EB}"/>
              </a:ext>
            </a:extLst>
          </p:cNvPr>
          <p:cNvCxnSpPr>
            <a:cxnSpLocks/>
          </p:cNvCxnSpPr>
          <p:nvPr/>
        </p:nvCxnSpPr>
        <p:spPr>
          <a:xfrm flipV="1">
            <a:off x="12773753" y="4886472"/>
            <a:ext cx="0" cy="54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CE64C51-F940-4999-BC71-5C011EF16F21}"/>
              </a:ext>
            </a:extLst>
          </p:cNvPr>
          <p:cNvSpPr txBox="1"/>
          <p:nvPr/>
        </p:nvSpPr>
        <p:spPr>
          <a:xfrm>
            <a:off x="8343524" y="5192954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Sliding steps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C20DD2-E106-4419-AAF2-9D2C95DC2520}"/>
              </a:ext>
            </a:extLst>
          </p:cNvPr>
          <p:cNvSpPr/>
          <p:nvPr/>
        </p:nvSpPr>
        <p:spPr>
          <a:xfrm>
            <a:off x="7258963" y="11425953"/>
            <a:ext cx="5995049" cy="1065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Training Set</a:t>
            </a:r>
            <a:endParaRPr lang="zh-CN" altLang="en-US" sz="2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2AEA5D-3831-47B7-8DAA-198E0966539E}"/>
              </a:ext>
            </a:extLst>
          </p:cNvPr>
          <p:cNvSpPr/>
          <p:nvPr/>
        </p:nvSpPr>
        <p:spPr>
          <a:xfrm>
            <a:off x="13356322" y="11425953"/>
            <a:ext cx="1762292" cy="1065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Cross-validation Set</a:t>
            </a:r>
            <a:endParaRPr lang="zh-CN" altLang="en-US" sz="2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CFD65F-E271-4CB9-92B6-312FA72CCCC0}"/>
              </a:ext>
            </a:extLst>
          </p:cNvPr>
          <p:cNvSpPr/>
          <p:nvPr/>
        </p:nvSpPr>
        <p:spPr>
          <a:xfrm>
            <a:off x="15226323" y="11425953"/>
            <a:ext cx="1762292" cy="1065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Testing set</a:t>
            </a:r>
            <a:endParaRPr lang="zh-CN" altLang="en-US" sz="28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797F82-17E4-43EB-99FB-AFCB704B1F5A}"/>
              </a:ext>
            </a:extLst>
          </p:cNvPr>
          <p:cNvCxnSpPr>
            <a:cxnSpLocks/>
          </p:cNvCxnSpPr>
          <p:nvPr/>
        </p:nvCxnSpPr>
        <p:spPr>
          <a:xfrm>
            <a:off x="15226323" y="11173746"/>
            <a:ext cx="1818664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7F933D-15D8-4B69-89C8-F5ACCF7365BA}"/>
              </a:ext>
            </a:extLst>
          </p:cNvPr>
          <p:cNvCxnSpPr>
            <a:cxnSpLocks/>
          </p:cNvCxnSpPr>
          <p:nvPr/>
        </p:nvCxnSpPr>
        <p:spPr>
          <a:xfrm>
            <a:off x="15226323" y="10897528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E17A73-74C3-4DEB-8F8D-1DC9566F1C73}"/>
              </a:ext>
            </a:extLst>
          </p:cNvPr>
          <p:cNvCxnSpPr>
            <a:cxnSpLocks/>
          </p:cNvCxnSpPr>
          <p:nvPr/>
        </p:nvCxnSpPr>
        <p:spPr>
          <a:xfrm>
            <a:off x="16995480" y="10904588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A7A2011-8887-4FEB-BAB0-0DD6AED9EACE}"/>
              </a:ext>
            </a:extLst>
          </p:cNvPr>
          <p:cNvCxnSpPr>
            <a:cxnSpLocks/>
          </p:cNvCxnSpPr>
          <p:nvPr/>
        </p:nvCxnSpPr>
        <p:spPr>
          <a:xfrm>
            <a:off x="13356322" y="12760801"/>
            <a:ext cx="1818664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F0C5B10-76CE-41C1-A8F3-00807BB3A36D}"/>
              </a:ext>
            </a:extLst>
          </p:cNvPr>
          <p:cNvCxnSpPr>
            <a:cxnSpLocks/>
          </p:cNvCxnSpPr>
          <p:nvPr/>
        </p:nvCxnSpPr>
        <p:spPr>
          <a:xfrm>
            <a:off x="13356322" y="12484583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182412C-ECC1-48A8-AD81-78FE9F45E458}"/>
              </a:ext>
            </a:extLst>
          </p:cNvPr>
          <p:cNvCxnSpPr>
            <a:cxnSpLocks/>
          </p:cNvCxnSpPr>
          <p:nvPr/>
        </p:nvCxnSpPr>
        <p:spPr>
          <a:xfrm>
            <a:off x="15118614" y="12479815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C3668A1-FBB8-42C0-9B20-7AC088D69D58}"/>
              </a:ext>
            </a:extLst>
          </p:cNvPr>
          <p:cNvCxnSpPr>
            <a:cxnSpLocks/>
          </p:cNvCxnSpPr>
          <p:nvPr/>
        </p:nvCxnSpPr>
        <p:spPr>
          <a:xfrm>
            <a:off x="7262839" y="12760803"/>
            <a:ext cx="5991173" cy="11827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3E89DD-2EEC-49FA-ADFF-D3710777C249}"/>
              </a:ext>
            </a:extLst>
          </p:cNvPr>
          <p:cNvCxnSpPr>
            <a:cxnSpLocks/>
          </p:cNvCxnSpPr>
          <p:nvPr/>
        </p:nvCxnSpPr>
        <p:spPr>
          <a:xfrm>
            <a:off x="7262837" y="12484583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7D125F4-A68B-4494-BE9A-F95D289534C5}"/>
              </a:ext>
            </a:extLst>
          </p:cNvPr>
          <p:cNvCxnSpPr>
            <a:cxnSpLocks/>
          </p:cNvCxnSpPr>
          <p:nvPr/>
        </p:nvCxnSpPr>
        <p:spPr>
          <a:xfrm>
            <a:off x="13254010" y="12484583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34D480B4-4694-4880-B23E-E89F1DBA31E7}"/>
              </a:ext>
            </a:extLst>
          </p:cNvPr>
          <p:cNvSpPr txBox="1"/>
          <p:nvPr/>
        </p:nvSpPr>
        <p:spPr>
          <a:xfrm>
            <a:off x="8452597" y="12822785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2016 9.11-2019.9.11</a:t>
            </a:r>
            <a:endParaRPr lang="zh-CN" altLang="en-US" sz="2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340523E-C6C5-472B-9C28-B13BFEDFC667}"/>
              </a:ext>
            </a:extLst>
          </p:cNvPr>
          <p:cNvSpPr txBox="1"/>
          <p:nvPr/>
        </p:nvSpPr>
        <p:spPr>
          <a:xfrm>
            <a:off x="12790494" y="13091945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2019 9.12-2020.9.11</a:t>
            </a:r>
            <a:endParaRPr lang="zh-CN" altLang="en-US" sz="2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98D8AEA-010B-4EEF-AA8C-90D11B90ED03}"/>
              </a:ext>
            </a:extLst>
          </p:cNvPr>
          <p:cNvSpPr txBox="1"/>
          <p:nvPr/>
        </p:nvSpPr>
        <p:spPr>
          <a:xfrm>
            <a:off x="14610329" y="10433307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2020 9.12-2021.9.11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B8ACF1-8C25-4C30-8D84-A517C26C2246}"/>
              </a:ext>
            </a:extLst>
          </p:cNvPr>
          <p:cNvSpPr/>
          <p:nvPr/>
        </p:nvSpPr>
        <p:spPr>
          <a:xfrm>
            <a:off x="11081686" y="6058260"/>
            <a:ext cx="238077" cy="3661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557398-23AC-4233-8652-B1EC510B472A}"/>
              </a:ext>
            </a:extLst>
          </p:cNvPr>
          <p:cNvCxnSpPr>
            <a:cxnSpLocks/>
          </p:cNvCxnSpPr>
          <p:nvPr/>
        </p:nvCxnSpPr>
        <p:spPr>
          <a:xfrm>
            <a:off x="11181024" y="6424412"/>
            <a:ext cx="0" cy="3872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2627268-7321-4415-BF7F-212908497C70}"/>
              </a:ext>
            </a:extLst>
          </p:cNvPr>
          <p:cNvSpPr txBox="1"/>
          <p:nvPr/>
        </p:nvSpPr>
        <p:spPr>
          <a:xfrm>
            <a:off x="9868613" y="6741564"/>
            <a:ext cx="245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The day of trade making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1FDCD4E-DDAE-408C-BB4D-AAC55D05590F}"/>
              </a:ext>
            </a:extLst>
          </p:cNvPr>
          <p:cNvCxnSpPr>
            <a:cxnSpLocks/>
          </p:cNvCxnSpPr>
          <p:nvPr/>
        </p:nvCxnSpPr>
        <p:spPr>
          <a:xfrm>
            <a:off x="8941743" y="5541672"/>
            <a:ext cx="0" cy="3615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DD76438-34DB-4FD4-8A1C-E915FB45FF14}"/>
              </a:ext>
            </a:extLst>
          </p:cNvPr>
          <p:cNvCxnSpPr>
            <a:cxnSpLocks/>
          </p:cNvCxnSpPr>
          <p:nvPr/>
        </p:nvCxnSpPr>
        <p:spPr>
          <a:xfrm>
            <a:off x="9318718" y="5529210"/>
            <a:ext cx="0" cy="374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C400217-5E41-49DE-B51D-F23803D73944}"/>
              </a:ext>
            </a:extLst>
          </p:cNvPr>
          <p:cNvCxnSpPr>
            <a:cxnSpLocks/>
          </p:cNvCxnSpPr>
          <p:nvPr/>
        </p:nvCxnSpPr>
        <p:spPr>
          <a:xfrm>
            <a:off x="8921136" y="5780567"/>
            <a:ext cx="411120" cy="3767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86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514BC0-9D00-41FD-9E44-C98DC294328B}"/>
              </a:ext>
            </a:extLst>
          </p:cNvPr>
          <p:cNvSpPr/>
          <p:nvPr/>
        </p:nvSpPr>
        <p:spPr>
          <a:xfrm>
            <a:off x="7138988" y="5138309"/>
            <a:ext cx="9734550" cy="514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F5DDA2-CA18-401D-84DA-ADAD61D1AF29}"/>
              </a:ext>
            </a:extLst>
          </p:cNvPr>
          <p:cNvSpPr txBox="1"/>
          <p:nvPr/>
        </p:nvSpPr>
        <p:spPr>
          <a:xfrm>
            <a:off x="8529637" y="4620784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1DCC64-8B58-42F6-B0EA-F22D5C64A816}"/>
              </a:ext>
            </a:extLst>
          </p:cNvPr>
          <p:cNvSpPr txBox="1"/>
          <p:nvPr/>
        </p:nvSpPr>
        <p:spPr>
          <a:xfrm>
            <a:off x="8897937" y="4481084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98009-BAC6-4288-9055-60A79DC64FFF}"/>
              </a:ext>
            </a:extLst>
          </p:cNvPr>
          <p:cNvSpPr txBox="1"/>
          <p:nvPr/>
        </p:nvSpPr>
        <p:spPr>
          <a:xfrm>
            <a:off x="9691687" y="4201684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D0A873-F9C6-4FF6-B232-466524A0275B}"/>
              </a:ext>
            </a:extLst>
          </p:cNvPr>
          <p:cNvSpPr txBox="1"/>
          <p:nvPr/>
        </p:nvSpPr>
        <p:spPr>
          <a:xfrm>
            <a:off x="9294812" y="4341384"/>
            <a:ext cx="2768600" cy="36933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2294F8-570D-4548-802E-EFABDC39C9C9}"/>
              </a:ext>
            </a:extLst>
          </p:cNvPr>
          <p:cNvSpPr txBox="1"/>
          <p:nvPr/>
        </p:nvSpPr>
        <p:spPr>
          <a:xfrm>
            <a:off x="11297450" y="4620784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C88808-9C42-4221-AD52-66CB27888004}"/>
              </a:ext>
            </a:extLst>
          </p:cNvPr>
          <p:cNvSpPr txBox="1"/>
          <p:nvPr/>
        </p:nvSpPr>
        <p:spPr>
          <a:xfrm>
            <a:off x="11668132" y="4475528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37B29-FE57-4A82-9260-421ADBCAD4E2}"/>
              </a:ext>
            </a:extLst>
          </p:cNvPr>
          <p:cNvSpPr txBox="1"/>
          <p:nvPr/>
        </p:nvSpPr>
        <p:spPr>
          <a:xfrm>
            <a:off x="12063419" y="4335829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99709C-1482-4607-9282-96F01AAA40F2}"/>
              </a:ext>
            </a:extLst>
          </p:cNvPr>
          <p:cNvSpPr txBox="1"/>
          <p:nvPr/>
        </p:nvSpPr>
        <p:spPr>
          <a:xfrm>
            <a:off x="12458706" y="4204860"/>
            <a:ext cx="612775" cy="36933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2D6995-E409-4899-B526-AC61B4F81F92}"/>
              </a:ext>
            </a:extLst>
          </p:cNvPr>
          <p:cNvCxnSpPr/>
          <p:nvPr/>
        </p:nvCxnSpPr>
        <p:spPr>
          <a:xfrm>
            <a:off x="9691688" y="4030233"/>
            <a:ext cx="276701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A6E776B-BD97-4907-8B8D-9652AB1B03C4}"/>
              </a:ext>
            </a:extLst>
          </p:cNvPr>
          <p:cNvCxnSpPr/>
          <p:nvPr/>
        </p:nvCxnSpPr>
        <p:spPr>
          <a:xfrm flipV="1">
            <a:off x="12458383" y="4023254"/>
            <a:ext cx="582930" cy="6985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左弧形 14">
            <a:extLst>
              <a:ext uri="{FF2B5EF4-FFF2-40B4-BE49-F238E27FC236}">
                <a16:creationId xmlns:a16="http://schemas.microsoft.com/office/drawing/2014/main" id="{715D3EB4-27FB-4A83-B200-9F9317993899}"/>
              </a:ext>
            </a:extLst>
          </p:cNvPr>
          <p:cNvSpPr/>
          <p:nvPr/>
        </p:nvSpPr>
        <p:spPr>
          <a:xfrm rot="3255919" flipV="1">
            <a:off x="8095647" y="3135398"/>
            <a:ext cx="667871" cy="1185131"/>
          </a:xfrm>
          <a:prstGeom prst="curvedRightArrow">
            <a:avLst>
              <a:gd name="adj1" fmla="val 16688"/>
              <a:gd name="adj2" fmla="val 37632"/>
              <a:gd name="adj3" fmla="val 25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CA2E1BB-0F4E-4B13-ACD2-E435487403F7}"/>
              </a:ext>
            </a:extLst>
          </p:cNvPr>
          <p:cNvCxnSpPr/>
          <p:nvPr/>
        </p:nvCxnSpPr>
        <p:spPr>
          <a:xfrm>
            <a:off x="7138988" y="5928883"/>
            <a:ext cx="97345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FA36FC9-26F0-41F3-B899-84412873DE0C}"/>
              </a:ext>
            </a:extLst>
          </p:cNvPr>
          <p:cNvCxnSpPr/>
          <p:nvPr/>
        </p:nvCxnSpPr>
        <p:spPr>
          <a:xfrm>
            <a:off x="7138987" y="5652665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E2B798F-9476-4D11-A069-3F2F474746E4}"/>
              </a:ext>
            </a:extLst>
          </p:cNvPr>
          <p:cNvCxnSpPr/>
          <p:nvPr/>
        </p:nvCxnSpPr>
        <p:spPr>
          <a:xfrm>
            <a:off x="16854487" y="5652665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D37DA61-514A-4258-8D8F-88ED0D2ED54E}"/>
              </a:ext>
            </a:extLst>
          </p:cNvPr>
          <p:cNvSpPr txBox="1"/>
          <p:nvPr/>
        </p:nvSpPr>
        <p:spPr>
          <a:xfrm>
            <a:off x="9691693" y="6113046"/>
            <a:ext cx="3592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The entire price time series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8DC46B-AD90-4285-A1AF-564AC604D9B5}"/>
              </a:ext>
            </a:extLst>
          </p:cNvPr>
          <p:cNvSpPr txBox="1"/>
          <p:nvPr/>
        </p:nvSpPr>
        <p:spPr>
          <a:xfrm>
            <a:off x="11137933" y="3080170"/>
            <a:ext cx="322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Prediction step length (LEN_pre)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61BC35F-F4D7-41CB-A832-3AC201CC66E2}"/>
              </a:ext>
            </a:extLst>
          </p:cNvPr>
          <p:cNvCxnSpPr/>
          <p:nvPr/>
        </p:nvCxnSpPr>
        <p:spPr>
          <a:xfrm>
            <a:off x="9691687" y="3757189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B960D88-6DC2-4710-B575-9D9005D98793}"/>
              </a:ext>
            </a:extLst>
          </p:cNvPr>
          <p:cNvCxnSpPr/>
          <p:nvPr/>
        </p:nvCxnSpPr>
        <p:spPr>
          <a:xfrm>
            <a:off x="12458382" y="3745759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8768B7-98DF-4FED-AC92-98C28FE936CD}"/>
              </a:ext>
            </a:extLst>
          </p:cNvPr>
          <p:cNvCxnSpPr/>
          <p:nvPr/>
        </p:nvCxnSpPr>
        <p:spPr>
          <a:xfrm>
            <a:off x="13071157" y="3745759"/>
            <a:ext cx="0" cy="561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2712993-CCA0-4198-AEAA-B9DDBA5458B8}"/>
              </a:ext>
            </a:extLst>
          </p:cNvPr>
          <p:cNvSpPr txBox="1"/>
          <p:nvPr/>
        </p:nvSpPr>
        <p:spPr>
          <a:xfrm>
            <a:off x="9819670" y="3505326"/>
            <a:ext cx="26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 step length(LEN_tra )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2563984-62EA-49FD-AB5F-D2B42F87A16C}"/>
              </a:ext>
            </a:extLst>
          </p:cNvPr>
          <p:cNvCxnSpPr>
            <a:cxnSpLocks/>
          </p:cNvCxnSpPr>
          <p:nvPr/>
        </p:nvCxnSpPr>
        <p:spPr>
          <a:xfrm flipV="1">
            <a:off x="12749847" y="3448996"/>
            <a:ext cx="0" cy="54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6E352E0-0476-45D9-A088-188DC235A3F4}"/>
              </a:ext>
            </a:extLst>
          </p:cNvPr>
          <p:cNvSpPr txBox="1"/>
          <p:nvPr/>
        </p:nvSpPr>
        <p:spPr>
          <a:xfrm>
            <a:off x="8319618" y="3755478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Sliding steps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859F41-4A71-418D-B440-7D3505F770CA}"/>
              </a:ext>
            </a:extLst>
          </p:cNvPr>
          <p:cNvSpPr/>
          <p:nvPr/>
        </p:nvSpPr>
        <p:spPr>
          <a:xfrm>
            <a:off x="11057780" y="4620784"/>
            <a:ext cx="238077" cy="3661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7B245AF-49A7-45B5-A1D7-E5817726104F}"/>
              </a:ext>
            </a:extLst>
          </p:cNvPr>
          <p:cNvCxnSpPr>
            <a:cxnSpLocks/>
          </p:cNvCxnSpPr>
          <p:nvPr/>
        </p:nvCxnSpPr>
        <p:spPr>
          <a:xfrm>
            <a:off x="11157118" y="4986936"/>
            <a:ext cx="0" cy="3872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8571C65-397D-446C-9847-9C5B77CC5A5D}"/>
              </a:ext>
            </a:extLst>
          </p:cNvPr>
          <p:cNvSpPr txBox="1"/>
          <p:nvPr/>
        </p:nvSpPr>
        <p:spPr>
          <a:xfrm>
            <a:off x="9844707" y="5304088"/>
            <a:ext cx="245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The day of trade making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4841C8-7CC8-4AEE-87B2-24F938961074}"/>
              </a:ext>
            </a:extLst>
          </p:cNvPr>
          <p:cNvCxnSpPr>
            <a:cxnSpLocks/>
          </p:cNvCxnSpPr>
          <p:nvPr/>
        </p:nvCxnSpPr>
        <p:spPr>
          <a:xfrm>
            <a:off x="8917837" y="4104196"/>
            <a:ext cx="0" cy="3615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F8D5A3-C0E4-4857-B676-4171E844C4ED}"/>
              </a:ext>
            </a:extLst>
          </p:cNvPr>
          <p:cNvCxnSpPr>
            <a:cxnSpLocks/>
          </p:cNvCxnSpPr>
          <p:nvPr/>
        </p:nvCxnSpPr>
        <p:spPr>
          <a:xfrm>
            <a:off x="9294812" y="4091734"/>
            <a:ext cx="0" cy="374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87305BE-B382-44EF-89C4-B415D1B7FD5B}"/>
              </a:ext>
            </a:extLst>
          </p:cNvPr>
          <p:cNvCxnSpPr>
            <a:cxnSpLocks/>
          </p:cNvCxnSpPr>
          <p:nvPr/>
        </p:nvCxnSpPr>
        <p:spPr>
          <a:xfrm>
            <a:off x="8897230" y="4343091"/>
            <a:ext cx="411120" cy="3767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F48C0C2-D0F7-47BD-AC31-D493CC4F711B}"/>
                  </a:ext>
                </a:extLst>
              </p14:cNvPr>
              <p14:cNvContentPartPr/>
              <p14:nvPr/>
            </p14:nvContentPartPr>
            <p14:xfrm>
              <a:off x="8750271" y="5063483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F48C0C2-D0F7-47BD-AC31-D493CC4F7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2271" y="504548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482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形 22" descr="美元">
            <a:extLst>
              <a:ext uri="{FF2B5EF4-FFF2-40B4-BE49-F238E27FC236}">
                <a16:creationId xmlns:a16="http://schemas.microsoft.com/office/drawing/2014/main" id="{94B7FAF8-B89B-44D7-B8CB-07D0B471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0134" y="7442841"/>
            <a:ext cx="914400" cy="914400"/>
          </a:xfrm>
          <a:prstGeom prst="rect">
            <a:avLst/>
          </a:prstGeom>
        </p:spPr>
      </p:pic>
      <p:pic>
        <p:nvPicPr>
          <p:cNvPr id="24" name="图形 23" descr="钱包">
            <a:extLst>
              <a:ext uri="{FF2B5EF4-FFF2-40B4-BE49-F238E27FC236}">
                <a16:creationId xmlns:a16="http://schemas.microsoft.com/office/drawing/2014/main" id="{1B9D9B49-5CEB-40E8-87E2-3032697A7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7334" y="7732348"/>
            <a:ext cx="914400" cy="914400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089CB3BF-C434-4347-BE26-BC0E55FFD634}"/>
              </a:ext>
            </a:extLst>
          </p:cNvPr>
          <p:cNvSpPr/>
          <p:nvPr/>
        </p:nvSpPr>
        <p:spPr>
          <a:xfrm>
            <a:off x="5740906" y="8228826"/>
            <a:ext cx="1154608" cy="12301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内容占位符 6" descr="比特币">
            <a:extLst>
              <a:ext uri="{FF2B5EF4-FFF2-40B4-BE49-F238E27FC236}">
                <a16:creationId xmlns:a16="http://schemas.microsoft.com/office/drawing/2014/main" id="{3EE54E2A-6752-4BDB-B002-F3C33FD64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1010" y="8425775"/>
            <a:ext cx="914400" cy="914400"/>
          </a:xfrm>
          <a:prstGeom prst="rect">
            <a:avLst/>
          </a:prstGeom>
        </p:spPr>
      </p:pic>
      <p:pic>
        <p:nvPicPr>
          <p:cNvPr id="27" name="图形 26" descr="金条">
            <a:extLst>
              <a:ext uri="{FF2B5EF4-FFF2-40B4-BE49-F238E27FC236}">
                <a16:creationId xmlns:a16="http://schemas.microsoft.com/office/drawing/2014/main" id="{299960D2-615A-40D7-988A-BD33FCC6C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1010" y="6673193"/>
            <a:ext cx="914400" cy="914400"/>
          </a:xfrm>
          <a:prstGeom prst="rect">
            <a:avLst/>
          </a:prstGeom>
        </p:spPr>
      </p:pic>
      <p:sp>
        <p:nvSpPr>
          <p:cNvPr id="30" name="椭圆 29">
            <a:extLst>
              <a:ext uri="{FF2B5EF4-FFF2-40B4-BE49-F238E27FC236}">
                <a16:creationId xmlns:a16="http://schemas.microsoft.com/office/drawing/2014/main" id="{F3241CF5-CEDB-4608-A175-A452B7960DF1}"/>
              </a:ext>
            </a:extLst>
          </p:cNvPr>
          <p:cNvSpPr/>
          <p:nvPr/>
        </p:nvSpPr>
        <p:spPr>
          <a:xfrm>
            <a:off x="10793450" y="8228826"/>
            <a:ext cx="1154608" cy="12301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内容占位符 6" descr="比特币">
            <a:extLst>
              <a:ext uri="{FF2B5EF4-FFF2-40B4-BE49-F238E27FC236}">
                <a16:creationId xmlns:a16="http://schemas.microsoft.com/office/drawing/2014/main" id="{5A1ADF06-B32B-4B8E-927E-981C1A012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13554" y="8425775"/>
            <a:ext cx="914400" cy="914400"/>
          </a:xfrm>
          <a:prstGeom prst="rect">
            <a:avLst/>
          </a:prstGeom>
        </p:spPr>
      </p:pic>
      <p:pic>
        <p:nvPicPr>
          <p:cNvPr id="32" name="图形 31" descr="金条">
            <a:extLst>
              <a:ext uri="{FF2B5EF4-FFF2-40B4-BE49-F238E27FC236}">
                <a16:creationId xmlns:a16="http://schemas.microsoft.com/office/drawing/2014/main" id="{58CC90CD-506E-453C-B9D9-004B2910E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02351" y="6673193"/>
            <a:ext cx="914400" cy="914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AD019C8-6A9D-4EF4-B53B-DE80BBBF7D57}"/>
              </a:ext>
            </a:extLst>
          </p:cNvPr>
          <p:cNvGrpSpPr/>
          <p:nvPr/>
        </p:nvGrpSpPr>
        <p:grpSpPr>
          <a:xfrm>
            <a:off x="22294551" y="2545283"/>
            <a:ext cx="59040" cy="360"/>
            <a:chOff x="22294551" y="2545283"/>
            <a:chExt cx="590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05B9A462-0C3B-4718-987C-83A3ED13C423}"/>
                    </a:ext>
                  </a:extLst>
                </p14:cNvPr>
                <p14:cNvContentPartPr/>
                <p14:nvPr/>
              </p14:nvContentPartPr>
              <p14:xfrm>
                <a:off x="22294551" y="2545283"/>
                <a:ext cx="2880" cy="3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05B9A462-0C3B-4718-987C-83A3ED13C4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276911" y="2527283"/>
                  <a:ext cx="38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0C27C218-E340-472F-B525-3A0D64DE7593}"/>
                    </a:ext>
                  </a:extLst>
                </p14:cNvPr>
                <p14:cNvContentPartPr/>
                <p14:nvPr/>
              </p14:nvContentPartPr>
              <p14:xfrm>
                <a:off x="22353231" y="2545283"/>
                <a:ext cx="360" cy="3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0C27C218-E340-472F-B525-3A0D64DE75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335591" y="25272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D8C5B8D-F4FA-4ECF-9A65-5251841A0485}"/>
                  </a:ext>
                </a:extLst>
              </p14:cNvPr>
              <p14:cNvContentPartPr/>
              <p14:nvPr/>
            </p14:nvContentPartPr>
            <p14:xfrm>
              <a:off x="11548911" y="251756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D8C5B8D-F4FA-4ECF-9A65-5251841A04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31271" y="249992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B83AC64-409C-45FB-8958-5E226FBEB798}"/>
                  </a:ext>
                </a:extLst>
              </p14:cNvPr>
              <p14:cNvContentPartPr/>
              <p14:nvPr/>
            </p14:nvContentPartPr>
            <p14:xfrm>
              <a:off x="10902351" y="3305603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B83AC64-409C-45FB-8958-5E226FBEB7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84711" y="3287603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02BCFCF-4A9A-41D8-B4D4-AF3BB4A48BCB}"/>
              </a:ext>
            </a:extLst>
          </p:cNvPr>
          <p:cNvCxnSpPr>
            <a:cxnSpLocks/>
          </p:cNvCxnSpPr>
          <p:nvPr/>
        </p:nvCxnSpPr>
        <p:spPr>
          <a:xfrm>
            <a:off x="6835462" y="7169671"/>
            <a:ext cx="1282820" cy="560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40BA6DF-11CF-475D-A531-7427C146A6A7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9451844" y="8224792"/>
            <a:ext cx="1341606" cy="61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E3DAE2D-BEE0-41BA-B8C9-D03884E5A87C}"/>
              </a:ext>
            </a:extLst>
          </p:cNvPr>
          <p:cNvSpPr txBox="1"/>
          <p:nvPr/>
        </p:nvSpPr>
        <p:spPr>
          <a:xfrm>
            <a:off x="7171883" y="6975510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△</a:t>
            </a:r>
            <a:r>
              <a:rPr lang="en-US" altLang="zh-CN" sz="2400" dirty="0"/>
              <a:t>G</a:t>
            </a:r>
            <a:endParaRPr lang="zh-CN" altLang="en-US" sz="2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298D9B-631A-4FC9-A1AD-E1C8C1F6C9B1}"/>
              </a:ext>
            </a:extLst>
          </p:cNvPr>
          <p:cNvSpPr txBox="1"/>
          <p:nvPr/>
        </p:nvSpPr>
        <p:spPr>
          <a:xfrm>
            <a:off x="9833934" y="8070815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△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4B0A8FD-AE8C-4520-9AE4-AD1C3A8B8072}"/>
              </a:ext>
            </a:extLst>
          </p:cNvPr>
          <p:cNvSpPr txBox="1"/>
          <p:nvPr/>
        </p:nvSpPr>
        <p:spPr>
          <a:xfrm>
            <a:off x="6786860" y="7375195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α</a:t>
            </a:r>
            <a:r>
              <a:rPr lang="en-US" altLang="zh-CN" dirty="0"/>
              <a:t>gold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98F21C-C645-4311-9D0C-BE8D994B2839}"/>
              </a:ext>
            </a:extLst>
          </p:cNvPr>
          <p:cNvSpPr txBox="1"/>
          <p:nvPr/>
        </p:nvSpPr>
        <p:spPr>
          <a:xfrm>
            <a:off x="9451844" y="8530833"/>
            <a:ext cx="100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α</a:t>
            </a:r>
            <a:r>
              <a:rPr lang="en-US" altLang="zh-CN" dirty="0"/>
              <a:t>bitcoin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683A60-88A0-476E-947B-1F5D853F1E9C}"/>
              </a:ext>
            </a:extLst>
          </p:cNvPr>
          <p:cNvSpPr txBox="1"/>
          <p:nvPr/>
        </p:nvSpPr>
        <p:spPr>
          <a:xfrm>
            <a:off x="4970228" y="6899560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HG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2682C8-A916-45B0-A3C8-F3A8FA7C118E}"/>
              </a:ext>
            </a:extLst>
          </p:cNvPr>
          <p:cNvSpPr txBox="1"/>
          <p:nvPr/>
        </p:nvSpPr>
        <p:spPr>
          <a:xfrm>
            <a:off x="12292589" y="865214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HB’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624F00-116B-4072-ACCF-C82FF6D17004}"/>
              </a:ext>
            </a:extLst>
          </p:cNvPr>
          <p:cNvSpPr txBox="1"/>
          <p:nvPr/>
        </p:nvSpPr>
        <p:spPr>
          <a:xfrm>
            <a:off x="4983853" y="8655822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HB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E94A11-6478-4B30-AF83-3941AE132C28}"/>
              </a:ext>
            </a:extLst>
          </p:cNvPr>
          <p:cNvSpPr txBox="1"/>
          <p:nvPr/>
        </p:nvSpPr>
        <p:spPr>
          <a:xfrm>
            <a:off x="12292589" y="6899560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HG’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8B66E3-A869-44CA-9641-AD8CEA0E8A94}"/>
              </a:ext>
            </a:extLst>
          </p:cNvPr>
          <p:cNvSpPr txBox="1"/>
          <p:nvPr/>
        </p:nvSpPr>
        <p:spPr>
          <a:xfrm>
            <a:off x="7088370" y="6059746"/>
            <a:ext cx="354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Let HG’/HB’-&gt;W</a:t>
            </a:r>
            <a:r>
              <a:rPr lang="en-US" altLang="zh-CN" dirty="0"/>
              <a:t>gold</a:t>
            </a:r>
            <a:r>
              <a:rPr lang="en-US" altLang="zh-CN" sz="2400" dirty="0"/>
              <a:t>/</a:t>
            </a:r>
            <a:r>
              <a:rPr lang="en-US" altLang="zh-CN" dirty="0"/>
              <a:t>Wbitcoin</a:t>
            </a:r>
            <a:endParaRPr lang="zh-CN" altLang="en-US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EEDA8D9-CE3A-40BA-9950-BBE1F89C6B41}"/>
              </a:ext>
            </a:extLst>
          </p:cNvPr>
          <p:cNvSpPr txBox="1"/>
          <p:nvPr/>
        </p:nvSpPr>
        <p:spPr>
          <a:xfrm>
            <a:off x="7550211" y="5628966"/>
            <a:ext cx="24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If </a:t>
            </a:r>
            <a:r>
              <a:rPr lang="el-GR" altLang="zh-CN" sz="2400" dirty="0"/>
              <a:t>μ</a:t>
            </a:r>
            <a:r>
              <a:rPr lang="en-US" altLang="zh-CN" sz="2400" dirty="0"/>
              <a:t>2/ </a:t>
            </a:r>
            <a:r>
              <a:rPr lang="el-GR" altLang="zh-CN" sz="2400" dirty="0"/>
              <a:t>μ</a:t>
            </a:r>
            <a:r>
              <a:rPr lang="en-US" altLang="zh-CN" sz="2400" dirty="0"/>
              <a:t>1&gt;TH</a:t>
            </a:r>
            <a:r>
              <a:rPr lang="en-US" altLang="zh-CN" sz="2000" dirty="0"/>
              <a:t>comp</a:t>
            </a:r>
            <a:endParaRPr lang="zh-CN" altLang="en-US" sz="24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3012F34-07DE-4BEA-9B8B-4CA83D66BF6F}"/>
              </a:ext>
            </a:extLst>
          </p:cNvPr>
          <p:cNvSpPr/>
          <p:nvPr/>
        </p:nvSpPr>
        <p:spPr>
          <a:xfrm>
            <a:off x="6875235" y="9377565"/>
            <a:ext cx="1203274" cy="473374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Sell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83161A83-E3BB-4961-8A5B-431B40AF893A}"/>
              </a:ext>
            </a:extLst>
          </p:cNvPr>
          <p:cNvSpPr/>
          <p:nvPr/>
        </p:nvSpPr>
        <p:spPr>
          <a:xfrm>
            <a:off x="9521010" y="9377565"/>
            <a:ext cx="1203274" cy="473374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0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DAB7EF-5DDA-4F9C-8746-8BD69E243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17" y="4895922"/>
            <a:ext cx="6708597" cy="3909854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40949A7-F530-41C1-8BC0-1DE164EE2E6E}"/>
              </a:ext>
            </a:extLst>
          </p:cNvPr>
          <p:cNvSpPr txBox="1"/>
          <p:nvPr/>
        </p:nvSpPr>
        <p:spPr>
          <a:xfrm>
            <a:off x="11933075" y="8872262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Batch size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1C9EC5-B61D-410A-B836-F0D056FB8F06}"/>
              </a:ext>
            </a:extLst>
          </p:cNvPr>
          <p:cNvSpPr txBox="1"/>
          <p:nvPr/>
        </p:nvSpPr>
        <p:spPr>
          <a:xfrm>
            <a:off x="16318857" y="8439224"/>
            <a:ext cx="46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The length of the training window (LEN_tra)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B7E9DBE-B564-4A00-8AF6-393008C243B3}"/>
              </a:ext>
            </a:extLst>
          </p:cNvPr>
          <p:cNvGrpSpPr/>
          <p:nvPr/>
        </p:nvGrpSpPr>
        <p:grpSpPr>
          <a:xfrm>
            <a:off x="2356072" y="4865144"/>
            <a:ext cx="6985665" cy="4376450"/>
            <a:chOff x="750699" y="3656806"/>
            <a:chExt cx="6985665" cy="437645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A224B1A-52FE-4A22-A0A1-600DFDADB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67" y="3656806"/>
              <a:ext cx="6708597" cy="390985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B1C8943-27C2-4D5C-B57A-632502497491}"/>
                </a:ext>
              </a:extLst>
            </p:cNvPr>
            <p:cNvSpPr txBox="1"/>
            <p:nvPr/>
          </p:nvSpPr>
          <p:spPr>
            <a:xfrm>
              <a:off x="2650705" y="7633146"/>
              <a:ext cx="4058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The number of memory cells in LSTM</a:t>
              </a:r>
              <a:endParaRPr lang="zh-CN" altLang="en-US" sz="2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6381377-E164-418D-970C-76C11C02E41F}"/>
                </a:ext>
              </a:extLst>
            </p:cNvPr>
            <p:cNvSpPr txBox="1"/>
            <p:nvPr/>
          </p:nvSpPr>
          <p:spPr>
            <a:xfrm>
              <a:off x="750699" y="3773616"/>
              <a:ext cx="1192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Loss(MSE) 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3FC639F-7A16-45ED-A0E3-BF1116D09A24}"/>
              </a:ext>
            </a:extLst>
          </p:cNvPr>
          <p:cNvSpPr txBox="1"/>
          <p:nvPr/>
        </p:nvSpPr>
        <p:spPr>
          <a:xfrm>
            <a:off x="8956417" y="50127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Loss(MSE) 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9AB68D9-2A47-448A-83A8-373BBF8378E4}"/>
              </a:ext>
            </a:extLst>
          </p:cNvPr>
          <p:cNvGrpSpPr/>
          <p:nvPr/>
        </p:nvGrpSpPr>
        <p:grpSpPr>
          <a:xfrm>
            <a:off x="2874646" y="9904901"/>
            <a:ext cx="6480389" cy="5226483"/>
            <a:chOff x="238436" y="8504782"/>
            <a:chExt cx="5852172" cy="486365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28E32A2-74D5-4314-85F8-B90F12799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36" y="8504782"/>
              <a:ext cx="5852172" cy="4389129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650DAEE-F1C2-4D4E-9CD7-B14301AF6747}"/>
                </a:ext>
              </a:extLst>
            </p:cNvPr>
            <p:cNvSpPr txBox="1"/>
            <p:nvPr/>
          </p:nvSpPr>
          <p:spPr>
            <a:xfrm>
              <a:off x="828992" y="12996105"/>
              <a:ext cx="4671060" cy="37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The number of memory cells in LSTM = 16 </a:t>
              </a:r>
              <a:endParaRPr lang="zh-CN" altLang="en-US" sz="2000" dirty="0"/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8810553E-5FE0-44F8-99C2-DD224164B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440" y="4913741"/>
            <a:ext cx="6501520" cy="378916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9AF6AE6-EE07-42AE-BF2A-7272685EE8C0}"/>
              </a:ext>
            </a:extLst>
          </p:cNvPr>
          <p:cNvSpPr txBox="1"/>
          <p:nvPr/>
        </p:nvSpPr>
        <p:spPr>
          <a:xfrm>
            <a:off x="15196548" y="491373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Loss(MSE) </a:t>
            </a:r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AAFEB33-AE00-4C8E-A5D0-FE05B5F325F8}"/>
              </a:ext>
            </a:extLst>
          </p:cNvPr>
          <p:cNvGrpSpPr/>
          <p:nvPr/>
        </p:nvGrpSpPr>
        <p:grpSpPr>
          <a:xfrm>
            <a:off x="9278141" y="9869188"/>
            <a:ext cx="6294642" cy="5228286"/>
            <a:chOff x="6319196" y="8504781"/>
            <a:chExt cx="5852172" cy="486351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3FBE3CC-5CEC-4C45-9C16-C8BD38AA9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196" y="8504781"/>
              <a:ext cx="5852172" cy="4389129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F6C4CEE-4748-4EF5-9588-0646A4C1D920}"/>
                </a:ext>
              </a:extLst>
            </p:cNvPr>
            <p:cNvSpPr txBox="1"/>
            <p:nvPr/>
          </p:nvSpPr>
          <p:spPr>
            <a:xfrm>
              <a:off x="6909752" y="12996105"/>
              <a:ext cx="4671060" cy="372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The number of memory cells in LSTM = 64 </a:t>
              </a:r>
              <a:endParaRPr lang="zh-CN" altLang="en-US" sz="20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6242107-E727-4294-B2C8-F24E4E7004F1}"/>
              </a:ext>
            </a:extLst>
          </p:cNvPr>
          <p:cNvGrpSpPr/>
          <p:nvPr/>
        </p:nvGrpSpPr>
        <p:grpSpPr>
          <a:xfrm>
            <a:off x="15758530" y="9896554"/>
            <a:ext cx="6002320" cy="5203163"/>
            <a:chOff x="12911103" y="8504780"/>
            <a:chExt cx="5852172" cy="486546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D85D25E0-5DED-462F-9DCE-630111006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1103" y="8504780"/>
              <a:ext cx="5852172" cy="4389129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22DE17E-88C8-428D-A371-C49462F2EBD9}"/>
                </a:ext>
              </a:extLst>
            </p:cNvPr>
            <p:cNvSpPr txBox="1"/>
            <p:nvPr/>
          </p:nvSpPr>
          <p:spPr>
            <a:xfrm>
              <a:off x="13508690" y="12996105"/>
              <a:ext cx="4671060" cy="37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The number of memory cells in LSTM = 128 </a:t>
              </a:r>
              <a:endParaRPr lang="zh-CN" altLang="en-US" sz="2000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30A087FF-99FD-4840-B46D-2F654572333F}"/>
              </a:ext>
            </a:extLst>
          </p:cNvPr>
          <p:cNvSpPr txBox="1"/>
          <p:nvPr/>
        </p:nvSpPr>
        <p:spPr>
          <a:xfrm>
            <a:off x="10149372" y="9395012"/>
            <a:ext cx="415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a) Box diagram of parameter tuning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AAA296-BA9A-4D93-9468-465DF118B766}"/>
              </a:ext>
            </a:extLst>
          </p:cNvPr>
          <p:cNvSpPr txBox="1"/>
          <p:nvPr/>
        </p:nvSpPr>
        <p:spPr>
          <a:xfrm>
            <a:off x="10550889" y="15466253"/>
            <a:ext cx="422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b) The loss during learning </a:t>
            </a:r>
            <a:r>
              <a:rPr lang="en-US" altLang="zh-CN" dirty="0" err="1"/>
              <a:t>epoches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42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DE0136EA-7A74-4DED-A409-0EF524BD9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/>
          <a:stretch/>
        </p:blipFill>
        <p:spPr>
          <a:xfrm>
            <a:off x="17139285" y="3191851"/>
            <a:ext cx="5035324" cy="45176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1106E48-B5A1-4349-9507-EECB514FD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1"/>
          <a:stretch/>
        </p:blipFill>
        <p:spPr>
          <a:xfrm>
            <a:off x="-497496" y="3182458"/>
            <a:ext cx="17633666" cy="452707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C6FBE94A-92A8-4F21-BA77-E2786519421F}"/>
              </a:ext>
            </a:extLst>
          </p:cNvPr>
          <p:cNvSpPr/>
          <p:nvPr/>
        </p:nvSpPr>
        <p:spPr>
          <a:xfrm>
            <a:off x="2204721" y="3767539"/>
            <a:ext cx="280035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3A33214-54AB-4B76-B61F-989B6AB8D87C}"/>
              </a:ext>
            </a:extLst>
          </p:cNvPr>
          <p:cNvSpPr/>
          <p:nvPr/>
        </p:nvSpPr>
        <p:spPr>
          <a:xfrm>
            <a:off x="20754213" y="3834765"/>
            <a:ext cx="80530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E37FC17-AD47-4510-B544-306E4ED80C04}"/>
              </a:ext>
            </a:extLst>
          </p:cNvPr>
          <p:cNvGrpSpPr/>
          <p:nvPr/>
        </p:nvGrpSpPr>
        <p:grpSpPr>
          <a:xfrm>
            <a:off x="-497497" y="8971938"/>
            <a:ext cx="22780283" cy="4401862"/>
            <a:chOff x="-2764298" y="6068532"/>
            <a:chExt cx="23246858" cy="440186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7208040-1D39-4935-890B-84C0BD0306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220"/>
            <a:stretch/>
          </p:blipFill>
          <p:spPr>
            <a:xfrm>
              <a:off x="-2764298" y="6081265"/>
              <a:ext cx="18100241" cy="438912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B483956-9200-4968-B78A-AAFB1590A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4"/>
            <a:stretch/>
          </p:blipFill>
          <p:spPr>
            <a:xfrm>
              <a:off x="15076173" y="6068532"/>
              <a:ext cx="5406387" cy="4389128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57127B2-8524-4ABF-8085-B4C3DF22BD9D}"/>
                </a:ext>
              </a:extLst>
            </p:cNvPr>
            <p:cNvSpPr/>
            <p:nvPr/>
          </p:nvSpPr>
          <p:spPr>
            <a:xfrm>
              <a:off x="2975610" y="6709409"/>
              <a:ext cx="280035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C684838-4FD5-4B5A-B559-514F45D09E68}"/>
                </a:ext>
              </a:extLst>
            </p:cNvPr>
            <p:cNvSpPr/>
            <p:nvPr/>
          </p:nvSpPr>
          <p:spPr>
            <a:xfrm>
              <a:off x="18953986" y="6663688"/>
              <a:ext cx="805309" cy="50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5E86969-A9C1-4B05-B6A1-1A74AA3F7975}"/>
              </a:ext>
            </a:extLst>
          </p:cNvPr>
          <p:cNvSpPr/>
          <p:nvPr/>
        </p:nvSpPr>
        <p:spPr>
          <a:xfrm>
            <a:off x="4775836" y="12954185"/>
            <a:ext cx="1669542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18E891B-C9E6-4F7F-9862-4470DCB6B534}"/>
              </a:ext>
            </a:extLst>
          </p:cNvPr>
          <p:cNvSpPr/>
          <p:nvPr/>
        </p:nvSpPr>
        <p:spPr>
          <a:xfrm>
            <a:off x="4551045" y="7290437"/>
            <a:ext cx="1669542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8900C53-1099-4DF1-8A75-3CFA7265A5F5}"/>
              </a:ext>
            </a:extLst>
          </p:cNvPr>
          <p:cNvSpPr txBox="1"/>
          <p:nvPr/>
        </p:nvSpPr>
        <p:spPr>
          <a:xfrm>
            <a:off x="9260582" y="7778511"/>
            <a:ext cx="18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Training set</a:t>
            </a:r>
            <a:endParaRPr lang="zh-CN" altLang="en-US" sz="28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C0D3EB0-304B-4C92-8AB1-AF1112B0D985}"/>
              </a:ext>
            </a:extLst>
          </p:cNvPr>
          <p:cNvCxnSpPr/>
          <p:nvPr/>
        </p:nvCxnSpPr>
        <p:spPr>
          <a:xfrm>
            <a:off x="4479291" y="4086225"/>
            <a:ext cx="1051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3511A32-992B-4708-A9EE-6F7D9A2A696A}"/>
              </a:ext>
            </a:extLst>
          </p:cNvPr>
          <p:cNvCxnSpPr/>
          <p:nvPr/>
        </p:nvCxnSpPr>
        <p:spPr>
          <a:xfrm>
            <a:off x="4479291" y="4531196"/>
            <a:ext cx="1051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872C26C0-5087-4798-AA77-2CDCDC360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20" y="3455612"/>
            <a:ext cx="1021187" cy="385302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5C07B63-9C69-40A7-86F7-3A9AF37F5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98" y="9297386"/>
            <a:ext cx="1021187" cy="367435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98C9800-C2D5-4307-BFE4-F83C4B04C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721" y="7308641"/>
            <a:ext cx="19169174" cy="483256"/>
          </a:xfrm>
          <a:prstGeom prst="rect">
            <a:avLst/>
          </a:prstGeom>
        </p:spPr>
      </p:pic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CB4CB29-1067-4E47-A0A7-0EFE0866C679}"/>
              </a:ext>
            </a:extLst>
          </p:cNvPr>
          <p:cNvCxnSpPr/>
          <p:nvPr/>
        </p:nvCxnSpPr>
        <p:spPr>
          <a:xfrm>
            <a:off x="17139286" y="8902963"/>
            <a:ext cx="0" cy="4527079"/>
          </a:xfrm>
          <a:prstGeom prst="line">
            <a:avLst/>
          </a:prstGeom>
          <a:ln w="5715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A58032C-F773-4B05-A549-C2934F68EF71}"/>
              </a:ext>
            </a:extLst>
          </p:cNvPr>
          <p:cNvCxnSpPr/>
          <p:nvPr/>
        </p:nvCxnSpPr>
        <p:spPr>
          <a:xfrm>
            <a:off x="17139285" y="3182458"/>
            <a:ext cx="0" cy="4527079"/>
          </a:xfrm>
          <a:prstGeom prst="line">
            <a:avLst/>
          </a:prstGeom>
          <a:ln w="57150"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D014556-E49A-479A-97B1-52873714C8DD}"/>
              </a:ext>
            </a:extLst>
          </p:cNvPr>
          <p:cNvSpPr txBox="1"/>
          <p:nvPr/>
        </p:nvSpPr>
        <p:spPr>
          <a:xfrm>
            <a:off x="2314905" y="3834766"/>
            <a:ext cx="2020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True price</a:t>
            </a:r>
          </a:p>
          <a:p>
            <a:r>
              <a:rPr lang="en-US" altLang="zh-CN" sz="2800" dirty="0"/>
              <a:t>Predict price</a:t>
            </a:r>
            <a:endParaRPr lang="zh-CN" altLang="en-US" sz="2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566A263-44BB-45BB-A30D-83DB1D253259}"/>
              </a:ext>
            </a:extLst>
          </p:cNvPr>
          <p:cNvSpPr txBox="1"/>
          <p:nvPr/>
        </p:nvSpPr>
        <p:spPr>
          <a:xfrm>
            <a:off x="18369915" y="7840352"/>
            <a:ext cx="1720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Testing set</a:t>
            </a:r>
            <a:endParaRPr lang="zh-CN" altLang="en-US" sz="2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29F4DE3-893D-4503-9124-760419B8F390}"/>
              </a:ext>
            </a:extLst>
          </p:cNvPr>
          <p:cNvSpPr txBox="1"/>
          <p:nvPr/>
        </p:nvSpPr>
        <p:spPr>
          <a:xfrm>
            <a:off x="9260583" y="13629415"/>
            <a:ext cx="18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Training set</a:t>
            </a:r>
            <a:endParaRPr lang="zh-CN" altLang="en-US" sz="2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BA02A25-7D40-40EE-9E0E-1AEB490C3A0D}"/>
              </a:ext>
            </a:extLst>
          </p:cNvPr>
          <p:cNvSpPr txBox="1"/>
          <p:nvPr/>
        </p:nvSpPr>
        <p:spPr>
          <a:xfrm>
            <a:off x="18375631" y="13594265"/>
            <a:ext cx="1720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Testing set</a:t>
            </a:r>
            <a:endParaRPr lang="zh-CN" altLang="en-US" sz="2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62474DB-A2AF-4477-A426-E2C4A4DAFE87}"/>
              </a:ext>
            </a:extLst>
          </p:cNvPr>
          <p:cNvSpPr txBox="1"/>
          <p:nvPr/>
        </p:nvSpPr>
        <p:spPr>
          <a:xfrm>
            <a:off x="9106458" y="8385339"/>
            <a:ext cx="536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Figure a) Gold price daily prediction</a:t>
            </a:r>
            <a:endParaRPr lang="zh-CN" altLang="en-US" sz="2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B62D1C-5BB1-4C1D-A2E1-12202F52FFEB}"/>
              </a:ext>
            </a:extLst>
          </p:cNvPr>
          <p:cNvSpPr txBox="1"/>
          <p:nvPr/>
        </p:nvSpPr>
        <p:spPr>
          <a:xfrm>
            <a:off x="9260583" y="14198748"/>
            <a:ext cx="5807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Figure b) Gold price ten-day prediction</a:t>
            </a:r>
            <a:endParaRPr lang="zh-CN" altLang="en-US" sz="2800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BEB2B78D-BDE4-4083-894D-38B370FDC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721" y="12971739"/>
            <a:ext cx="19354800" cy="487935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F3A385A1-0A6B-4FA6-8588-60D7F7D841CD}"/>
              </a:ext>
            </a:extLst>
          </p:cNvPr>
          <p:cNvSpPr/>
          <p:nvPr/>
        </p:nvSpPr>
        <p:spPr>
          <a:xfrm>
            <a:off x="2314906" y="9612815"/>
            <a:ext cx="2812303" cy="49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BB4FF9E-0ED7-4C6C-AE64-399233CEB256}"/>
              </a:ext>
            </a:extLst>
          </p:cNvPr>
          <p:cNvCxnSpPr/>
          <p:nvPr/>
        </p:nvCxnSpPr>
        <p:spPr>
          <a:xfrm>
            <a:off x="4440779" y="9861145"/>
            <a:ext cx="1051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177C07F-AC65-4069-B1E1-205ACF99F7B1}"/>
              </a:ext>
            </a:extLst>
          </p:cNvPr>
          <p:cNvCxnSpPr/>
          <p:nvPr/>
        </p:nvCxnSpPr>
        <p:spPr>
          <a:xfrm>
            <a:off x="4440779" y="10306116"/>
            <a:ext cx="10515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57">
            <a:extLst>
              <a:ext uri="{FF2B5EF4-FFF2-40B4-BE49-F238E27FC236}">
                <a16:creationId xmlns:a16="http://schemas.microsoft.com/office/drawing/2014/main" id="{40DF47AB-C87D-492D-9927-37586A9CDE9B}"/>
              </a:ext>
            </a:extLst>
          </p:cNvPr>
          <p:cNvSpPr txBox="1"/>
          <p:nvPr/>
        </p:nvSpPr>
        <p:spPr>
          <a:xfrm>
            <a:off x="2344411" y="9553340"/>
            <a:ext cx="2020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True price</a:t>
            </a:r>
          </a:p>
          <a:p>
            <a:r>
              <a:rPr lang="en-US" altLang="zh-CN" sz="2800" dirty="0"/>
              <a:t>Predict price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246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</TotalTime>
  <Words>818</Words>
  <Application>Microsoft Office PowerPoint</Application>
  <PresentationFormat>自定义</PresentationFormat>
  <Paragraphs>360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TeXGyreTermesX-Bold</vt:lpstr>
      <vt:lpstr>TeXGyreTermesX-Regular</vt:lpstr>
      <vt:lpstr>Arial</vt:lpstr>
      <vt:lpstr>Calibri</vt:lpstr>
      <vt:lpstr>Calibri Light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Ursula</dc:creator>
  <cp:lastModifiedBy>Lu Ursula</cp:lastModifiedBy>
  <cp:revision>45</cp:revision>
  <dcterms:created xsi:type="dcterms:W3CDTF">2022-02-17T06:48:28Z</dcterms:created>
  <dcterms:modified xsi:type="dcterms:W3CDTF">2022-02-21T20:12:12Z</dcterms:modified>
</cp:coreProperties>
</file>