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6" r:id="rId1"/>
  </p:sldMasterIdLst>
  <p:sldIdLst>
    <p:sldId id="258" r:id="rId2"/>
    <p:sldId id="259" r:id="rId3"/>
    <p:sldId id="257" r:id="rId4"/>
    <p:sldId id="260" r:id="rId5"/>
    <p:sldId id="261" r:id="rId6"/>
    <p:sldId id="262" r:id="rId7"/>
    <p:sldId id="263" r:id="rId8"/>
  </p:sldIdLst>
  <p:sldSz cx="215995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6" userDrawn="1">
          <p15:clr>
            <a:srgbClr val="A4A3A4"/>
          </p15:clr>
        </p15:guide>
        <p15:guide id="2" pos="680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 Ursula" initials="L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42" d="100"/>
          <a:sy n="42" d="100"/>
        </p:scale>
        <p:origin x="267" y="60"/>
      </p:cViewPr>
      <p:guideLst>
        <p:guide orient="horz" pos="4536"/>
        <p:guide pos="6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E28F76-3A6F-4090-9EDB-00BFE7635D10}" type="doc">
      <dgm:prSet loTypeId="urn:microsoft.com/office/officeart/2005/8/layout/orgChart1#1" loCatId="hierarchy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73D8BCB4-E2DC-4D87-B061-5D1AF4B5A082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altLang="zh-CN" sz="2400" dirty="0">
              <a:solidFill>
                <a:schemeClr val="bg1"/>
              </a:solidFill>
            </a:rPr>
            <a:t>Comprehensive indicators</a:t>
          </a:r>
          <a:endParaRPr lang="zh-CN" altLang="en-US" sz="2400" dirty="0">
            <a:solidFill>
              <a:schemeClr val="bg1"/>
            </a:solidFill>
          </a:endParaRPr>
        </a:p>
      </dgm:t>
    </dgm:pt>
    <dgm:pt modelId="{7698F90D-F783-429A-AC05-F3957337D184}" type="parTrans" cxnId="{5F87F0EE-1886-40EB-BD74-635ED732BAAB}">
      <dgm:prSet/>
      <dgm:spPr/>
      <dgm:t>
        <a:bodyPr/>
        <a:lstStyle/>
        <a:p>
          <a:endParaRPr lang="zh-CN" altLang="en-US"/>
        </a:p>
      </dgm:t>
    </dgm:pt>
    <dgm:pt modelId="{1569284D-4CB2-4E96-8C76-1D57EECAC018}" type="sibTrans" cxnId="{5F87F0EE-1886-40EB-BD74-635ED732BAAB}">
      <dgm:prSet/>
      <dgm:spPr/>
      <dgm:t>
        <a:bodyPr/>
        <a:lstStyle/>
        <a:p>
          <a:endParaRPr lang="zh-CN" altLang="en-US"/>
        </a:p>
      </dgm:t>
    </dgm:pt>
    <dgm:pt modelId="{8DFFECF2-4FB9-43EF-ABD9-CAB4FEC5205F}">
      <dgm:prSet phldrT="[文本]"/>
      <dgm:spPr/>
      <dgm:t>
        <a:bodyPr/>
        <a:lstStyle/>
        <a:p>
          <a:r>
            <a:rPr lang="en-US" altLang="zh-CN" dirty="0"/>
            <a:t>M</a:t>
          </a:r>
          <a:endParaRPr lang="zh-CN" altLang="en-US" dirty="0"/>
        </a:p>
      </dgm:t>
    </dgm:pt>
    <dgm:pt modelId="{EFB32FDB-D17E-42B2-8ADF-B12384A2EA14}" type="parTrans" cxnId="{A724C2D0-FF84-4A57-8E6C-EDAA38472CD8}">
      <dgm:prSet/>
      <dgm:spPr/>
      <dgm:t>
        <a:bodyPr/>
        <a:lstStyle/>
        <a:p>
          <a:endParaRPr lang="zh-CN" altLang="en-US"/>
        </a:p>
      </dgm:t>
    </dgm:pt>
    <dgm:pt modelId="{6235BCC2-F1C1-496F-9E21-05307526F3A6}" type="sibTrans" cxnId="{A724C2D0-FF84-4A57-8E6C-EDAA38472CD8}">
      <dgm:prSet/>
      <dgm:spPr/>
      <dgm:t>
        <a:bodyPr/>
        <a:lstStyle/>
        <a:p>
          <a:endParaRPr lang="zh-CN" altLang="en-US"/>
        </a:p>
      </dgm:t>
    </dgm:pt>
    <dgm:pt modelId="{D0415DB7-9ADC-43AD-99B3-016A855A70C0}">
      <dgm:prSet phldrT="[文本]"/>
      <dgm:spPr/>
      <dgm:t>
        <a:bodyPr/>
        <a:lstStyle/>
        <a:p>
          <a:r>
            <a:rPr lang="en-US" altLang="zh-CN" dirty="0"/>
            <a:t>F</a:t>
          </a:r>
          <a:endParaRPr lang="zh-CN" altLang="en-US" dirty="0"/>
        </a:p>
      </dgm:t>
    </dgm:pt>
    <dgm:pt modelId="{5590C4F5-AE00-4DA2-AAF7-D24A25604D85}" type="parTrans" cxnId="{04D57BAB-CB7F-4CFA-9634-5CCD4EAA3F3D}">
      <dgm:prSet/>
      <dgm:spPr/>
      <dgm:t>
        <a:bodyPr/>
        <a:lstStyle/>
        <a:p>
          <a:endParaRPr lang="zh-CN" altLang="en-US"/>
        </a:p>
      </dgm:t>
    </dgm:pt>
    <dgm:pt modelId="{93AD1787-2A24-4702-810B-EEAD684E9DE5}" type="sibTrans" cxnId="{04D57BAB-CB7F-4CFA-9634-5CCD4EAA3F3D}">
      <dgm:prSet/>
      <dgm:spPr/>
      <dgm:t>
        <a:bodyPr/>
        <a:lstStyle/>
        <a:p>
          <a:endParaRPr lang="zh-CN" altLang="en-US"/>
        </a:p>
      </dgm:t>
    </dgm:pt>
    <dgm:pt modelId="{F919453C-9B48-4646-83D3-1E61C3133530}">
      <dgm:prSet phldrT="[文本]"/>
      <dgm:spPr/>
      <dgm:t>
        <a:bodyPr/>
        <a:lstStyle/>
        <a:p>
          <a:r>
            <a:rPr lang="en-US" altLang="zh-CN" dirty="0"/>
            <a:t>D</a:t>
          </a:r>
          <a:endParaRPr lang="zh-CN" altLang="en-US" dirty="0"/>
        </a:p>
      </dgm:t>
    </dgm:pt>
    <dgm:pt modelId="{9D137102-6504-4CC8-974F-E4C1C6AFADD2}" type="parTrans" cxnId="{F48C384A-2586-4DF9-A629-F0822C8E8152}">
      <dgm:prSet/>
      <dgm:spPr/>
      <dgm:t>
        <a:bodyPr/>
        <a:lstStyle/>
        <a:p>
          <a:endParaRPr lang="zh-CN" altLang="en-US"/>
        </a:p>
      </dgm:t>
    </dgm:pt>
    <dgm:pt modelId="{6E340F3D-7916-4FD0-9461-9FFB1E6845CF}" type="sibTrans" cxnId="{F48C384A-2586-4DF9-A629-F0822C8E8152}">
      <dgm:prSet/>
      <dgm:spPr/>
      <dgm:t>
        <a:bodyPr/>
        <a:lstStyle/>
        <a:p>
          <a:endParaRPr lang="zh-CN" altLang="en-US"/>
        </a:p>
      </dgm:t>
    </dgm:pt>
    <dgm:pt modelId="{326FE809-E8A0-404E-B997-68E4DACD84C5}">
      <dgm:prSet phldrT="[文本]"/>
      <dgm:spPr/>
      <dgm:t>
        <a:bodyPr/>
        <a:lstStyle/>
        <a:p>
          <a:r>
            <a:rPr lang="en-US" altLang="zh-CN" dirty="0"/>
            <a:t>G</a:t>
          </a:r>
          <a:endParaRPr lang="zh-CN" altLang="en-US" dirty="0"/>
        </a:p>
      </dgm:t>
    </dgm:pt>
    <dgm:pt modelId="{D5C91116-415B-4E51-9796-EC752E247D32}" type="parTrans" cxnId="{5C511120-7C00-4990-808F-F850C5A085C9}">
      <dgm:prSet/>
      <dgm:spPr/>
      <dgm:t>
        <a:bodyPr/>
        <a:lstStyle/>
        <a:p>
          <a:endParaRPr lang="zh-CN" altLang="en-US"/>
        </a:p>
      </dgm:t>
    </dgm:pt>
    <dgm:pt modelId="{DA00E978-C434-4CA8-8E1D-D994E485C429}" type="sibTrans" cxnId="{5C511120-7C00-4990-808F-F850C5A085C9}">
      <dgm:prSet/>
      <dgm:spPr/>
      <dgm:t>
        <a:bodyPr/>
        <a:lstStyle/>
        <a:p>
          <a:endParaRPr lang="zh-CN" altLang="en-US"/>
        </a:p>
      </dgm:t>
    </dgm:pt>
    <dgm:pt modelId="{06607E1B-1BC5-437D-897F-CA687A36FDD7}">
      <dgm:prSet phldrT="[文本]" custT="1"/>
      <dgm:spPr/>
      <dgm:t>
        <a:bodyPr/>
        <a:lstStyle/>
        <a:p>
          <a:r>
            <a:rPr lang="en-US" altLang="zh-CN" sz="1600" dirty="0"/>
            <a:t>Adaptability</a:t>
          </a:r>
          <a:endParaRPr lang="zh-CN" altLang="en-US" sz="1600" dirty="0"/>
        </a:p>
      </dgm:t>
    </dgm:pt>
    <dgm:pt modelId="{BAE2AB69-6021-4FE8-A110-713640CEEA86}" type="parTrans" cxnId="{B6B5E7C6-E898-4707-BDB3-248659F424AC}">
      <dgm:prSet/>
      <dgm:spPr/>
      <dgm:t>
        <a:bodyPr/>
        <a:lstStyle/>
        <a:p>
          <a:endParaRPr lang="zh-CN" altLang="en-US"/>
        </a:p>
      </dgm:t>
    </dgm:pt>
    <dgm:pt modelId="{41630F85-731F-417C-9DD6-AE498EDED196}" type="sibTrans" cxnId="{B6B5E7C6-E898-4707-BDB3-248659F424AC}">
      <dgm:prSet/>
      <dgm:spPr/>
      <dgm:t>
        <a:bodyPr/>
        <a:lstStyle/>
        <a:p>
          <a:endParaRPr lang="zh-CN" altLang="en-US"/>
        </a:p>
      </dgm:t>
    </dgm:pt>
    <dgm:pt modelId="{68EED767-B5CA-422E-A45F-303128863E32}">
      <dgm:prSet phldrT="[文本]" custT="1"/>
      <dgm:spPr/>
      <dgm:t>
        <a:bodyPr/>
        <a:lstStyle/>
        <a:p>
          <a:r>
            <a:rPr lang="en-US" altLang="zh-CN" sz="1600" dirty="0"/>
            <a:t>Flexibility</a:t>
          </a:r>
          <a:endParaRPr lang="zh-CN" altLang="en-US" sz="1600" dirty="0"/>
        </a:p>
      </dgm:t>
    </dgm:pt>
    <dgm:pt modelId="{6A471786-8C4C-40EE-9A62-B578F790FD1E}" type="parTrans" cxnId="{05A4BB78-D831-4E68-8167-5F476F860A05}">
      <dgm:prSet/>
      <dgm:spPr/>
      <dgm:t>
        <a:bodyPr/>
        <a:lstStyle/>
        <a:p>
          <a:endParaRPr lang="zh-CN" altLang="en-US"/>
        </a:p>
      </dgm:t>
    </dgm:pt>
    <dgm:pt modelId="{2C4E1696-A303-4FCA-8C29-BBB5FE923FE0}" type="sibTrans" cxnId="{05A4BB78-D831-4E68-8167-5F476F860A05}">
      <dgm:prSet/>
      <dgm:spPr/>
      <dgm:t>
        <a:bodyPr/>
        <a:lstStyle/>
        <a:p>
          <a:endParaRPr lang="zh-CN" altLang="en-US"/>
        </a:p>
      </dgm:t>
    </dgm:pt>
    <dgm:pt modelId="{1D721983-281C-4F06-8FA0-852AB758544B}">
      <dgm:prSet phldrT="[文本]" custT="1"/>
      <dgm:spPr/>
      <dgm:t>
        <a:bodyPr/>
        <a:lstStyle/>
        <a:p>
          <a:r>
            <a:rPr lang="en-US" altLang="zh-CN" sz="1600" dirty="0"/>
            <a:t>Flow ability</a:t>
          </a:r>
          <a:endParaRPr lang="zh-CN" altLang="en-US" sz="1600" dirty="0"/>
        </a:p>
      </dgm:t>
    </dgm:pt>
    <dgm:pt modelId="{4E4B0F03-0907-42BB-8F0C-7A9089288FA7}" type="parTrans" cxnId="{3BDE6C12-C644-41C5-8B80-1950F2901B84}">
      <dgm:prSet/>
      <dgm:spPr/>
      <dgm:t>
        <a:bodyPr/>
        <a:lstStyle/>
        <a:p>
          <a:endParaRPr lang="zh-CN" altLang="en-US"/>
        </a:p>
      </dgm:t>
    </dgm:pt>
    <dgm:pt modelId="{85528F93-A259-4AD0-9ACE-CAFC299DFD0B}" type="sibTrans" cxnId="{3BDE6C12-C644-41C5-8B80-1950F2901B84}">
      <dgm:prSet/>
      <dgm:spPr/>
      <dgm:t>
        <a:bodyPr/>
        <a:lstStyle/>
        <a:p>
          <a:endParaRPr lang="zh-CN" altLang="en-US"/>
        </a:p>
      </dgm:t>
    </dgm:pt>
    <dgm:pt modelId="{28ABA7E3-2D69-4C52-892D-568A141C59F3}">
      <dgm:prSet phldrT="[文本]" custT="1"/>
      <dgm:spPr/>
      <dgm:t>
        <a:bodyPr/>
        <a:lstStyle/>
        <a:p>
          <a:r>
            <a:rPr lang="en-US" altLang="zh-CN" sz="1600" dirty="0"/>
            <a:t>Distribution of contribution</a:t>
          </a:r>
          <a:endParaRPr lang="zh-CN" altLang="en-US" sz="1600" dirty="0"/>
        </a:p>
      </dgm:t>
    </dgm:pt>
    <dgm:pt modelId="{E48842AB-E6CA-4A89-9ED8-D3ADC10BC4DD}" type="parTrans" cxnId="{8703CFF1-26C6-4EFE-9490-58BE2D1D8DD3}">
      <dgm:prSet/>
      <dgm:spPr/>
      <dgm:t>
        <a:bodyPr/>
        <a:lstStyle/>
        <a:p>
          <a:endParaRPr lang="zh-CN" altLang="en-US"/>
        </a:p>
      </dgm:t>
    </dgm:pt>
    <dgm:pt modelId="{D20FA40D-7EE6-4448-A92E-B7C80B649DE7}" type="sibTrans" cxnId="{8703CFF1-26C6-4EFE-9490-58BE2D1D8DD3}">
      <dgm:prSet/>
      <dgm:spPr/>
      <dgm:t>
        <a:bodyPr/>
        <a:lstStyle/>
        <a:p>
          <a:endParaRPr lang="zh-CN" altLang="en-US"/>
        </a:p>
      </dgm:t>
    </dgm:pt>
    <dgm:pt modelId="{18966037-02CC-47F2-8A01-2BB07DE43AA6}">
      <dgm:prSet phldrT="[文本]" custT="1"/>
      <dgm:spPr/>
      <dgm:t>
        <a:bodyPr/>
        <a:lstStyle/>
        <a:p>
          <a:r>
            <a:rPr lang="en-US" altLang="zh-CN" sz="1600" dirty="0"/>
            <a:t>Tempo</a:t>
          </a:r>
          <a:endParaRPr lang="zh-CN" altLang="en-US" sz="1600" dirty="0"/>
        </a:p>
      </dgm:t>
    </dgm:pt>
    <dgm:pt modelId="{F88157C6-8AC9-4D0B-9747-53C6A2801428}" type="parTrans" cxnId="{F839C4C2-032E-49CD-A0A5-9D26EE845C94}">
      <dgm:prSet/>
      <dgm:spPr/>
      <dgm:t>
        <a:bodyPr/>
        <a:lstStyle/>
        <a:p>
          <a:endParaRPr lang="zh-CN" altLang="en-US"/>
        </a:p>
      </dgm:t>
    </dgm:pt>
    <dgm:pt modelId="{89A06E4F-A1EB-4C92-B9D7-F79FE83F2683}" type="sibTrans" cxnId="{F839C4C2-032E-49CD-A0A5-9D26EE845C94}">
      <dgm:prSet/>
      <dgm:spPr/>
      <dgm:t>
        <a:bodyPr/>
        <a:lstStyle/>
        <a:p>
          <a:endParaRPr lang="zh-CN" altLang="en-US"/>
        </a:p>
      </dgm:t>
    </dgm:pt>
    <dgm:pt modelId="{9BE3F8EA-2A85-4730-B1A7-2A420E9FA7CF}" type="pres">
      <dgm:prSet presAssocID="{94E28F76-3A6F-4090-9EDB-00BFE7635D1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1E20C7A-8700-4445-AFCC-C7D728177210}" type="pres">
      <dgm:prSet presAssocID="{73D8BCB4-E2DC-4D87-B061-5D1AF4B5A082}" presName="hierRoot1" presStyleCnt="0">
        <dgm:presLayoutVars>
          <dgm:hierBranch val="init"/>
        </dgm:presLayoutVars>
      </dgm:prSet>
      <dgm:spPr/>
    </dgm:pt>
    <dgm:pt modelId="{9FC14054-54DE-4904-905D-AF20BDD12EE7}" type="pres">
      <dgm:prSet presAssocID="{73D8BCB4-E2DC-4D87-B061-5D1AF4B5A082}" presName="rootComposite1" presStyleCnt="0"/>
      <dgm:spPr/>
    </dgm:pt>
    <dgm:pt modelId="{3D85C7B9-FCCC-4F33-8ACF-E18642FE4303}" type="pres">
      <dgm:prSet presAssocID="{73D8BCB4-E2DC-4D87-B061-5D1AF4B5A082}" presName="rootText1" presStyleLbl="node0" presStyleIdx="0" presStyleCnt="1" custScaleX="218406" custScaleY="158684" custLinFactNeighborX="0" custLinFactNeighborY="-70727">
        <dgm:presLayoutVars>
          <dgm:chPref val="3"/>
        </dgm:presLayoutVars>
      </dgm:prSet>
      <dgm:spPr/>
    </dgm:pt>
    <dgm:pt modelId="{61ED6F20-4BB3-4746-BB36-83E8FA192B9E}" type="pres">
      <dgm:prSet presAssocID="{73D8BCB4-E2DC-4D87-B061-5D1AF4B5A082}" presName="rootConnector1" presStyleLbl="node1" presStyleIdx="0" presStyleCnt="0"/>
      <dgm:spPr/>
    </dgm:pt>
    <dgm:pt modelId="{B39B9703-3EDF-4A9C-A1E8-09DBF006AB96}" type="pres">
      <dgm:prSet presAssocID="{73D8BCB4-E2DC-4D87-B061-5D1AF4B5A082}" presName="hierChild2" presStyleCnt="0"/>
      <dgm:spPr/>
    </dgm:pt>
    <dgm:pt modelId="{DC3FB136-183F-4A81-A358-34487B92A1D7}" type="pres">
      <dgm:prSet presAssocID="{EFB32FDB-D17E-42B2-8ADF-B12384A2EA14}" presName="Name37" presStyleLbl="parChTrans1D2" presStyleIdx="0" presStyleCnt="9"/>
      <dgm:spPr/>
    </dgm:pt>
    <dgm:pt modelId="{44D0D691-D554-49B2-BDA2-4A2372D36BF4}" type="pres">
      <dgm:prSet presAssocID="{8DFFECF2-4FB9-43EF-ABD9-CAB4FEC5205F}" presName="hierRoot2" presStyleCnt="0">
        <dgm:presLayoutVars>
          <dgm:hierBranch val="init"/>
        </dgm:presLayoutVars>
      </dgm:prSet>
      <dgm:spPr/>
    </dgm:pt>
    <dgm:pt modelId="{8FA722E6-2394-4553-9D54-83DC7527D452}" type="pres">
      <dgm:prSet presAssocID="{8DFFECF2-4FB9-43EF-ABD9-CAB4FEC5205F}" presName="rootComposite" presStyleCnt="0"/>
      <dgm:spPr/>
    </dgm:pt>
    <dgm:pt modelId="{BB75FEAB-AB4F-4326-B543-04A2A3C7F063}" type="pres">
      <dgm:prSet presAssocID="{8DFFECF2-4FB9-43EF-ABD9-CAB4FEC5205F}" presName="rootText" presStyleLbl="node2" presStyleIdx="0" presStyleCnt="9" custScaleX="50910">
        <dgm:presLayoutVars>
          <dgm:chPref val="3"/>
        </dgm:presLayoutVars>
      </dgm:prSet>
      <dgm:spPr/>
    </dgm:pt>
    <dgm:pt modelId="{6B6535B2-B3C5-4EE0-B267-4E74E5FDD349}" type="pres">
      <dgm:prSet presAssocID="{8DFFECF2-4FB9-43EF-ABD9-CAB4FEC5205F}" presName="rootConnector" presStyleLbl="node2" presStyleIdx="0" presStyleCnt="9"/>
      <dgm:spPr/>
    </dgm:pt>
    <dgm:pt modelId="{B0DF952A-D690-401F-BC1F-B1FD317AF615}" type="pres">
      <dgm:prSet presAssocID="{8DFFECF2-4FB9-43EF-ABD9-CAB4FEC5205F}" presName="hierChild4" presStyleCnt="0"/>
      <dgm:spPr/>
    </dgm:pt>
    <dgm:pt modelId="{C4799445-7CF2-4AE4-9996-6D1F20AF17F8}" type="pres">
      <dgm:prSet presAssocID="{8DFFECF2-4FB9-43EF-ABD9-CAB4FEC5205F}" presName="hierChild5" presStyleCnt="0"/>
      <dgm:spPr/>
    </dgm:pt>
    <dgm:pt modelId="{A212DEF4-5EE9-451F-8E13-6D7DF4C0BC2B}" type="pres">
      <dgm:prSet presAssocID="{5590C4F5-AE00-4DA2-AAF7-D24A25604D85}" presName="Name37" presStyleLbl="parChTrans1D2" presStyleIdx="1" presStyleCnt="9"/>
      <dgm:spPr/>
    </dgm:pt>
    <dgm:pt modelId="{86986BD5-AAF3-4F1A-A55B-8310CC21EE8A}" type="pres">
      <dgm:prSet presAssocID="{D0415DB7-9ADC-43AD-99B3-016A855A70C0}" presName="hierRoot2" presStyleCnt="0">
        <dgm:presLayoutVars>
          <dgm:hierBranch val="init"/>
        </dgm:presLayoutVars>
      </dgm:prSet>
      <dgm:spPr/>
    </dgm:pt>
    <dgm:pt modelId="{8B15D8BA-45C5-4B65-879B-568F88A30D04}" type="pres">
      <dgm:prSet presAssocID="{D0415DB7-9ADC-43AD-99B3-016A855A70C0}" presName="rootComposite" presStyleCnt="0"/>
      <dgm:spPr/>
    </dgm:pt>
    <dgm:pt modelId="{6689E940-37B3-4E64-8005-8D44EC766F0B}" type="pres">
      <dgm:prSet presAssocID="{D0415DB7-9ADC-43AD-99B3-016A855A70C0}" presName="rootText" presStyleLbl="node2" presStyleIdx="1" presStyleCnt="9" custScaleX="51562">
        <dgm:presLayoutVars>
          <dgm:chPref val="3"/>
        </dgm:presLayoutVars>
      </dgm:prSet>
      <dgm:spPr/>
    </dgm:pt>
    <dgm:pt modelId="{F1A4DE75-1F96-4CF6-862F-BB2FA5FDC65E}" type="pres">
      <dgm:prSet presAssocID="{D0415DB7-9ADC-43AD-99B3-016A855A70C0}" presName="rootConnector" presStyleLbl="node2" presStyleIdx="1" presStyleCnt="9"/>
      <dgm:spPr/>
    </dgm:pt>
    <dgm:pt modelId="{24B293BE-47EB-4FB5-9B28-46EEA2ABACA2}" type="pres">
      <dgm:prSet presAssocID="{D0415DB7-9ADC-43AD-99B3-016A855A70C0}" presName="hierChild4" presStyleCnt="0"/>
      <dgm:spPr/>
    </dgm:pt>
    <dgm:pt modelId="{E4F1C0A9-14CA-4E42-9DB9-81A8A024892E}" type="pres">
      <dgm:prSet presAssocID="{D0415DB7-9ADC-43AD-99B3-016A855A70C0}" presName="hierChild5" presStyleCnt="0"/>
      <dgm:spPr/>
    </dgm:pt>
    <dgm:pt modelId="{0D067D46-7C1E-4D75-8E11-2D6DED2AA87D}" type="pres">
      <dgm:prSet presAssocID="{9D137102-6504-4CC8-974F-E4C1C6AFADD2}" presName="Name37" presStyleLbl="parChTrans1D2" presStyleIdx="2" presStyleCnt="9"/>
      <dgm:spPr/>
    </dgm:pt>
    <dgm:pt modelId="{F1BE6CA0-4C86-455D-959D-54381BD469EF}" type="pres">
      <dgm:prSet presAssocID="{F919453C-9B48-4646-83D3-1E61C3133530}" presName="hierRoot2" presStyleCnt="0">
        <dgm:presLayoutVars>
          <dgm:hierBranch val="init"/>
        </dgm:presLayoutVars>
      </dgm:prSet>
      <dgm:spPr/>
    </dgm:pt>
    <dgm:pt modelId="{C67E2AE4-C822-4F41-BA13-785D9C4A577F}" type="pres">
      <dgm:prSet presAssocID="{F919453C-9B48-4646-83D3-1E61C3133530}" presName="rootComposite" presStyleCnt="0"/>
      <dgm:spPr/>
    </dgm:pt>
    <dgm:pt modelId="{16362FC4-062C-4BAF-8756-DEF8C4A090D5}" type="pres">
      <dgm:prSet presAssocID="{F919453C-9B48-4646-83D3-1E61C3133530}" presName="rootText" presStyleLbl="node2" presStyleIdx="2" presStyleCnt="9" custScaleX="44409">
        <dgm:presLayoutVars>
          <dgm:chPref val="3"/>
        </dgm:presLayoutVars>
      </dgm:prSet>
      <dgm:spPr/>
    </dgm:pt>
    <dgm:pt modelId="{8B5B98FA-0EF3-4334-99CB-ACBBBCB59CE0}" type="pres">
      <dgm:prSet presAssocID="{F919453C-9B48-4646-83D3-1E61C3133530}" presName="rootConnector" presStyleLbl="node2" presStyleIdx="2" presStyleCnt="9"/>
      <dgm:spPr/>
    </dgm:pt>
    <dgm:pt modelId="{499B715A-2943-4D76-BB0A-48003E480F44}" type="pres">
      <dgm:prSet presAssocID="{F919453C-9B48-4646-83D3-1E61C3133530}" presName="hierChild4" presStyleCnt="0"/>
      <dgm:spPr/>
    </dgm:pt>
    <dgm:pt modelId="{C6746376-EB6E-4EA9-B6BD-720284F0CB0D}" type="pres">
      <dgm:prSet presAssocID="{F919453C-9B48-4646-83D3-1E61C3133530}" presName="hierChild5" presStyleCnt="0"/>
      <dgm:spPr/>
    </dgm:pt>
    <dgm:pt modelId="{A21FDC8A-9BEF-4503-BD7D-9F6633FE96D9}" type="pres">
      <dgm:prSet presAssocID="{D5C91116-415B-4E51-9796-EC752E247D32}" presName="Name37" presStyleLbl="parChTrans1D2" presStyleIdx="3" presStyleCnt="9"/>
      <dgm:spPr/>
    </dgm:pt>
    <dgm:pt modelId="{FB04A493-AE44-45A6-91CB-A4174EEE1410}" type="pres">
      <dgm:prSet presAssocID="{326FE809-E8A0-404E-B997-68E4DACD84C5}" presName="hierRoot2" presStyleCnt="0">
        <dgm:presLayoutVars>
          <dgm:hierBranch val="init"/>
        </dgm:presLayoutVars>
      </dgm:prSet>
      <dgm:spPr/>
    </dgm:pt>
    <dgm:pt modelId="{C4B084DF-C8AE-4157-98C1-922B4459A3EE}" type="pres">
      <dgm:prSet presAssocID="{326FE809-E8A0-404E-B997-68E4DACD84C5}" presName="rootComposite" presStyleCnt="0"/>
      <dgm:spPr/>
    </dgm:pt>
    <dgm:pt modelId="{C6EDDC89-5578-411A-A388-FD70C5B18528}" type="pres">
      <dgm:prSet presAssocID="{326FE809-E8A0-404E-B997-68E4DACD84C5}" presName="rootText" presStyleLbl="node2" presStyleIdx="3" presStyleCnt="9" custScaleX="49923">
        <dgm:presLayoutVars>
          <dgm:chPref val="3"/>
        </dgm:presLayoutVars>
      </dgm:prSet>
      <dgm:spPr/>
    </dgm:pt>
    <dgm:pt modelId="{422DEFAC-8174-4A51-9FFE-FE81593975BC}" type="pres">
      <dgm:prSet presAssocID="{326FE809-E8A0-404E-B997-68E4DACD84C5}" presName="rootConnector" presStyleLbl="node2" presStyleIdx="3" presStyleCnt="9"/>
      <dgm:spPr/>
    </dgm:pt>
    <dgm:pt modelId="{8C887E44-C59C-4941-825B-C7B23A7E68ED}" type="pres">
      <dgm:prSet presAssocID="{326FE809-E8A0-404E-B997-68E4DACD84C5}" presName="hierChild4" presStyleCnt="0"/>
      <dgm:spPr/>
    </dgm:pt>
    <dgm:pt modelId="{10965187-C105-4D68-B854-99A39BE8BE9A}" type="pres">
      <dgm:prSet presAssocID="{326FE809-E8A0-404E-B997-68E4DACD84C5}" presName="hierChild5" presStyleCnt="0"/>
      <dgm:spPr/>
    </dgm:pt>
    <dgm:pt modelId="{A696A55D-1E52-43E3-849D-BD1374EA83DB}" type="pres">
      <dgm:prSet presAssocID="{BAE2AB69-6021-4FE8-A110-713640CEEA86}" presName="Name37" presStyleLbl="parChTrans1D2" presStyleIdx="4" presStyleCnt="9"/>
      <dgm:spPr/>
    </dgm:pt>
    <dgm:pt modelId="{BD3CA50B-6BB5-4217-936F-361296870E38}" type="pres">
      <dgm:prSet presAssocID="{06607E1B-1BC5-437D-897F-CA687A36FDD7}" presName="hierRoot2" presStyleCnt="0">
        <dgm:presLayoutVars>
          <dgm:hierBranch val="init"/>
        </dgm:presLayoutVars>
      </dgm:prSet>
      <dgm:spPr/>
    </dgm:pt>
    <dgm:pt modelId="{651213C4-9E3E-4FF0-8E70-1700B537161A}" type="pres">
      <dgm:prSet presAssocID="{06607E1B-1BC5-437D-897F-CA687A36FDD7}" presName="rootComposite" presStyleCnt="0"/>
      <dgm:spPr/>
    </dgm:pt>
    <dgm:pt modelId="{564CD831-0EE2-4FC5-9BB6-4BC9735660FD}" type="pres">
      <dgm:prSet presAssocID="{06607E1B-1BC5-437D-897F-CA687A36FDD7}" presName="rootText" presStyleLbl="node2" presStyleIdx="4" presStyleCnt="9">
        <dgm:presLayoutVars>
          <dgm:chPref val="3"/>
        </dgm:presLayoutVars>
      </dgm:prSet>
      <dgm:spPr/>
    </dgm:pt>
    <dgm:pt modelId="{0CCD4686-F6CF-4DDD-80CB-E514FB4BCDC7}" type="pres">
      <dgm:prSet presAssocID="{06607E1B-1BC5-437D-897F-CA687A36FDD7}" presName="rootConnector" presStyleLbl="node2" presStyleIdx="4" presStyleCnt="9"/>
      <dgm:spPr/>
    </dgm:pt>
    <dgm:pt modelId="{E461FBBC-C7C2-421E-A1E9-FB79D58A1235}" type="pres">
      <dgm:prSet presAssocID="{06607E1B-1BC5-437D-897F-CA687A36FDD7}" presName="hierChild4" presStyleCnt="0"/>
      <dgm:spPr/>
    </dgm:pt>
    <dgm:pt modelId="{73DE35D0-C0F8-4CDA-99A0-70C3C5CFC06A}" type="pres">
      <dgm:prSet presAssocID="{06607E1B-1BC5-437D-897F-CA687A36FDD7}" presName="hierChild5" presStyleCnt="0"/>
      <dgm:spPr/>
    </dgm:pt>
    <dgm:pt modelId="{F770ED86-0673-4D59-A5AD-1692EC590CD7}" type="pres">
      <dgm:prSet presAssocID="{6A471786-8C4C-40EE-9A62-B578F790FD1E}" presName="Name37" presStyleLbl="parChTrans1D2" presStyleIdx="5" presStyleCnt="9"/>
      <dgm:spPr/>
    </dgm:pt>
    <dgm:pt modelId="{D1B91C29-3CFB-40CD-AF5F-F7ACE116F03E}" type="pres">
      <dgm:prSet presAssocID="{68EED767-B5CA-422E-A45F-303128863E32}" presName="hierRoot2" presStyleCnt="0">
        <dgm:presLayoutVars>
          <dgm:hierBranch val="init"/>
        </dgm:presLayoutVars>
      </dgm:prSet>
      <dgm:spPr/>
    </dgm:pt>
    <dgm:pt modelId="{6569C45B-F6F3-42A2-91EE-2899EACF5A9A}" type="pres">
      <dgm:prSet presAssocID="{68EED767-B5CA-422E-A45F-303128863E32}" presName="rootComposite" presStyleCnt="0"/>
      <dgm:spPr/>
    </dgm:pt>
    <dgm:pt modelId="{929ED91A-56A1-414D-BA59-39B33F7FB5AD}" type="pres">
      <dgm:prSet presAssocID="{68EED767-B5CA-422E-A45F-303128863E32}" presName="rootText" presStyleLbl="node2" presStyleIdx="5" presStyleCnt="9" custScaleX="96192">
        <dgm:presLayoutVars>
          <dgm:chPref val="3"/>
        </dgm:presLayoutVars>
      </dgm:prSet>
      <dgm:spPr/>
    </dgm:pt>
    <dgm:pt modelId="{17F05526-5DA2-4132-B702-7DA95E9BFE26}" type="pres">
      <dgm:prSet presAssocID="{68EED767-B5CA-422E-A45F-303128863E32}" presName="rootConnector" presStyleLbl="node2" presStyleIdx="5" presStyleCnt="9"/>
      <dgm:spPr/>
    </dgm:pt>
    <dgm:pt modelId="{15723B2A-5CCA-4804-BEBF-B172FD4F6D4F}" type="pres">
      <dgm:prSet presAssocID="{68EED767-B5CA-422E-A45F-303128863E32}" presName="hierChild4" presStyleCnt="0"/>
      <dgm:spPr/>
    </dgm:pt>
    <dgm:pt modelId="{051F463A-1E48-47E9-A5FB-DF8D2B52C0E0}" type="pres">
      <dgm:prSet presAssocID="{68EED767-B5CA-422E-A45F-303128863E32}" presName="hierChild5" presStyleCnt="0"/>
      <dgm:spPr/>
    </dgm:pt>
    <dgm:pt modelId="{21480F33-E0C5-489B-8DF7-36EE75A3715C}" type="pres">
      <dgm:prSet presAssocID="{4E4B0F03-0907-42BB-8F0C-7A9089288FA7}" presName="Name37" presStyleLbl="parChTrans1D2" presStyleIdx="6" presStyleCnt="9"/>
      <dgm:spPr/>
    </dgm:pt>
    <dgm:pt modelId="{D6218F15-8212-4990-814C-72E581AC800C}" type="pres">
      <dgm:prSet presAssocID="{1D721983-281C-4F06-8FA0-852AB758544B}" presName="hierRoot2" presStyleCnt="0">
        <dgm:presLayoutVars>
          <dgm:hierBranch val="init"/>
        </dgm:presLayoutVars>
      </dgm:prSet>
      <dgm:spPr/>
    </dgm:pt>
    <dgm:pt modelId="{5976CAA8-9CD4-4440-B45D-1A373E6AA8A9}" type="pres">
      <dgm:prSet presAssocID="{1D721983-281C-4F06-8FA0-852AB758544B}" presName="rootComposite" presStyleCnt="0"/>
      <dgm:spPr/>
    </dgm:pt>
    <dgm:pt modelId="{ED2499FD-9048-4FBA-9515-AFFC04265A3E}" type="pres">
      <dgm:prSet presAssocID="{1D721983-281C-4F06-8FA0-852AB758544B}" presName="rootText" presStyleLbl="node2" presStyleIdx="6" presStyleCnt="9" custScaleX="56020">
        <dgm:presLayoutVars>
          <dgm:chPref val="3"/>
        </dgm:presLayoutVars>
      </dgm:prSet>
      <dgm:spPr/>
    </dgm:pt>
    <dgm:pt modelId="{D3250185-E982-4609-91BD-256EF0E3BB61}" type="pres">
      <dgm:prSet presAssocID="{1D721983-281C-4F06-8FA0-852AB758544B}" presName="rootConnector" presStyleLbl="node2" presStyleIdx="6" presStyleCnt="9"/>
      <dgm:spPr/>
    </dgm:pt>
    <dgm:pt modelId="{06D87349-78DE-45B3-885A-76363A18E731}" type="pres">
      <dgm:prSet presAssocID="{1D721983-281C-4F06-8FA0-852AB758544B}" presName="hierChild4" presStyleCnt="0"/>
      <dgm:spPr/>
    </dgm:pt>
    <dgm:pt modelId="{F36CF137-9B1B-4EA7-9C63-88FF300E386F}" type="pres">
      <dgm:prSet presAssocID="{1D721983-281C-4F06-8FA0-852AB758544B}" presName="hierChild5" presStyleCnt="0"/>
      <dgm:spPr/>
    </dgm:pt>
    <dgm:pt modelId="{213DC163-C04E-4BAC-BA9E-0AD21DE1F6F1}" type="pres">
      <dgm:prSet presAssocID="{F88157C6-8AC9-4D0B-9747-53C6A2801428}" presName="Name37" presStyleLbl="parChTrans1D2" presStyleIdx="7" presStyleCnt="9"/>
      <dgm:spPr/>
    </dgm:pt>
    <dgm:pt modelId="{3DE0BBAA-53FA-41DD-BB7B-DF03E0890D8B}" type="pres">
      <dgm:prSet presAssocID="{18966037-02CC-47F2-8A01-2BB07DE43AA6}" presName="hierRoot2" presStyleCnt="0">
        <dgm:presLayoutVars>
          <dgm:hierBranch val="init"/>
        </dgm:presLayoutVars>
      </dgm:prSet>
      <dgm:spPr/>
    </dgm:pt>
    <dgm:pt modelId="{FD60B12C-971F-4CF8-BF44-D4BEAB40EBCD}" type="pres">
      <dgm:prSet presAssocID="{18966037-02CC-47F2-8A01-2BB07DE43AA6}" presName="rootComposite" presStyleCnt="0"/>
      <dgm:spPr/>
    </dgm:pt>
    <dgm:pt modelId="{E651951D-EFB2-421A-8A94-9E00AA64DB2B}" type="pres">
      <dgm:prSet presAssocID="{18966037-02CC-47F2-8A01-2BB07DE43AA6}" presName="rootText" presStyleLbl="node2" presStyleIdx="7" presStyleCnt="9" custScaleX="66539">
        <dgm:presLayoutVars>
          <dgm:chPref val="3"/>
        </dgm:presLayoutVars>
      </dgm:prSet>
      <dgm:spPr/>
    </dgm:pt>
    <dgm:pt modelId="{1469D1F5-E24A-4546-92AC-C07994A1CB07}" type="pres">
      <dgm:prSet presAssocID="{18966037-02CC-47F2-8A01-2BB07DE43AA6}" presName="rootConnector" presStyleLbl="node2" presStyleIdx="7" presStyleCnt="9"/>
      <dgm:spPr/>
    </dgm:pt>
    <dgm:pt modelId="{0077CFEA-6D32-4B23-BAAE-B2DA11318A2F}" type="pres">
      <dgm:prSet presAssocID="{18966037-02CC-47F2-8A01-2BB07DE43AA6}" presName="hierChild4" presStyleCnt="0"/>
      <dgm:spPr/>
    </dgm:pt>
    <dgm:pt modelId="{4DCC75AA-057B-4EDA-8D5D-AD164581D5EA}" type="pres">
      <dgm:prSet presAssocID="{18966037-02CC-47F2-8A01-2BB07DE43AA6}" presName="hierChild5" presStyleCnt="0"/>
      <dgm:spPr/>
    </dgm:pt>
    <dgm:pt modelId="{CA3A8554-586B-49DA-BDEA-87F22C91F2C4}" type="pres">
      <dgm:prSet presAssocID="{E48842AB-E6CA-4A89-9ED8-D3ADC10BC4DD}" presName="Name37" presStyleLbl="parChTrans1D2" presStyleIdx="8" presStyleCnt="9"/>
      <dgm:spPr/>
    </dgm:pt>
    <dgm:pt modelId="{80314180-05EC-45D5-BCD5-6CDFE512591D}" type="pres">
      <dgm:prSet presAssocID="{28ABA7E3-2D69-4C52-892D-568A141C59F3}" presName="hierRoot2" presStyleCnt="0">
        <dgm:presLayoutVars>
          <dgm:hierBranch val="init"/>
        </dgm:presLayoutVars>
      </dgm:prSet>
      <dgm:spPr/>
    </dgm:pt>
    <dgm:pt modelId="{609CC572-CDB8-474B-8756-4DA7DCB657B2}" type="pres">
      <dgm:prSet presAssocID="{28ABA7E3-2D69-4C52-892D-568A141C59F3}" presName="rootComposite" presStyleCnt="0"/>
      <dgm:spPr/>
    </dgm:pt>
    <dgm:pt modelId="{9FA33A1C-333E-4B99-A56B-689E0624AE75}" type="pres">
      <dgm:prSet presAssocID="{28ABA7E3-2D69-4C52-892D-568A141C59F3}" presName="rootText" presStyleLbl="node2" presStyleIdx="8" presStyleCnt="9" custScaleX="121129" custScaleY="108574">
        <dgm:presLayoutVars>
          <dgm:chPref val="3"/>
        </dgm:presLayoutVars>
      </dgm:prSet>
      <dgm:spPr/>
    </dgm:pt>
    <dgm:pt modelId="{169E1372-67D8-4A93-83C8-3B56AF2E133B}" type="pres">
      <dgm:prSet presAssocID="{28ABA7E3-2D69-4C52-892D-568A141C59F3}" presName="rootConnector" presStyleLbl="node2" presStyleIdx="8" presStyleCnt="9"/>
      <dgm:spPr/>
    </dgm:pt>
    <dgm:pt modelId="{EF72EDBA-4663-490A-82DC-1B28982638E1}" type="pres">
      <dgm:prSet presAssocID="{28ABA7E3-2D69-4C52-892D-568A141C59F3}" presName="hierChild4" presStyleCnt="0"/>
      <dgm:spPr/>
    </dgm:pt>
    <dgm:pt modelId="{6F09E312-C824-4DAE-9CF7-C2AEA6D9C791}" type="pres">
      <dgm:prSet presAssocID="{28ABA7E3-2D69-4C52-892D-568A141C59F3}" presName="hierChild5" presStyleCnt="0"/>
      <dgm:spPr/>
    </dgm:pt>
    <dgm:pt modelId="{5D7823D6-4BEF-42BB-AC52-F0FB989F97FF}" type="pres">
      <dgm:prSet presAssocID="{73D8BCB4-E2DC-4D87-B061-5D1AF4B5A082}" presName="hierChild3" presStyleCnt="0"/>
      <dgm:spPr/>
    </dgm:pt>
  </dgm:ptLst>
  <dgm:cxnLst>
    <dgm:cxn modelId="{F9013000-1EC7-431B-9A2A-EE78B6EFE29E}" type="presOf" srcId="{73D8BCB4-E2DC-4D87-B061-5D1AF4B5A082}" destId="{3D85C7B9-FCCC-4F33-8ACF-E18642FE4303}" srcOrd="0" destOrd="0" presId="urn:microsoft.com/office/officeart/2005/8/layout/orgChart1#1"/>
    <dgm:cxn modelId="{0CD39001-842F-44B4-910C-455C75C772FD}" type="presOf" srcId="{1D721983-281C-4F06-8FA0-852AB758544B}" destId="{ED2499FD-9048-4FBA-9515-AFFC04265A3E}" srcOrd="0" destOrd="0" presId="urn:microsoft.com/office/officeart/2005/8/layout/orgChart1#1"/>
    <dgm:cxn modelId="{8FB65F09-B0BC-4D60-BECC-D39BF018C2F3}" type="presOf" srcId="{F88157C6-8AC9-4D0B-9747-53C6A2801428}" destId="{213DC163-C04E-4BAC-BA9E-0AD21DE1F6F1}" srcOrd="0" destOrd="0" presId="urn:microsoft.com/office/officeart/2005/8/layout/orgChart1#1"/>
    <dgm:cxn modelId="{3BDE6C12-C644-41C5-8B80-1950F2901B84}" srcId="{73D8BCB4-E2DC-4D87-B061-5D1AF4B5A082}" destId="{1D721983-281C-4F06-8FA0-852AB758544B}" srcOrd="6" destOrd="0" parTransId="{4E4B0F03-0907-42BB-8F0C-7A9089288FA7}" sibTransId="{85528F93-A259-4AD0-9ACE-CAFC299DFD0B}"/>
    <dgm:cxn modelId="{D220E61D-D530-4C0A-9CDA-E7EBB9C729AD}" type="presOf" srcId="{BAE2AB69-6021-4FE8-A110-713640CEEA86}" destId="{A696A55D-1E52-43E3-849D-BD1374EA83DB}" srcOrd="0" destOrd="0" presId="urn:microsoft.com/office/officeart/2005/8/layout/orgChart1#1"/>
    <dgm:cxn modelId="{5C511120-7C00-4990-808F-F850C5A085C9}" srcId="{73D8BCB4-E2DC-4D87-B061-5D1AF4B5A082}" destId="{326FE809-E8A0-404E-B997-68E4DACD84C5}" srcOrd="3" destOrd="0" parTransId="{D5C91116-415B-4E51-9796-EC752E247D32}" sibTransId="{DA00E978-C434-4CA8-8E1D-D994E485C429}"/>
    <dgm:cxn modelId="{83700628-37E2-4D20-A941-E1768CFC86E0}" type="presOf" srcId="{F919453C-9B48-4646-83D3-1E61C3133530}" destId="{16362FC4-062C-4BAF-8756-DEF8C4A090D5}" srcOrd="0" destOrd="0" presId="urn:microsoft.com/office/officeart/2005/8/layout/orgChart1#1"/>
    <dgm:cxn modelId="{72B31D39-561C-437E-B898-2377A02BDA03}" type="presOf" srcId="{28ABA7E3-2D69-4C52-892D-568A141C59F3}" destId="{9FA33A1C-333E-4B99-A56B-689E0624AE75}" srcOrd="0" destOrd="0" presId="urn:microsoft.com/office/officeart/2005/8/layout/orgChart1#1"/>
    <dgm:cxn modelId="{60FFEC5C-1A79-4F24-B4FC-F6C661BB4F6F}" type="presOf" srcId="{1D721983-281C-4F06-8FA0-852AB758544B}" destId="{D3250185-E982-4609-91BD-256EF0E3BB61}" srcOrd="1" destOrd="0" presId="urn:microsoft.com/office/officeart/2005/8/layout/orgChart1#1"/>
    <dgm:cxn modelId="{03C9B75E-2820-45A5-8AC8-F96A729F28BD}" type="presOf" srcId="{5590C4F5-AE00-4DA2-AAF7-D24A25604D85}" destId="{A212DEF4-5EE9-451F-8E13-6D7DF4C0BC2B}" srcOrd="0" destOrd="0" presId="urn:microsoft.com/office/officeart/2005/8/layout/orgChart1#1"/>
    <dgm:cxn modelId="{31ACF85E-4F0B-45D7-9926-A8F08AFD52EC}" type="presOf" srcId="{D0415DB7-9ADC-43AD-99B3-016A855A70C0}" destId="{F1A4DE75-1F96-4CF6-862F-BB2FA5FDC65E}" srcOrd="1" destOrd="0" presId="urn:microsoft.com/office/officeart/2005/8/layout/orgChart1#1"/>
    <dgm:cxn modelId="{F48C384A-2586-4DF9-A629-F0822C8E8152}" srcId="{73D8BCB4-E2DC-4D87-B061-5D1AF4B5A082}" destId="{F919453C-9B48-4646-83D3-1E61C3133530}" srcOrd="2" destOrd="0" parTransId="{9D137102-6504-4CC8-974F-E4C1C6AFADD2}" sibTransId="{6E340F3D-7916-4FD0-9461-9FFB1E6845CF}"/>
    <dgm:cxn modelId="{EF339C6C-FF92-42D5-9D0F-3D05349738C4}" type="presOf" srcId="{28ABA7E3-2D69-4C52-892D-568A141C59F3}" destId="{169E1372-67D8-4A93-83C8-3B56AF2E133B}" srcOrd="1" destOrd="0" presId="urn:microsoft.com/office/officeart/2005/8/layout/orgChart1#1"/>
    <dgm:cxn modelId="{D434856D-4491-4BBE-A3ED-8B10FFDEC2A6}" type="presOf" srcId="{E48842AB-E6CA-4A89-9ED8-D3ADC10BC4DD}" destId="{CA3A8554-586B-49DA-BDEA-87F22C91F2C4}" srcOrd="0" destOrd="0" presId="urn:microsoft.com/office/officeart/2005/8/layout/orgChart1#1"/>
    <dgm:cxn modelId="{4D301050-A870-4810-93CB-E93FF47688C6}" type="presOf" srcId="{D5C91116-415B-4E51-9796-EC752E247D32}" destId="{A21FDC8A-9BEF-4503-BD7D-9F6633FE96D9}" srcOrd="0" destOrd="0" presId="urn:microsoft.com/office/officeart/2005/8/layout/orgChart1#1"/>
    <dgm:cxn modelId="{57845973-B7E7-40B1-ACE7-6AAEA05D3DC1}" type="presOf" srcId="{326FE809-E8A0-404E-B997-68E4DACD84C5}" destId="{422DEFAC-8174-4A51-9FFE-FE81593975BC}" srcOrd="1" destOrd="0" presId="urn:microsoft.com/office/officeart/2005/8/layout/orgChart1#1"/>
    <dgm:cxn modelId="{0F856775-52F9-4171-8AFF-6180A26B681D}" type="presOf" srcId="{06607E1B-1BC5-437D-897F-CA687A36FDD7}" destId="{564CD831-0EE2-4FC5-9BB6-4BC9735660FD}" srcOrd="0" destOrd="0" presId="urn:microsoft.com/office/officeart/2005/8/layout/orgChart1#1"/>
    <dgm:cxn modelId="{839AA076-C202-44C6-ADE7-DFEA4D933B88}" type="presOf" srcId="{68EED767-B5CA-422E-A45F-303128863E32}" destId="{17F05526-5DA2-4132-B702-7DA95E9BFE26}" srcOrd="1" destOrd="0" presId="urn:microsoft.com/office/officeart/2005/8/layout/orgChart1#1"/>
    <dgm:cxn modelId="{05A4BB78-D831-4E68-8167-5F476F860A05}" srcId="{73D8BCB4-E2DC-4D87-B061-5D1AF4B5A082}" destId="{68EED767-B5CA-422E-A45F-303128863E32}" srcOrd="5" destOrd="0" parTransId="{6A471786-8C4C-40EE-9A62-B578F790FD1E}" sibTransId="{2C4E1696-A303-4FCA-8C29-BBB5FE923FE0}"/>
    <dgm:cxn modelId="{3EB05685-EE4E-42DF-A188-ABE0EC3600BA}" type="presOf" srcId="{4E4B0F03-0907-42BB-8F0C-7A9089288FA7}" destId="{21480F33-E0C5-489B-8DF7-36EE75A3715C}" srcOrd="0" destOrd="0" presId="urn:microsoft.com/office/officeart/2005/8/layout/orgChart1#1"/>
    <dgm:cxn modelId="{950BB98C-18DD-427E-8D76-8D94EEA64245}" type="presOf" srcId="{8DFFECF2-4FB9-43EF-ABD9-CAB4FEC5205F}" destId="{6B6535B2-B3C5-4EE0-B267-4E74E5FDD349}" srcOrd="1" destOrd="0" presId="urn:microsoft.com/office/officeart/2005/8/layout/orgChart1#1"/>
    <dgm:cxn modelId="{BA334392-9F74-464D-B817-6E85ACEB731B}" type="presOf" srcId="{18966037-02CC-47F2-8A01-2BB07DE43AA6}" destId="{E651951D-EFB2-421A-8A94-9E00AA64DB2B}" srcOrd="0" destOrd="0" presId="urn:microsoft.com/office/officeart/2005/8/layout/orgChart1#1"/>
    <dgm:cxn modelId="{04D57BAB-CB7F-4CFA-9634-5CCD4EAA3F3D}" srcId="{73D8BCB4-E2DC-4D87-B061-5D1AF4B5A082}" destId="{D0415DB7-9ADC-43AD-99B3-016A855A70C0}" srcOrd="1" destOrd="0" parTransId="{5590C4F5-AE00-4DA2-AAF7-D24A25604D85}" sibTransId="{93AD1787-2A24-4702-810B-EEAD684E9DE5}"/>
    <dgm:cxn modelId="{8CB08EAB-CB3A-4496-83E7-41BC1A575329}" type="presOf" srcId="{73D8BCB4-E2DC-4D87-B061-5D1AF4B5A082}" destId="{61ED6F20-4BB3-4746-BB36-83E8FA192B9E}" srcOrd="1" destOrd="0" presId="urn:microsoft.com/office/officeart/2005/8/layout/orgChart1#1"/>
    <dgm:cxn modelId="{35EF0AB1-F83D-4FFD-92D3-0A4879BC3316}" type="presOf" srcId="{68EED767-B5CA-422E-A45F-303128863E32}" destId="{929ED91A-56A1-414D-BA59-39B33F7FB5AD}" srcOrd="0" destOrd="0" presId="urn:microsoft.com/office/officeart/2005/8/layout/orgChart1#1"/>
    <dgm:cxn modelId="{AD79C7B6-B7B1-4DBA-A120-2D382D809C19}" type="presOf" srcId="{18966037-02CC-47F2-8A01-2BB07DE43AA6}" destId="{1469D1F5-E24A-4546-92AC-C07994A1CB07}" srcOrd="1" destOrd="0" presId="urn:microsoft.com/office/officeart/2005/8/layout/orgChart1#1"/>
    <dgm:cxn modelId="{127EABB9-3E8E-4E52-8041-16E7811A2DA2}" type="presOf" srcId="{326FE809-E8A0-404E-B997-68E4DACD84C5}" destId="{C6EDDC89-5578-411A-A388-FD70C5B18528}" srcOrd="0" destOrd="0" presId="urn:microsoft.com/office/officeart/2005/8/layout/orgChart1#1"/>
    <dgm:cxn modelId="{7BFFCEBB-45F4-4908-B4BA-938F47B687D9}" type="presOf" srcId="{9D137102-6504-4CC8-974F-E4C1C6AFADD2}" destId="{0D067D46-7C1E-4D75-8E11-2D6DED2AA87D}" srcOrd="0" destOrd="0" presId="urn:microsoft.com/office/officeart/2005/8/layout/orgChart1#1"/>
    <dgm:cxn modelId="{F839C4C2-032E-49CD-A0A5-9D26EE845C94}" srcId="{73D8BCB4-E2DC-4D87-B061-5D1AF4B5A082}" destId="{18966037-02CC-47F2-8A01-2BB07DE43AA6}" srcOrd="7" destOrd="0" parTransId="{F88157C6-8AC9-4D0B-9747-53C6A2801428}" sibTransId="{89A06E4F-A1EB-4C92-B9D7-F79FE83F2683}"/>
    <dgm:cxn modelId="{44D152C6-088E-40AA-8A40-AA3A75F96D21}" type="presOf" srcId="{06607E1B-1BC5-437D-897F-CA687A36FDD7}" destId="{0CCD4686-F6CF-4DDD-80CB-E514FB4BCDC7}" srcOrd="1" destOrd="0" presId="urn:microsoft.com/office/officeart/2005/8/layout/orgChart1#1"/>
    <dgm:cxn modelId="{B6B5E7C6-E898-4707-BDB3-248659F424AC}" srcId="{73D8BCB4-E2DC-4D87-B061-5D1AF4B5A082}" destId="{06607E1B-1BC5-437D-897F-CA687A36FDD7}" srcOrd="4" destOrd="0" parTransId="{BAE2AB69-6021-4FE8-A110-713640CEEA86}" sibTransId="{41630F85-731F-417C-9DD6-AE498EDED196}"/>
    <dgm:cxn modelId="{A362B8C8-26BE-4A4C-B4D1-CFDF201BFD86}" type="presOf" srcId="{8DFFECF2-4FB9-43EF-ABD9-CAB4FEC5205F}" destId="{BB75FEAB-AB4F-4326-B543-04A2A3C7F063}" srcOrd="0" destOrd="0" presId="urn:microsoft.com/office/officeart/2005/8/layout/orgChart1#1"/>
    <dgm:cxn modelId="{A724C2D0-FF84-4A57-8E6C-EDAA38472CD8}" srcId="{73D8BCB4-E2DC-4D87-B061-5D1AF4B5A082}" destId="{8DFFECF2-4FB9-43EF-ABD9-CAB4FEC5205F}" srcOrd="0" destOrd="0" parTransId="{EFB32FDB-D17E-42B2-8ADF-B12384A2EA14}" sibTransId="{6235BCC2-F1C1-496F-9E21-05307526F3A6}"/>
    <dgm:cxn modelId="{7751C4D5-4008-4710-8403-0813398C0345}" type="presOf" srcId="{6A471786-8C4C-40EE-9A62-B578F790FD1E}" destId="{F770ED86-0673-4D59-A5AD-1692EC590CD7}" srcOrd="0" destOrd="0" presId="urn:microsoft.com/office/officeart/2005/8/layout/orgChart1#1"/>
    <dgm:cxn modelId="{1D0BA6E1-8AE5-4F43-8954-5D08F07E5279}" type="presOf" srcId="{EFB32FDB-D17E-42B2-8ADF-B12384A2EA14}" destId="{DC3FB136-183F-4A81-A358-34487B92A1D7}" srcOrd="0" destOrd="0" presId="urn:microsoft.com/office/officeart/2005/8/layout/orgChart1#1"/>
    <dgm:cxn modelId="{220B49E7-58CF-4EEC-97D2-8FF4C5D26833}" type="presOf" srcId="{94E28F76-3A6F-4090-9EDB-00BFE7635D10}" destId="{9BE3F8EA-2A85-4730-B1A7-2A420E9FA7CF}" srcOrd="0" destOrd="0" presId="urn:microsoft.com/office/officeart/2005/8/layout/orgChart1#1"/>
    <dgm:cxn modelId="{5F87F0EE-1886-40EB-BD74-635ED732BAAB}" srcId="{94E28F76-3A6F-4090-9EDB-00BFE7635D10}" destId="{73D8BCB4-E2DC-4D87-B061-5D1AF4B5A082}" srcOrd="0" destOrd="0" parTransId="{7698F90D-F783-429A-AC05-F3957337D184}" sibTransId="{1569284D-4CB2-4E96-8C76-1D57EECAC018}"/>
    <dgm:cxn modelId="{8703CFF1-26C6-4EFE-9490-58BE2D1D8DD3}" srcId="{73D8BCB4-E2DC-4D87-B061-5D1AF4B5A082}" destId="{28ABA7E3-2D69-4C52-892D-568A141C59F3}" srcOrd="8" destOrd="0" parTransId="{E48842AB-E6CA-4A89-9ED8-D3ADC10BC4DD}" sibTransId="{D20FA40D-7EE6-4448-A92E-B7C80B649DE7}"/>
    <dgm:cxn modelId="{BB0B70FB-93BB-4582-A221-9D3B3DD225B3}" type="presOf" srcId="{F919453C-9B48-4646-83D3-1E61C3133530}" destId="{8B5B98FA-0EF3-4334-99CB-ACBBBCB59CE0}" srcOrd="1" destOrd="0" presId="urn:microsoft.com/office/officeart/2005/8/layout/orgChart1#1"/>
    <dgm:cxn modelId="{B8049FFC-D5E1-4774-A62E-287966036E71}" type="presOf" srcId="{D0415DB7-9ADC-43AD-99B3-016A855A70C0}" destId="{6689E940-37B3-4E64-8005-8D44EC766F0B}" srcOrd="0" destOrd="0" presId="urn:microsoft.com/office/officeart/2005/8/layout/orgChart1#1"/>
    <dgm:cxn modelId="{C1AC7A06-C124-4CF5-A7F7-4769D1A2AEBD}" type="presParOf" srcId="{9BE3F8EA-2A85-4730-B1A7-2A420E9FA7CF}" destId="{31E20C7A-8700-4445-AFCC-C7D728177210}" srcOrd="0" destOrd="0" presId="urn:microsoft.com/office/officeart/2005/8/layout/orgChart1#1"/>
    <dgm:cxn modelId="{A99D55E7-03E4-49F3-B515-6FBCD386B9CB}" type="presParOf" srcId="{31E20C7A-8700-4445-AFCC-C7D728177210}" destId="{9FC14054-54DE-4904-905D-AF20BDD12EE7}" srcOrd="0" destOrd="0" presId="urn:microsoft.com/office/officeart/2005/8/layout/orgChart1#1"/>
    <dgm:cxn modelId="{41FCA8D1-A90C-42AE-8BCF-B740125BFE36}" type="presParOf" srcId="{9FC14054-54DE-4904-905D-AF20BDD12EE7}" destId="{3D85C7B9-FCCC-4F33-8ACF-E18642FE4303}" srcOrd="0" destOrd="0" presId="urn:microsoft.com/office/officeart/2005/8/layout/orgChart1#1"/>
    <dgm:cxn modelId="{A27339D1-C41A-47DC-B4A4-D2052C9FCC55}" type="presParOf" srcId="{9FC14054-54DE-4904-905D-AF20BDD12EE7}" destId="{61ED6F20-4BB3-4746-BB36-83E8FA192B9E}" srcOrd="1" destOrd="0" presId="urn:microsoft.com/office/officeart/2005/8/layout/orgChart1#1"/>
    <dgm:cxn modelId="{368B3C4E-60B4-485F-BB7E-439F91720AE8}" type="presParOf" srcId="{31E20C7A-8700-4445-AFCC-C7D728177210}" destId="{B39B9703-3EDF-4A9C-A1E8-09DBF006AB96}" srcOrd="1" destOrd="0" presId="urn:microsoft.com/office/officeart/2005/8/layout/orgChart1#1"/>
    <dgm:cxn modelId="{FF346D08-E689-4F8F-B48E-B2EB07071BA1}" type="presParOf" srcId="{B39B9703-3EDF-4A9C-A1E8-09DBF006AB96}" destId="{DC3FB136-183F-4A81-A358-34487B92A1D7}" srcOrd="0" destOrd="0" presId="urn:microsoft.com/office/officeart/2005/8/layout/orgChart1#1"/>
    <dgm:cxn modelId="{EE13E639-1BBB-43FB-82CE-721AF6EB0A53}" type="presParOf" srcId="{B39B9703-3EDF-4A9C-A1E8-09DBF006AB96}" destId="{44D0D691-D554-49B2-BDA2-4A2372D36BF4}" srcOrd="1" destOrd="0" presId="urn:microsoft.com/office/officeart/2005/8/layout/orgChart1#1"/>
    <dgm:cxn modelId="{37EFE978-0096-46F2-9E86-6B9D0BB50084}" type="presParOf" srcId="{44D0D691-D554-49B2-BDA2-4A2372D36BF4}" destId="{8FA722E6-2394-4553-9D54-83DC7527D452}" srcOrd="0" destOrd="0" presId="urn:microsoft.com/office/officeart/2005/8/layout/orgChart1#1"/>
    <dgm:cxn modelId="{3CF7C07D-BD1C-4DF0-91B9-06A43AB2467A}" type="presParOf" srcId="{8FA722E6-2394-4553-9D54-83DC7527D452}" destId="{BB75FEAB-AB4F-4326-B543-04A2A3C7F063}" srcOrd="0" destOrd="0" presId="urn:microsoft.com/office/officeart/2005/8/layout/orgChart1#1"/>
    <dgm:cxn modelId="{FBA70398-8260-49C1-B991-697BC05226D7}" type="presParOf" srcId="{8FA722E6-2394-4553-9D54-83DC7527D452}" destId="{6B6535B2-B3C5-4EE0-B267-4E74E5FDD349}" srcOrd="1" destOrd="0" presId="urn:microsoft.com/office/officeart/2005/8/layout/orgChart1#1"/>
    <dgm:cxn modelId="{19470143-F5A4-4EC7-9AA3-79FACEBF4307}" type="presParOf" srcId="{44D0D691-D554-49B2-BDA2-4A2372D36BF4}" destId="{B0DF952A-D690-401F-BC1F-B1FD317AF615}" srcOrd="1" destOrd="0" presId="urn:microsoft.com/office/officeart/2005/8/layout/orgChart1#1"/>
    <dgm:cxn modelId="{68D76B69-95EE-47D6-B526-E897D05573DC}" type="presParOf" srcId="{44D0D691-D554-49B2-BDA2-4A2372D36BF4}" destId="{C4799445-7CF2-4AE4-9996-6D1F20AF17F8}" srcOrd="2" destOrd="0" presId="urn:microsoft.com/office/officeart/2005/8/layout/orgChart1#1"/>
    <dgm:cxn modelId="{44CA4977-961B-4F1A-99BD-A86263100818}" type="presParOf" srcId="{B39B9703-3EDF-4A9C-A1E8-09DBF006AB96}" destId="{A212DEF4-5EE9-451F-8E13-6D7DF4C0BC2B}" srcOrd="2" destOrd="0" presId="urn:microsoft.com/office/officeart/2005/8/layout/orgChart1#1"/>
    <dgm:cxn modelId="{47B72AFF-C93F-4F5A-8803-610A6811A73E}" type="presParOf" srcId="{B39B9703-3EDF-4A9C-A1E8-09DBF006AB96}" destId="{86986BD5-AAF3-4F1A-A55B-8310CC21EE8A}" srcOrd="3" destOrd="0" presId="urn:microsoft.com/office/officeart/2005/8/layout/orgChart1#1"/>
    <dgm:cxn modelId="{869135BF-6222-457A-821D-E7E49265F708}" type="presParOf" srcId="{86986BD5-AAF3-4F1A-A55B-8310CC21EE8A}" destId="{8B15D8BA-45C5-4B65-879B-568F88A30D04}" srcOrd="0" destOrd="0" presId="urn:microsoft.com/office/officeart/2005/8/layout/orgChart1#1"/>
    <dgm:cxn modelId="{0799AE8F-E37E-4AD5-AAE4-70C5E05BA235}" type="presParOf" srcId="{8B15D8BA-45C5-4B65-879B-568F88A30D04}" destId="{6689E940-37B3-4E64-8005-8D44EC766F0B}" srcOrd="0" destOrd="0" presId="urn:microsoft.com/office/officeart/2005/8/layout/orgChart1#1"/>
    <dgm:cxn modelId="{37EFA292-9B29-4398-90A5-4B1E88889D60}" type="presParOf" srcId="{8B15D8BA-45C5-4B65-879B-568F88A30D04}" destId="{F1A4DE75-1F96-4CF6-862F-BB2FA5FDC65E}" srcOrd="1" destOrd="0" presId="urn:microsoft.com/office/officeart/2005/8/layout/orgChart1#1"/>
    <dgm:cxn modelId="{4F1BB1CF-9036-4B30-B3D7-CEBAC2240F97}" type="presParOf" srcId="{86986BD5-AAF3-4F1A-A55B-8310CC21EE8A}" destId="{24B293BE-47EB-4FB5-9B28-46EEA2ABACA2}" srcOrd="1" destOrd="0" presId="urn:microsoft.com/office/officeart/2005/8/layout/orgChart1#1"/>
    <dgm:cxn modelId="{9CC72A5A-729C-40CC-9515-F6DCEEC857C7}" type="presParOf" srcId="{86986BD5-AAF3-4F1A-A55B-8310CC21EE8A}" destId="{E4F1C0A9-14CA-4E42-9DB9-81A8A024892E}" srcOrd="2" destOrd="0" presId="urn:microsoft.com/office/officeart/2005/8/layout/orgChart1#1"/>
    <dgm:cxn modelId="{70E9BADB-B443-49D8-B260-939286F02888}" type="presParOf" srcId="{B39B9703-3EDF-4A9C-A1E8-09DBF006AB96}" destId="{0D067D46-7C1E-4D75-8E11-2D6DED2AA87D}" srcOrd="4" destOrd="0" presId="urn:microsoft.com/office/officeart/2005/8/layout/orgChart1#1"/>
    <dgm:cxn modelId="{252193E4-B9D1-4EFD-BC2E-3BB3DC125241}" type="presParOf" srcId="{B39B9703-3EDF-4A9C-A1E8-09DBF006AB96}" destId="{F1BE6CA0-4C86-455D-959D-54381BD469EF}" srcOrd="5" destOrd="0" presId="urn:microsoft.com/office/officeart/2005/8/layout/orgChart1#1"/>
    <dgm:cxn modelId="{C74EBFBE-42A3-4655-AF93-A86AAE15E636}" type="presParOf" srcId="{F1BE6CA0-4C86-455D-959D-54381BD469EF}" destId="{C67E2AE4-C822-4F41-BA13-785D9C4A577F}" srcOrd="0" destOrd="0" presId="urn:microsoft.com/office/officeart/2005/8/layout/orgChart1#1"/>
    <dgm:cxn modelId="{BEF2E6FC-94AC-46A3-92F4-9D494930A110}" type="presParOf" srcId="{C67E2AE4-C822-4F41-BA13-785D9C4A577F}" destId="{16362FC4-062C-4BAF-8756-DEF8C4A090D5}" srcOrd="0" destOrd="0" presId="urn:microsoft.com/office/officeart/2005/8/layout/orgChart1#1"/>
    <dgm:cxn modelId="{8CE17D62-7C57-4692-935F-E328E6FDD830}" type="presParOf" srcId="{C67E2AE4-C822-4F41-BA13-785D9C4A577F}" destId="{8B5B98FA-0EF3-4334-99CB-ACBBBCB59CE0}" srcOrd="1" destOrd="0" presId="urn:microsoft.com/office/officeart/2005/8/layout/orgChart1#1"/>
    <dgm:cxn modelId="{522BE1B1-C4DD-44F2-A255-759F459CAF99}" type="presParOf" srcId="{F1BE6CA0-4C86-455D-959D-54381BD469EF}" destId="{499B715A-2943-4D76-BB0A-48003E480F44}" srcOrd="1" destOrd="0" presId="urn:microsoft.com/office/officeart/2005/8/layout/orgChart1#1"/>
    <dgm:cxn modelId="{EABBF6D9-0CE4-47FF-8731-F763C8A98F75}" type="presParOf" srcId="{F1BE6CA0-4C86-455D-959D-54381BD469EF}" destId="{C6746376-EB6E-4EA9-B6BD-720284F0CB0D}" srcOrd="2" destOrd="0" presId="urn:microsoft.com/office/officeart/2005/8/layout/orgChart1#1"/>
    <dgm:cxn modelId="{1D80C3CB-C964-4EF2-B09B-2A6E5AD8F466}" type="presParOf" srcId="{B39B9703-3EDF-4A9C-A1E8-09DBF006AB96}" destId="{A21FDC8A-9BEF-4503-BD7D-9F6633FE96D9}" srcOrd="6" destOrd="0" presId="urn:microsoft.com/office/officeart/2005/8/layout/orgChart1#1"/>
    <dgm:cxn modelId="{1F864BD8-67C6-41AE-B73E-BA8AE79801AC}" type="presParOf" srcId="{B39B9703-3EDF-4A9C-A1E8-09DBF006AB96}" destId="{FB04A493-AE44-45A6-91CB-A4174EEE1410}" srcOrd="7" destOrd="0" presId="urn:microsoft.com/office/officeart/2005/8/layout/orgChart1#1"/>
    <dgm:cxn modelId="{C5B2D0E3-84FC-41DF-B9AA-46DA0A8E93C4}" type="presParOf" srcId="{FB04A493-AE44-45A6-91CB-A4174EEE1410}" destId="{C4B084DF-C8AE-4157-98C1-922B4459A3EE}" srcOrd="0" destOrd="0" presId="urn:microsoft.com/office/officeart/2005/8/layout/orgChart1#1"/>
    <dgm:cxn modelId="{EB5D0CBA-A813-47CE-A614-20E9FF9FF719}" type="presParOf" srcId="{C4B084DF-C8AE-4157-98C1-922B4459A3EE}" destId="{C6EDDC89-5578-411A-A388-FD70C5B18528}" srcOrd="0" destOrd="0" presId="urn:microsoft.com/office/officeart/2005/8/layout/orgChart1#1"/>
    <dgm:cxn modelId="{0BB23654-E4E0-46AB-8B7F-92ABC46EC7A4}" type="presParOf" srcId="{C4B084DF-C8AE-4157-98C1-922B4459A3EE}" destId="{422DEFAC-8174-4A51-9FFE-FE81593975BC}" srcOrd="1" destOrd="0" presId="urn:microsoft.com/office/officeart/2005/8/layout/orgChart1#1"/>
    <dgm:cxn modelId="{962368AA-B091-4D9D-A247-9E2EC44DBC64}" type="presParOf" srcId="{FB04A493-AE44-45A6-91CB-A4174EEE1410}" destId="{8C887E44-C59C-4941-825B-C7B23A7E68ED}" srcOrd="1" destOrd="0" presId="urn:microsoft.com/office/officeart/2005/8/layout/orgChart1#1"/>
    <dgm:cxn modelId="{35E9C562-C7DC-48E5-A5CE-BAB1E3E0C91C}" type="presParOf" srcId="{FB04A493-AE44-45A6-91CB-A4174EEE1410}" destId="{10965187-C105-4D68-B854-99A39BE8BE9A}" srcOrd="2" destOrd="0" presId="urn:microsoft.com/office/officeart/2005/8/layout/orgChart1#1"/>
    <dgm:cxn modelId="{FD679CA5-371E-448A-9550-8379B32F87CC}" type="presParOf" srcId="{B39B9703-3EDF-4A9C-A1E8-09DBF006AB96}" destId="{A696A55D-1E52-43E3-849D-BD1374EA83DB}" srcOrd="8" destOrd="0" presId="urn:microsoft.com/office/officeart/2005/8/layout/orgChart1#1"/>
    <dgm:cxn modelId="{A43E2E28-7FD7-4D42-931E-B63706248CE6}" type="presParOf" srcId="{B39B9703-3EDF-4A9C-A1E8-09DBF006AB96}" destId="{BD3CA50B-6BB5-4217-936F-361296870E38}" srcOrd="9" destOrd="0" presId="urn:microsoft.com/office/officeart/2005/8/layout/orgChart1#1"/>
    <dgm:cxn modelId="{A8C2535E-21ED-45C9-BBCA-C00271CC231B}" type="presParOf" srcId="{BD3CA50B-6BB5-4217-936F-361296870E38}" destId="{651213C4-9E3E-4FF0-8E70-1700B537161A}" srcOrd="0" destOrd="0" presId="urn:microsoft.com/office/officeart/2005/8/layout/orgChart1#1"/>
    <dgm:cxn modelId="{908E8B15-A02B-41BD-9CE0-550E0FDA181F}" type="presParOf" srcId="{651213C4-9E3E-4FF0-8E70-1700B537161A}" destId="{564CD831-0EE2-4FC5-9BB6-4BC9735660FD}" srcOrd="0" destOrd="0" presId="urn:microsoft.com/office/officeart/2005/8/layout/orgChart1#1"/>
    <dgm:cxn modelId="{4D53ECCE-78CF-4D10-9B08-ABDA6D2BF2A9}" type="presParOf" srcId="{651213C4-9E3E-4FF0-8E70-1700B537161A}" destId="{0CCD4686-F6CF-4DDD-80CB-E514FB4BCDC7}" srcOrd="1" destOrd="0" presId="urn:microsoft.com/office/officeart/2005/8/layout/orgChart1#1"/>
    <dgm:cxn modelId="{56F4B41E-A150-4EA1-91FB-32460893C8D9}" type="presParOf" srcId="{BD3CA50B-6BB5-4217-936F-361296870E38}" destId="{E461FBBC-C7C2-421E-A1E9-FB79D58A1235}" srcOrd="1" destOrd="0" presId="urn:microsoft.com/office/officeart/2005/8/layout/orgChart1#1"/>
    <dgm:cxn modelId="{89069503-0E7A-44CE-9CB2-722B8425971A}" type="presParOf" srcId="{BD3CA50B-6BB5-4217-936F-361296870E38}" destId="{73DE35D0-C0F8-4CDA-99A0-70C3C5CFC06A}" srcOrd="2" destOrd="0" presId="urn:microsoft.com/office/officeart/2005/8/layout/orgChart1#1"/>
    <dgm:cxn modelId="{E1D32229-6FD6-4963-9A01-5C5780B686D1}" type="presParOf" srcId="{B39B9703-3EDF-4A9C-A1E8-09DBF006AB96}" destId="{F770ED86-0673-4D59-A5AD-1692EC590CD7}" srcOrd="10" destOrd="0" presId="urn:microsoft.com/office/officeart/2005/8/layout/orgChart1#1"/>
    <dgm:cxn modelId="{F8AF715A-AD3D-4FB9-AE82-17C0120F31C6}" type="presParOf" srcId="{B39B9703-3EDF-4A9C-A1E8-09DBF006AB96}" destId="{D1B91C29-3CFB-40CD-AF5F-F7ACE116F03E}" srcOrd="11" destOrd="0" presId="urn:microsoft.com/office/officeart/2005/8/layout/orgChart1#1"/>
    <dgm:cxn modelId="{F72F6A95-36AA-4BE3-85E8-7DE230544425}" type="presParOf" srcId="{D1B91C29-3CFB-40CD-AF5F-F7ACE116F03E}" destId="{6569C45B-F6F3-42A2-91EE-2899EACF5A9A}" srcOrd="0" destOrd="0" presId="urn:microsoft.com/office/officeart/2005/8/layout/orgChart1#1"/>
    <dgm:cxn modelId="{1424F13B-0D59-42EA-B1D5-C80783A275D6}" type="presParOf" srcId="{6569C45B-F6F3-42A2-91EE-2899EACF5A9A}" destId="{929ED91A-56A1-414D-BA59-39B33F7FB5AD}" srcOrd="0" destOrd="0" presId="urn:microsoft.com/office/officeart/2005/8/layout/orgChart1#1"/>
    <dgm:cxn modelId="{A0D45191-A871-4F4B-B04D-5D5F022CFBCE}" type="presParOf" srcId="{6569C45B-F6F3-42A2-91EE-2899EACF5A9A}" destId="{17F05526-5DA2-4132-B702-7DA95E9BFE26}" srcOrd="1" destOrd="0" presId="urn:microsoft.com/office/officeart/2005/8/layout/orgChart1#1"/>
    <dgm:cxn modelId="{6E20D335-26EE-4B8A-8A1E-5FB42825581E}" type="presParOf" srcId="{D1B91C29-3CFB-40CD-AF5F-F7ACE116F03E}" destId="{15723B2A-5CCA-4804-BEBF-B172FD4F6D4F}" srcOrd="1" destOrd="0" presId="urn:microsoft.com/office/officeart/2005/8/layout/orgChart1#1"/>
    <dgm:cxn modelId="{63B75431-6BE2-4467-B62B-F52FCEB81375}" type="presParOf" srcId="{D1B91C29-3CFB-40CD-AF5F-F7ACE116F03E}" destId="{051F463A-1E48-47E9-A5FB-DF8D2B52C0E0}" srcOrd="2" destOrd="0" presId="urn:microsoft.com/office/officeart/2005/8/layout/orgChart1#1"/>
    <dgm:cxn modelId="{28FA50A7-0A33-4B8F-8D42-097B63F4232A}" type="presParOf" srcId="{B39B9703-3EDF-4A9C-A1E8-09DBF006AB96}" destId="{21480F33-E0C5-489B-8DF7-36EE75A3715C}" srcOrd="12" destOrd="0" presId="urn:microsoft.com/office/officeart/2005/8/layout/orgChart1#1"/>
    <dgm:cxn modelId="{2A08F86F-599B-4FFF-BC78-BF6E5BF32F88}" type="presParOf" srcId="{B39B9703-3EDF-4A9C-A1E8-09DBF006AB96}" destId="{D6218F15-8212-4990-814C-72E581AC800C}" srcOrd="13" destOrd="0" presId="urn:microsoft.com/office/officeart/2005/8/layout/orgChart1#1"/>
    <dgm:cxn modelId="{5F8CF59C-2849-465A-B0AB-AD932BDE11C7}" type="presParOf" srcId="{D6218F15-8212-4990-814C-72E581AC800C}" destId="{5976CAA8-9CD4-4440-B45D-1A373E6AA8A9}" srcOrd="0" destOrd="0" presId="urn:microsoft.com/office/officeart/2005/8/layout/orgChart1#1"/>
    <dgm:cxn modelId="{81DC30F4-D04C-454E-B424-A1BA18FFEAE9}" type="presParOf" srcId="{5976CAA8-9CD4-4440-B45D-1A373E6AA8A9}" destId="{ED2499FD-9048-4FBA-9515-AFFC04265A3E}" srcOrd="0" destOrd="0" presId="urn:microsoft.com/office/officeart/2005/8/layout/orgChart1#1"/>
    <dgm:cxn modelId="{2EA03D26-6AE4-4206-955D-D721289A9EDD}" type="presParOf" srcId="{5976CAA8-9CD4-4440-B45D-1A373E6AA8A9}" destId="{D3250185-E982-4609-91BD-256EF0E3BB61}" srcOrd="1" destOrd="0" presId="urn:microsoft.com/office/officeart/2005/8/layout/orgChart1#1"/>
    <dgm:cxn modelId="{64F16798-B306-4D9A-8B3D-5BEE453EE1F2}" type="presParOf" srcId="{D6218F15-8212-4990-814C-72E581AC800C}" destId="{06D87349-78DE-45B3-885A-76363A18E731}" srcOrd="1" destOrd="0" presId="urn:microsoft.com/office/officeart/2005/8/layout/orgChart1#1"/>
    <dgm:cxn modelId="{FAB7CFCF-5379-472F-B720-81E366B30B9E}" type="presParOf" srcId="{D6218F15-8212-4990-814C-72E581AC800C}" destId="{F36CF137-9B1B-4EA7-9C63-88FF300E386F}" srcOrd="2" destOrd="0" presId="urn:microsoft.com/office/officeart/2005/8/layout/orgChart1#1"/>
    <dgm:cxn modelId="{F91AF5A4-16CF-4837-8FEF-5C8882992113}" type="presParOf" srcId="{B39B9703-3EDF-4A9C-A1E8-09DBF006AB96}" destId="{213DC163-C04E-4BAC-BA9E-0AD21DE1F6F1}" srcOrd="14" destOrd="0" presId="urn:microsoft.com/office/officeart/2005/8/layout/orgChart1#1"/>
    <dgm:cxn modelId="{6ADFFEC6-6E2B-497C-AEEC-49CC8167C212}" type="presParOf" srcId="{B39B9703-3EDF-4A9C-A1E8-09DBF006AB96}" destId="{3DE0BBAA-53FA-41DD-BB7B-DF03E0890D8B}" srcOrd="15" destOrd="0" presId="urn:microsoft.com/office/officeart/2005/8/layout/orgChart1#1"/>
    <dgm:cxn modelId="{89AC7CBC-BDC9-4989-B6AC-66556FEEC3EC}" type="presParOf" srcId="{3DE0BBAA-53FA-41DD-BB7B-DF03E0890D8B}" destId="{FD60B12C-971F-4CF8-BF44-D4BEAB40EBCD}" srcOrd="0" destOrd="0" presId="urn:microsoft.com/office/officeart/2005/8/layout/orgChart1#1"/>
    <dgm:cxn modelId="{38FEBA49-96CB-4327-ADCA-B94390B921AB}" type="presParOf" srcId="{FD60B12C-971F-4CF8-BF44-D4BEAB40EBCD}" destId="{E651951D-EFB2-421A-8A94-9E00AA64DB2B}" srcOrd="0" destOrd="0" presId="urn:microsoft.com/office/officeart/2005/8/layout/orgChart1#1"/>
    <dgm:cxn modelId="{CC36FF5D-9F2D-49B0-BDB2-DC4B40CDA31C}" type="presParOf" srcId="{FD60B12C-971F-4CF8-BF44-D4BEAB40EBCD}" destId="{1469D1F5-E24A-4546-92AC-C07994A1CB07}" srcOrd="1" destOrd="0" presId="urn:microsoft.com/office/officeart/2005/8/layout/orgChart1#1"/>
    <dgm:cxn modelId="{75BB9AAE-237C-4EC8-8364-13334D2A3B08}" type="presParOf" srcId="{3DE0BBAA-53FA-41DD-BB7B-DF03E0890D8B}" destId="{0077CFEA-6D32-4B23-BAAE-B2DA11318A2F}" srcOrd="1" destOrd="0" presId="urn:microsoft.com/office/officeart/2005/8/layout/orgChart1#1"/>
    <dgm:cxn modelId="{CE847AE6-50B1-4B51-9A48-45FB5C854BA0}" type="presParOf" srcId="{3DE0BBAA-53FA-41DD-BB7B-DF03E0890D8B}" destId="{4DCC75AA-057B-4EDA-8D5D-AD164581D5EA}" srcOrd="2" destOrd="0" presId="urn:microsoft.com/office/officeart/2005/8/layout/orgChart1#1"/>
    <dgm:cxn modelId="{9E604965-1B68-427B-A1C4-33E8EFBA169E}" type="presParOf" srcId="{B39B9703-3EDF-4A9C-A1E8-09DBF006AB96}" destId="{CA3A8554-586B-49DA-BDEA-87F22C91F2C4}" srcOrd="16" destOrd="0" presId="urn:microsoft.com/office/officeart/2005/8/layout/orgChart1#1"/>
    <dgm:cxn modelId="{1BB4041D-8DDF-4629-8D0B-FC613700D105}" type="presParOf" srcId="{B39B9703-3EDF-4A9C-A1E8-09DBF006AB96}" destId="{80314180-05EC-45D5-BCD5-6CDFE512591D}" srcOrd="17" destOrd="0" presId="urn:microsoft.com/office/officeart/2005/8/layout/orgChart1#1"/>
    <dgm:cxn modelId="{4FB71640-FCD4-4023-8CD7-6ECE383F1A3F}" type="presParOf" srcId="{80314180-05EC-45D5-BCD5-6CDFE512591D}" destId="{609CC572-CDB8-474B-8756-4DA7DCB657B2}" srcOrd="0" destOrd="0" presId="urn:microsoft.com/office/officeart/2005/8/layout/orgChart1#1"/>
    <dgm:cxn modelId="{5D9197BE-AE5C-4391-BD73-34AF2C128014}" type="presParOf" srcId="{609CC572-CDB8-474B-8756-4DA7DCB657B2}" destId="{9FA33A1C-333E-4B99-A56B-689E0624AE75}" srcOrd="0" destOrd="0" presId="urn:microsoft.com/office/officeart/2005/8/layout/orgChart1#1"/>
    <dgm:cxn modelId="{0FE46E7C-BBCF-47F2-9010-4A9E1A0EF7EE}" type="presParOf" srcId="{609CC572-CDB8-474B-8756-4DA7DCB657B2}" destId="{169E1372-67D8-4A93-83C8-3B56AF2E133B}" srcOrd="1" destOrd="0" presId="urn:microsoft.com/office/officeart/2005/8/layout/orgChart1#1"/>
    <dgm:cxn modelId="{BEEF3502-CADA-4D0F-8542-7ECCF8AC7CB9}" type="presParOf" srcId="{80314180-05EC-45D5-BCD5-6CDFE512591D}" destId="{EF72EDBA-4663-490A-82DC-1B28982638E1}" srcOrd="1" destOrd="0" presId="urn:microsoft.com/office/officeart/2005/8/layout/orgChart1#1"/>
    <dgm:cxn modelId="{8F649CDE-3F8C-4C7B-B1C4-9782C5A64ED9}" type="presParOf" srcId="{80314180-05EC-45D5-BCD5-6CDFE512591D}" destId="{6F09E312-C824-4DAE-9CF7-C2AEA6D9C791}" srcOrd="2" destOrd="0" presId="urn:microsoft.com/office/officeart/2005/8/layout/orgChart1#1"/>
    <dgm:cxn modelId="{EE881A20-731A-476B-81B8-11E12DFC1154}" type="presParOf" srcId="{31E20C7A-8700-4445-AFCC-C7D728177210}" destId="{5D7823D6-4BEF-42BB-AC52-F0FB989F97FF}" srcOrd="2" destOrd="0" presId="urn:microsoft.com/office/officeart/2005/8/layout/orgChar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E28F76-3A6F-4090-9EDB-00BFE7635D10}" type="doc">
      <dgm:prSet loTypeId="urn:microsoft.com/office/officeart/2005/8/layout/orgChart1#2" loCatId="hierarchy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73D8BCB4-E2DC-4D87-B061-5D1AF4B5A082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altLang="zh-CN" sz="2400" dirty="0">
              <a:solidFill>
                <a:schemeClr val="bg1"/>
              </a:solidFill>
            </a:rPr>
            <a:t>Comprehensive indicators</a:t>
          </a:r>
          <a:endParaRPr lang="zh-CN" altLang="en-US" sz="2400" dirty="0">
            <a:solidFill>
              <a:schemeClr val="bg1"/>
            </a:solidFill>
          </a:endParaRPr>
        </a:p>
      </dgm:t>
    </dgm:pt>
    <dgm:pt modelId="{7698F90D-F783-429A-AC05-F3957337D184}" type="parTrans" cxnId="{5F87F0EE-1886-40EB-BD74-635ED732BAAB}">
      <dgm:prSet/>
      <dgm:spPr/>
      <dgm:t>
        <a:bodyPr/>
        <a:lstStyle/>
        <a:p>
          <a:endParaRPr lang="zh-CN" altLang="en-US"/>
        </a:p>
      </dgm:t>
    </dgm:pt>
    <dgm:pt modelId="{1569284D-4CB2-4E96-8C76-1D57EECAC018}" type="sibTrans" cxnId="{5F87F0EE-1886-40EB-BD74-635ED732BAAB}">
      <dgm:prSet/>
      <dgm:spPr/>
      <dgm:t>
        <a:bodyPr/>
        <a:lstStyle/>
        <a:p>
          <a:endParaRPr lang="zh-CN" altLang="en-US"/>
        </a:p>
      </dgm:t>
    </dgm:pt>
    <dgm:pt modelId="{8DFFECF2-4FB9-43EF-ABD9-CAB4FEC5205F}">
      <dgm:prSet phldrT="[文本]"/>
      <dgm:spPr/>
      <dgm:t>
        <a:bodyPr/>
        <a:lstStyle/>
        <a:p>
          <a:r>
            <a:rPr lang="en-US" altLang="zh-CN" dirty="0"/>
            <a:t>M</a:t>
          </a:r>
          <a:endParaRPr lang="zh-CN" altLang="en-US" dirty="0"/>
        </a:p>
      </dgm:t>
    </dgm:pt>
    <dgm:pt modelId="{EFB32FDB-D17E-42B2-8ADF-B12384A2EA14}" type="parTrans" cxnId="{A724C2D0-FF84-4A57-8E6C-EDAA38472CD8}">
      <dgm:prSet/>
      <dgm:spPr/>
      <dgm:t>
        <a:bodyPr/>
        <a:lstStyle/>
        <a:p>
          <a:endParaRPr lang="zh-CN" altLang="en-US"/>
        </a:p>
      </dgm:t>
    </dgm:pt>
    <dgm:pt modelId="{6235BCC2-F1C1-496F-9E21-05307526F3A6}" type="sibTrans" cxnId="{A724C2D0-FF84-4A57-8E6C-EDAA38472CD8}">
      <dgm:prSet/>
      <dgm:spPr/>
      <dgm:t>
        <a:bodyPr/>
        <a:lstStyle/>
        <a:p>
          <a:endParaRPr lang="zh-CN" altLang="en-US"/>
        </a:p>
      </dgm:t>
    </dgm:pt>
    <dgm:pt modelId="{D0415DB7-9ADC-43AD-99B3-016A855A70C0}">
      <dgm:prSet phldrT="[文本]"/>
      <dgm:spPr/>
      <dgm:t>
        <a:bodyPr/>
        <a:lstStyle/>
        <a:p>
          <a:r>
            <a:rPr lang="en-US" altLang="zh-CN" dirty="0"/>
            <a:t>F</a:t>
          </a:r>
          <a:endParaRPr lang="zh-CN" altLang="en-US" dirty="0"/>
        </a:p>
      </dgm:t>
    </dgm:pt>
    <dgm:pt modelId="{5590C4F5-AE00-4DA2-AAF7-D24A25604D85}" type="parTrans" cxnId="{04D57BAB-CB7F-4CFA-9634-5CCD4EAA3F3D}">
      <dgm:prSet/>
      <dgm:spPr/>
      <dgm:t>
        <a:bodyPr/>
        <a:lstStyle/>
        <a:p>
          <a:endParaRPr lang="zh-CN" altLang="en-US"/>
        </a:p>
      </dgm:t>
    </dgm:pt>
    <dgm:pt modelId="{93AD1787-2A24-4702-810B-EEAD684E9DE5}" type="sibTrans" cxnId="{04D57BAB-CB7F-4CFA-9634-5CCD4EAA3F3D}">
      <dgm:prSet/>
      <dgm:spPr/>
      <dgm:t>
        <a:bodyPr/>
        <a:lstStyle/>
        <a:p>
          <a:endParaRPr lang="zh-CN" altLang="en-US"/>
        </a:p>
      </dgm:t>
    </dgm:pt>
    <dgm:pt modelId="{F919453C-9B48-4646-83D3-1E61C3133530}">
      <dgm:prSet phldrT="[文本]"/>
      <dgm:spPr/>
      <dgm:t>
        <a:bodyPr/>
        <a:lstStyle/>
        <a:p>
          <a:r>
            <a:rPr lang="en-US" altLang="zh-CN" dirty="0"/>
            <a:t>D</a:t>
          </a:r>
          <a:endParaRPr lang="zh-CN" altLang="en-US" dirty="0"/>
        </a:p>
      </dgm:t>
    </dgm:pt>
    <dgm:pt modelId="{9D137102-6504-4CC8-974F-E4C1C6AFADD2}" type="parTrans" cxnId="{F48C384A-2586-4DF9-A629-F0822C8E8152}">
      <dgm:prSet/>
      <dgm:spPr/>
      <dgm:t>
        <a:bodyPr/>
        <a:lstStyle/>
        <a:p>
          <a:endParaRPr lang="zh-CN" altLang="en-US"/>
        </a:p>
      </dgm:t>
    </dgm:pt>
    <dgm:pt modelId="{6E340F3D-7916-4FD0-9461-9FFB1E6845CF}" type="sibTrans" cxnId="{F48C384A-2586-4DF9-A629-F0822C8E8152}">
      <dgm:prSet/>
      <dgm:spPr/>
      <dgm:t>
        <a:bodyPr/>
        <a:lstStyle/>
        <a:p>
          <a:endParaRPr lang="zh-CN" altLang="en-US"/>
        </a:p>
      </dgm:t>
    </dgm:pt>
    <dgm:pt modelId="{326FE809-E8A0-404E-B997-68E4DACD84C5}">
      <dgm:prSet phldrT="[文本]"/>
      <dgm:spPr/>
      <dgm:t>
        <a:bodyPr/>
        <a:lstStyle/>
        <a:p>
          <a:r>
            <a:rPr lang="en-US" altLang="zh-CN" dirty="0"/>
            <a:t>G</a:t>
          </a:r>
          <a:endParaRPr lang="zh-CN" altLang="en-US" dirty="0"/>
        </a:p>
      </dgm:t>
    </dgm:pt>
    <dgm:pt modelId="{D5C91116-415B-4E51-9796-EC752E247D32}" type="parTrans" cxnId="{5C511120-7C00-4990-808F-F850C5A085C9}">
      <dgm:prSet/>
      <dgm:spPr/>
      <dgm:t>
        <a:bodyPr/>
        <a:lstStyle/>
        <a:p>
          <a:endParaRPr lang="zh-CN" altLang="en-US"/>
        </a:p>
      </dgm:t>
    </dgm:pt>
    <dgm:pt modelId="{DA00E978-C434-4CA8-8E1D-D994E485C429}" type="sibTrans" cxnId="{5C511120-7C00-4990-808F-F850C5A085C9}">
      <dgm:prSet/>
      <dgm:spPr/>
      <dgm:t>
        <a:bodyPr/>
        <a:lstStyle/>
        <a:p>
          <a:endParaRPr lang="zh-CN" altLang="en-US"/>
        </a:p>
      </dgm:t>
    </dgm:pt>
    <dgm:pt modelId="{06607E1B-1BC5-437D-897F-CA687A36FDD7}">
      <dgm:prSet phldrT="[文本]" custT="1"/>
      <dgm:spPr/>
      <dgm:t>
        <a:bodyPr/>
        <a:lstStyle/>
        <a:p>
          <a:r>
            <a:rPr lang="en-US" altLang="zh-CN" sz="1600" dirty="0"/>
            <a:t>Adaptability</a:t>
          </a:r>
          <a:endParaRPr lang="zh-CN" altLang="en-US" sz="1600" dirty="0"/>
        </a:p>
      </dgm:t>
    </dgm:pt>
    <dgm:pt modelId="{BAE2AB69-6021-4FE8-A110-713640CEEA86}" type="parTrans" cxnId="{B6B5E7C6-E898-4707-BDB3-248659F424AC}">
      <dgm:prSet/>
      <dgm:spPr/>
      <dgm:t>
        <a:bodyPr/>
        <a:lstStyle/>
        <a:p>
          <a:endParaRPr lang="zh-CN" altLang="en-US"/>
        </a:p>
      </dgm:t>
    </dgm:pt>
    <dgm:pt modelId="{41630F85-731F-417C-9DD6-AE498EDED196}" type="sibTrans" cxnId="{B6B5E7C6-E898-4707-BDB3-248659F424AC}">
      <dgm:prSet/>
      <dgm:spPr/>
      <dgm:t>
        <a:bodyPr/>
        <a:lstStyle/>
        <a:p>
          <a:endParaRPr lang="zh-CN" altLang="en-US"/>
        </a:p>
      </dgm:t>
    </dgm:pt>
    <dgm:pt modelId="{68EED767-B5CA-422E-A45F-303128863E32}">
      <dgm:prSet phldrT="[文本]" custT="1"/>
      <dgm:spPr/>
      <dgm:t>
        <a:bodyPr/>
        <a:lstStyle/>
        <a:p>
          <a:r>
            <a:rPr lang="en-US" altLang="zh-CN" sz="1600" dirty="0"/>
            <a:t>Flexibility</a:t>
          </a:r>
          <a:endParaRPr lang="zh-CN" altLang="en-US" sz="1600" dirty="0"/>
        </a:p>
      </dgm:t>
    </dgm:pt>
    <dgm:pt modelId="{6A471786-8C4C-40EE-9A62-B578F790FD1E}" type="parTrans" cxnId="{05A4BB78-D831-4E68-8167-5F476F860A05}">
      <dgm:prSet/>
      <dgm:spPr/>
      <dgm:t>
        <a:bodyPr/>
        <a:lstStyle/>
        <a:p>
          <a:endParaRPr lang="zh-CN" altLang="en-US"/>
        </a:p>
      </dgm:t>
    </dgm:pt>
    <dgm:pt modelId="{2C4E1696-A303-4FCA-8C29-BBB5FE923FE0}" type="sibTrans" cxnId="{05A4BB78-D831-4E68-8167-5F476F860A05}">
      <dgm:prSet/>
      <dgm:spPr/>
      <dgm:t>
        <a:bodyPr/>
        <a:lstStyle/>
        <a:p>
          <a:endParaRPr lang="zh-CN" altLang="en-US"/>
        </a:p>
      </dgm:t>
    </dgm:pt>
    <dgm:pt modelId="{1D721983-281C-4F06-8FA0-852AB758544B}">
      <dgm:prSet phldrT="[文本]" custT="1"/>
      <dgm:spPr/>
      <dgm:t>
        <a:bodyPr/>
        <a:lstStyle/>
        <a:p>
          <a:r>
            <a:rPr lang="en-US" altLang="zh-CN" sz="1600" dirty="0"/>
            <a:t>Flow ability</a:t>
          </a:r>
          <a:endParaRPr lang="zh-CN" altLang="en-US" sz="1600" dirty="0"/>
        </a:p>
      </dgm:t>
    </dgm:pt>
    <dgm:pt modelId="{4E4B0F03-0907-42BB-8F0C-7A9089288FA7}" type="parTrans" cxnId="{3BDE6C12-C644-41C5-8B80-1950F2901B84}">
      <dgm:prSet/>
      <dgm:spPr/>
      <dgm:t>
        <a:bodyPr/>
        <a:lstStyle/>
        <a:p>
          <a:endParaRPr lang="zh-CN" altLang="en-US"/>
        </a:p>
      </dgm:t>
    </dgm:pt>
    <dgm:pt modelId="{85528F93-A259-4AD0-9ACE-CAFC299DFD0B}" type="sibTrans" cxnId="{3BDE6C12-C644-41C5-8B80-1950F2901B84}">
      <dgm:prSet/>
      <dgm:spPr/>
      <dgm:t>
        <a:bodyPr/>
        <a:lstStyle/>
        <a:p>
          <a:endParaRPr lang="zh-CN" altLang="en-US"/>
        </a:p>
      </dgm:t>
    </dgm:pt>
    <dgm:pt modelId="{28ABA7E3-2D69-4C52-892D-568A141C59F3}">
      <dgm:prSet phldrT="[文本]" custT="1"/>
      <dgm:spPr/>
      <dgm:t>
        <a:bodyPr/>
        <a:lstStyle/>
        <a:p>
          <a:r>
            <a:rPr lang="en-US" altLang="zh-CN" sz="1600" dirty="0"/>
            <a:t>Distribution of contribution</a:t>
          </a:r>
          <a:endParaRPr lang="zh-CN" altLang="en-US" sz="1600" dirty="0"/>
        </a:p>
      </dgm:t>
    </dgm:pt>
    <dgm:pt modelId="{E48842AB-E6CA-4A89-9ED8-D3ADC10BC4DD}" type="parTrans" cxnId="{8703CFF1-26C6-4EFE-9490-58BE2D1D8DD3}">
      <dgm:prSet/>
      <dgm:spPr/>
      <dgm:t>
        <a:bodyPr/>
        <a:lstStyle/>
        <a:p>
          <a:endParaRPr lang="zh-CN" altLang="en-US"/>
        </a:p>
      </dgm:t>
    </dgm:pt>
    <dgm:pt modelId="{D20FA40D-7EE6-4448-A92E-B7C80B649DE7}" type="sibTrans" cxnId="{8703CFF1-26C6-4EFE-9490-58BE2D1D8DD3}">
      <dgm:prSet/>
      <dgm:spPr/>
      <dgm:t>
        <a:bodyPr/>
        <a:lstStyle/>
        <a:p>
          <a:endParaRPr lang="zh-CN" altLang="en-US"/>
        </a:p>
      </dgm:t>
    </dgm:pt>
    <dgm:pt modelId="{18966037-02CC-47F2-8A01-2BB07DE43AA6}">
      <dgm:prSet phldrT="[文本]" custT="1"/>
      <dgm:spPr/>
      <dgm:t>
        <a:bodyPr/>
        <a:lstStyle/>
        <a:p>
          <a:r>
            <a:rPr lang="en-US" altLang="zh-CN" sz="1600" dirty="0"/>
            <a:t>Tempo</a:t>
          </a:r>
          <a:endParaRPr lang="zh-CN" altLang="en-US" sz="1600" dirty="0"/>
        </a:p>
      </dgm:t>
    </dgm:pt>
    <dgm:pt modelId="{F88157C6-8AC9-4D0B-9747-53C6A2801428}" type="parTrans" cxnId="{F839C4C2-032E-49CD-A0A5-9D26EE845C94}">
      <dgm:prSet/>
      <dgm:spPr/>
      <dgm:t>
        <a:bodyPr/>
        <a:lstStyle/>
        <a:p>
          <a:endParaRPr lang="zh-CN" altLang="en-US"/>
        </a:p>
      </dgm:t>
    </dgm:pt>
    <dgm:pt modelId="{89A06E4F-A1EB-4C92-B9D7-F79FE83F2683}" type="sibTrans" cxnId="{F839C4C2-032E-49CD-A0A5-9D26EE845C94}">
      <dgm:prSet/>
      <dgm:spPr/>
      <dgm:t>
        <a:bodyPr/>
        <a:lstStyle/>
        <a:p>
          <a:endParaRPr lang="zh-CN" altLang="en-US"/>
        </a:p>
      </dgm:t>
    </dgm:pt>
    <dgm:pt modelId="{9BE3F8EA-2A85-4730-B1A7-2A420E9FA7CF}" type="pres">
      <dgm:prSet presAssocID="{94E28F76-3A6F-4090-9EDB-00BFE7635D1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1E20C7A-8700-4445-AFCC-C7D728177210}" type="pres">
      <dgm:prSet presAssocID="{73D8BCB4-E2DC-4D87-B061-5D1AF4B5A082}" presName="hierRoot1" presStyleCnt="0">
        <dgm:presLayoutVars>
          <dgm:hierBranch val="init"/>
        </dgm:presLayoutVars>
      </dgm:prSet>
      <dgm:spPr/>
    </dgm:pt>
    <dgm:pt modelId="{9FC14054-54DE-4904-905D-AF20BDD12EE7}" type="pres">
      <dgm:prSet presAssocID="{73D8BCB4-E2DC-4D87-B061-5D1AF4B5A082}" presName="rootComposite1" presStyleCnt="0"/>
      <dgm:spPr/>
    </dgm:pt>
    <dgm:pt modelId="{3D85C7B9-FCCC-4F33-8ACF-E18642FE4303}" type="pres">
      <dgm:prSet presAssocID="{73D8BCB4-E2DC-4D87-B061-5D1AF4B5A082}" presName="rootText1" presStyleLbl="node0" presStyleIdx="0" presStyleCnt="1" custScaleX="218406" custScaleY="158684" custLinFactNeighborX="0" custLinFactNeighborY="-70727">
        <dgm:presLayoutVars>
          <dgm:chPref val="3"/>
        </dgm:presLayoutVars>
      </dgm:prSet>
      <dgm:spPr/>
    </dgm:pt>
    <dgm:pt modelId="{61ED6F20-4BB3-4746-BB36-83E8FA192B9E}" type="pres">
      <dgm:prSet presAssocID="{73D8BCB4-E2DC-4D87-B061-5D1AF4B5A082}" presName="rootConnector1" presStyleLbl="node1" presStyleIdx="0" presStyleCnt="0"/>
      <dgm:spPr/>
    </dgm:pt>
    <dgm:pt modelId="{B39B9703-3EDF-4A9C-A1E8-09DBF006AB96}" type="pres">
      <dgm:prSet presAssocID="{73D8BCB4-E2DC-4D87-B061-5D1AF4B5A082}" presName="hierChild2" presStyleCnt="0"/>
      <dgm:spPr/>
    </dgm:pt>
    <dgm:pt modelId="{DC3FB136-183F-4A81-A358-34487B92A1D7}" type="pres">
      <dgm:prSet presAssocID="{EFB32FDB-D17E-42B2-8ADF-B12384A2EA14}" presName="Name37" presStyleLbl="parChTrans1D2" presStyleIdx="0" presStyleCnt="9"/>
      <dgm:spPr/>
    </dgm:pt>
    <dgm:pt modelId="{44D0D691-D554-49B2-BDA2-4A2372D36BF4}" type="pres">
      <dgm:prSet presAssocID="{8DFFECF2-4FB9-43EF-ABD9-CAB4FEC5205F}" presName="hierRoot2" presStyleCnt="0">
        <dgm:presLayoutVars>
          <dgm:hierBranch val="init"/>
        </dgm:presLayoutVars>
      </dgm:prSet>
      <dgm:spPr/>
    </dgm:pt>
    <dgm:pt modelId="{8FA722E6-2394-4553-9D54-83DC7527D452}" type="pres">
      <dgm:prSet presAssocID="{8DFFECF2-4FB9-43EF-ABD9-CAB4FEC5205F}" presName="rootComposite" presStyleCnt="0"/>
      <dgm:spPr/>
    </dgm:pt>
    <dgm:pt modelId="{BB75FEAB-AB4F-4326-B543-04A2A3C7F063}" type="pres">
      <dgm:prSet presAssocID="{8DFFECF2-4FB9-43EF-ABD9-CAB4FEC5205F}" presName="rootText" presStyleLbl="node2" presStyleIdx="0" presStyleCnt="9" custScaleX="50910">
        <dgm:presLayoutVars>
          <dgm:chPref val="3"/>
        </dgm:presLayoutVars>
      </dgm:prSet>
      <dgm:spPr/>
    </dgm:pt>
    <dgm:pt modelId="{6B6535B2-B3C5-4EE0-B267-4E74E5FDD349}" type="pres">
      <dgm:prSet presAssocID="{8DFFECF2-4FB9-43EF-ABD9-CAB4FEC5205F}" presName="rootConnector" presStyleLbl="node2" presStyleIdx="0" presStyleCnt="9"/>
      <dgm:spPr/>
    </dgm:pt>
    <dgm:pt modelId="{B0DF952A-D690-401F-BC1F-B1FD317AF615}" type="pres">
      <dgm:prSet presAssocID="{8DFFECF2-4FB9-43EF-ABD9-CAB4FEC5205F}" presName="hierChild4" presStyleCnt="0"/>
      <dgm:spPr/>
    </dgm:pt>
    <dgm:pt modelId="{C4799445-7CF2-4AE4-9996-6D1F20AF17F8}" type="pres">
      <dgm:prSet presAssocID="{8DFFECF2-4FB9-43EF-ABD9-CAB4FEC5205F}" presName="hierChild5" presStyleCnt="0"/>
      <dgm:spPr/>
    </dgm:pt>
    <dgm:pt modelId="{A212DEF4-5EE9-451F-8E13-6D7DF4C0BC2B}" type="pres">
      <dgm:prSet presAssocID="{5590C4F5-AE00-4DA2-AAF7-D24A25604D85}" presName="Name37" presStyleLbl="parChTrans1D2" presStyleIdx="1" presStyleCnt="9"/>
      <dgm:spPr/>
    </dgm:pt>
    <dgm:pt modelId="{86986BD5-AAF3-4F1A-A55B-8310CC21EE8A}" type="pres">
      <dgm:prSet presAssocID="{D0415DB7-9ADC-43AD-99B3-016A855A70C0}" presName="hierRoot2" presStyleCnt="0">
        <dgm:presLayoutVars>
          <dgm:hierBranch val="init"/>
        </dgm:presLayoutVars>
      </dgm:prSet>
      <dgm:spPr/>
    </dgm:pt>
    <dgm:pt modelId="{8B15D8BA-45C5-4B65-879B-568F88A30D04}" type="pres">
      <dgm:prSet presAssocID="{D0415DB7-9ADC-43AD-99B3-016A855A70C0}" presName="rootComposite" presStyleCnt="0"/>
      <dgm:spPr/>
    </dgm:pt>
    <dgm:pt modelId="{6689E940-37B3-4E64-8005-8D44EC766F0B}" type="pres">
      <dgm:prSet presAssocID="{D0415DB7-9ADC-43AD-99B3-016A855A70C0}" presName="rootText" presStyleLbl="node2" presStyleIdx="1" presStyleCnt="9" custScaleX="51562">
        <dgm:presLayoutVars>
          <dgm:chPref val="3"/>
        </dgm:presLayoutVars>
      </dgm:prSet>
      <dgm:spPr/>
    </dgm:pt>
    <dgm:pt modelId="{F1A4DE75-1F96-4CF6-862F-BB2FA5FDC65E}" type="pres">
      <dgm:prSet presAssocID="{D0415DB7-9ADC-43AD-99B3-016A855A70C0}" presName="rootConnector" presStyleLbl="node2" presStyleIdx="1" presStyleCnt="9"/>
      <dgm:spPr/>
    </dgm:pt>
    <dgm:pt modelId="{24B293BE-47EB-4FB5-9B28-46EEA2ABACA2}" type="pres">
      <dgm:prSet presAssocID="{D0415DB7-9ADC-43AD-99B3-016A855A70C0}" presName="hierChild4" presStyleCnt="0"/>
      <dgm:spPr/>
    </dgm:pt>
    <dgm:pt modelId="{E4F1C0A9-14CA-4E42-9DB9-81A8A024892E}" type="pres">
      <dgm:prSet presAssocID="{D0415DB7-9ADC-43AD-99B3-016A855A70C0}" presName="hierChild5" presStyleCnt="0"/>
      <dgm:spPr/>
    </dgm:pt>
    <dgm:pt modelId="{0D067D46-7C1E-4D75-8E11-2D6DED2AA87D}" type="pres">
      <dgm:prSet presAssocID="{9D137102-6504-4CC8-974F-E4C1C6AFADD2}" presName="Name37" presStyleLbl="parChTrans1D2" presStyleIdx="2" presStyleCnt="9"/>
      <dgm:spPr/>
    </dgm:pt>
    <dgm:pt modelId="{F1BE6CA0-4C86-455D-959D-54381BD469EF}" type="pres">
      <dgm:prSet presAssocID="{F919453C-9B48-4646-83D3-1E61C3133530}" presName="hierRoot2" presStyleCnt="0">
        <dgm:presLayoutVars>
          <dgm:hierBranch val="init"/>
        </dgm:presLayoutVars>
      </dgm:prSet>
      <dgm:spPr/>
    </dgm:pt>
    <dgm:pt modelId="{C67E2AE4-C822-4F41-BA13-785D9C4A577F}" type="pres">
      <dgm:prSet presAssocID="{F919453C-9B48-4646-83D3-1E61C3133530}" presName="rootComposite" presStyleCnt="0"/>
      <dgm:spPr/>
    </dgm:pt>
    <dgm:pt modelId="{16362FC4-062C-4BAF-8756-DEF8C4A090D5}" type="pres">
      <dgm:prSet presAssocID="{F919453C-9B48-4646-83D3-1E61C3133530}" presName="rootText" presStyleLbl="node2" presStyleIdx="2" presStyleCnt="9" custScaleX="44409">
        <dgm:presLayoutVars>
          <dgm:chPref val="3"/>
        </dgm:presLayoutVars>
      </dgm:prSet>
      <dgm:spPr/>
    </dgm:pt>
    <dgm:pt modelId="{8B5B98FA-0EF3-4334-99CB-ACBBBCB59CE0}" type="pres">
      <dgm:prSet presAssocID="{F919453C-9B48-4646-83D3-1E61C3133530}" presName="rootConnector" presStyleLbl="node2" presStyleIdx="2" presStyleCnt="9"/>
      <dgm:spPr/>
    </dgm:pt>
    <dgm:pt modelId="{499B715A-2943-4D76-BB0A-48003E480F44}" type="pres">
      <dgm:prSet presAssocID="{F919453C-9B48-4646-83D3-1E61C3133530}" presName="hierChild4" presStyleCnt="0"/>
      <dgm:spPr/>
    </dgm:pt>
    <dgm:pt modelId="{C6746376-EB6E-4EA9-B6BD-720284F0CB0D}" type="pres">
      <dgm:prSet presAssocID="{F919453C-9B48-4646-83D3-1E61C3133530}" presName="hierChild5" presStyleCnt="0"/>
      <dgm:spPr/>
    </dgm:pt>
    <dgm:pt modelId="{A21FDC8A-9BEF-4503-BD7D-9F6633FE96D9}" type="pres">
      <dgm:prSet presAssocID="{D5C91116-415B-4E51-9796-EC752E247D32}" presName="Name37" presStyleLbl="parChTrans1D2" presStyleIdx="3" presStyleCnt="9"/>
      <dgm:spPr/>
    </dgm:pt>
    <dgm:pt modelId="{FB04A493-AE44-45A6-91CB-A4174EEE1410}" type="pres">
      <dgm:prSet presAssocID="{326FE809-E8A0-404E-B997-68E4DACD84C5}" presName="hierRoot2" presStyleCnt="0">
        <dgm:presLayoutVars>
          <dgm:hierBranch val="init"/>
        </dgm:presLayoutVars>
      </dgm:prSet>
      <dgm:spPr/>
    </dgm:pt>
    <dgm:pt modelId="{C4B084DF-C8AE-4157-98C1-922B4459A3EE}" type="pres">
      <dgm:prSet presAssocID="{326FE809-E8A0-404E-B997-68E4DACD84C5}" presName="rootComposite" presStyleCnt="0"/>
      <dgm:spPr/>
    </dgm:pt>
    <dgm:pt modelId="{C6EDDC89-5578-411A-A388-FD70C5B18528}" type="pres">
      <dgm:prSet presAssocID="{326FE809-E8A0-404E-B997-68E4DACD84C5}" presName="rootText" presStyleLbl="node2" presStyleIdx="3" presStyleCnt="9" custScaleX="49923">
        <dgm:presLayoutVars>
          <dgm:chPref val="3"/>
        </dgm:presLayoutVars>
      </dgm:prSet>
      <dgm:spPr/>
    </dgm:pt>
    <dgm:pt modelId="{422DEFAC-8174-4A51-9FFE-FE81593975BC}" type="pres">
      <dgm:prSet presAssocID="{326FE809-E8A0-404E-B997-68E4DACD84C5}" presName="rootConnector" presStyleLbl="node2" presStyleIdx="3" presStyleCnt="9"/>
      <dgm:spPr/>
    </dgm:pt>
    <dgm:pt modelId="{8C887E44-C59C-4941-825B-C7B23A7E68ED}" type="pres">
      <dgm:prSet presAssocID="{326FE809-E8A0-404E-B997-68E4DACD84C5}" presName="hierChild4" presStyleCnt="0"/>
      <dgm:spPr/>
    </dgm:pt>
    <dgm:pt modelId="{10965187-C105-4D68-B854-99A39BE8BE9A}" type="pres">
      <dgm:prSet presAssocID="{326FE809-E8A0-404E-B997-68E4DACD84C5}" presName="hierChild5" presStyleCnt="0"/>
      <dgm:spPr/>
    </dgm:pt>
    <dgm:pt modelId="{A696A55D-1E52-43E3-849D-BD1374EA83DB}" type="pres">
      <dgm:prSet presAssocID="{BAE2AB69-6021-4FE8-A110-713640CEEA86}" presName="Name37" presStyleLbl="parChTrans1D2" presStyleIdx="4" presStyleCnt="9"/>
      <dgm:spPr/>
    </dgm:pt>
    <dgm:pt modelId="{BD3CA50B-6BB5-4217-936F-361296870E38}" type="pres">
      <dgm:prSet presAssocID="{06607E1B-1BC5-437D-897F-CA687A36FDD7}" presName="hierRoot2" presStyleCnt="0">
        <dgm:presLayoutVars>
          <dgm:hierBranch val="init"/>
        </dgm:presLayoutVars>
      </dgm:prSet>
      <dgm:spPr/>
    </dgm:pt>
    <dgm:pt modelId="{651213C4-9E3E-4FF0-8E70-1700B537161A}" type="pres">
      <dgm:prSet presAssocID="{06607E1B-1BC5-437D-897F-CA687A36FDD7}" presName="rootComposite" presStyleCnt="0"/>
      <dgm:spPr/>
    </dgm:pt>
    <dgm:pt modelId="{564CD831-0EE2-4FC5-9BB6-4BC9735660FD}" type="pres">
      <dgm:prSet presAssocID="{06607E1B-1BC5-437D-897F-CA687A36FDD7}" presName="rootText" presStyleLbl="node2" presStyleIdx="4" presStyleCnt="9">
        <dgm:presLayoutVars>
          <dgm:chPref val="3"/>
        </dgm:presLayoutVars>
      </dgm:prSet>
      <dgm:spPr/>
    </dgm:pt>
    <dgm:pt modelId="{0CCD4686-F6CF-4DDD-80CB-E514FB4BCDC7}" type="pres">
      <dgm:prSet presAssocID="{06607E1B-1BC5-437D-897F-CA687A36FDD7}" presName="rootConnector" presStyleLbl="node2" presStyleIdx="4" presStyleCnt="9"/>
      <dgm:spPr/>
    </dgm:pt>
    <dgm:pt modelId="{E461FBBC-C7C2-421E-A1E9-FB79D58A1235}" type="pres">
      <dgm:prSet presAssocID="{06607E1B-1BC5-437D-897F-CA687A36FDD7}" presName="hierChild4" presStyleCnt="0"/>
      <dgm:spPr/>
    </dgm:pt>
    <dgm:pt modelId="{73DE35D0-C0F8-4CDA-99A0-70C3C5CFC06A}" type="pres">
      <dgm:prSet presAssocID="{06607E1B-1BC5-437D-897F-CA687A36FDD7}" presName="hierChild5" presStyleCnt="0"/>
      <dgm:spPr/>
    </dgm:pt>
    <dgm:pt modelId="{F770ED86-0673-4D59-A5AD-1692EC590CD7}" type="pres">
      <dgm:prSet presAssocID="{6A471786-8C4C-40EE-9A62-B578F790FD1E}" presName="Name37" presStyleLbl="parChTrans1D2" presStyleIdx="5" presStyleCnt="9"/>
      <dgm:spPr/>
    </dgm:pt>
    <dgm:pt modelId="{D1B91C29-3CFB-40CD-AF5F-F7ACE116F03E}" type="pres">
      <dgm:prSet presAssocID="{68EED767-B5CA-422E-A45F-303128863E32}" presName="hierRoot2" presStyleCnt="0">
        <dgm:presLayoutVars>
          <dgm:hierBranch val="init"/>
        </dgm:presLayoutVars>
      </dgm:prSet>
      <dgm:spPr/>
    </dgm:pt>
    <dgm:pt modelId="{6569C45B-F6F3-42A2-91EE-2899EACF5A9A}" type="pres">
      <dgm:prSet presAssocID="{68EED767-B5CA-422E-A45F-303128863E32}" presName="rootComposite" presStyleCnt="0"/>
      <dgm:spPr/>
    </dgm:pt>
    <dgm:pt modelId="{929ED91A-56A1-414D-BA59-39B33F7FB5AD}" type="pres">
      <dgm:prSet presAssocID="{68EED767-B5CA-422E-A45F-303128863E32}" presName="rootText" presStyleLbl="node2" presStyleIdx="5" presStyleCnt="9" custScaleX="96192">
        <dgm:presLayoutVars>
          <dgm:chPref val="3"/>
        </dgm:presLayoutVars>
      </dgm:prSet>
      <dgm:spPr/>
    </dgm:pt>
    <dgm:pt modelId="{17F05526-5DA2-4132-B702-7DA95E9BFE26}" type="pres">
      <dgm:prSet presAssocID="{68EED767-B5CA-422E-A45F-303128863E32}" presName="rootConnector" presStyleLbl="node2" presStyleIdx="5" presStyleCnt="9"/>
      <dgm:spPr/>
    </dgm:pt>
    <dgm:pt modelId="{15723B2A-5CCA-4804-BEBF-B172FD4F6D4F}" type="pres">
      <dgm:prSet presAssocID="{68EED767-B5CA-422E-A45F-303128863E32}" presName="hierChild4" presStyleCnt="0"/>
      <dgm:spPr/>
    </dgm:pt>
    <dgm:pt modelId="{051F463A-1E48-47E9-A5FB-DF8D2B52C0E0}" type="pres">
      <dgm:prSet presAssocID="{68EED767-B5CA-422E-A45F-303128863E32}" presName="hierChild5" presStyleCnt="0"/>
      <dgm:spPr/>
    </dgm:pt>
    <dgm:pt modelId="{21480F33-E0C5-489B-8DF7-36EE75A3715C}" type="pres">
      <dgm:prSet presAssocID="{4E4B0F03-0907-42BB-8F0C-7A9089288FA7}" presName="Name37" presStyleLbl="parChTrans1D2" presStyleIdx="6" presStyleCnt="9"/>
      <dgm:spPr/>
    </dgm:pt>
    <dgm:pt modelId="{D6218F15-8212-4990-814C-72E581AC800C}" type="pres">
      <dgm:prSet presAssocID="{1D721983-281C-4F06-8FA0-852AB758544B}" presName="hierRoot2" presStyleCnt="0">
        <dgm:presLayoutVars>
          <dgm:hierBranch val="init"/>
        </dgm:presLayoutVars>
      </dgm:prSet>
      <dgm:spPr/>
    </dgm:pt>
    <dgm:pt modelId="{5976CAA8-9CD4-4440-B45D-1A373E6AA8A9}" type="pres">
      <dgm:prSet presAssocID="{1D721983-281C-4F06-8FA0-852AB758544B}" presName="rootComposite" presStyleCnt="0"/>
      <dgm:spPr/>
    </dgm:pt>
    <dgm:pt modelId="{ED2499FD-9048-4FBA-9515-AFFC04265A3E}" type="pres">
      <dgm:prSet presAssocID="{1D721983-281C-4F06-8FA0-852AB758544B}" presName="rootText" presStyleLbl="node2" presStyleIdx="6" presStyleCnt="9" custScaleX="56020">
        <dgm:presLayoutVars>
          <dgm:chPref val="3"/>
        </dgm:presLayoutVars>
      </dgm:prSet>
      <dgm:spPr/>
    </dgm:pt>
    <dgm:pt modelId="{D3250185-E982-4609-91BD-256EF0E3BB61}" type="pres">
      <dgm:prSet presAssocID="{1D721983-281C-4F06-8FA0-852AB758544B}" presName="rootConnector" presStyleLbl="node2" presStyleIdx="6" presStyleCnt="9"/>
      <dgm:spPr/>
    </dgm:pt>
    <dgm:pt modelId="{06D87349-78DE-45B3-885A-76363A18E731}" type="pres">
      <dgm:prSet presAssocID="{1D721983-281C-4F06-8FA0-852AB758544B}" presName="hierChild4" presStyleCnt="0"/>
      <dgm:spPr/>
    </dgm:pt>
    <dgm:pt modelId="{F36CF137-9B1B-4EA7-9C63-88FF300E386F}" type="pres">
      <dgm:prSet presAssocID="{1D721983-281C-4F06-8FA0-852AB758544B}" presName="hierChild5" presStyleCnt="0"/>
      <dgm:spPr/>
    </dgm:pt>
    <dgm:pt modelId="{213DC163-C04E-4BAC-BA9E-0AD21DE1F6F1}" type="pres">
      <dgm:prSet presAssocID="{F88157C6-8AC9-4D0B-9747-53C6A2801428}" presName="Name37" presStyleLbl="parChTrans1D2" presStyleIdx="7" presStyleCnt="9"/>
      <dgm:spPr/>
    </dgm:pt>
    <dgm:pt modelId="{3DE0BBAA-53FA-41DD-BB7B-DF03E0890D8B}" type="pres">
      <dgm:prSet presAssocID="{18966037-02CC-47F2-8A01-2BB07DE43AA6}" presName="hierRoot2" presStyleCnt="0">
        <dgm:presLayoutVars>
          <dgm:hierBranch val="init"/>
        </dgm:presLayoutVars>
      </dgm:prSet>
      <dgm:spPr/>
    </dgm:pt>
    <dgm:pt modelId="{FD60B12C-971F-4CF8-BF44-D4BEAB40EBCD}" type="pres">
      <dgm:prSet presAssocID="{18966037-02CC-47F2-8A01-2BB07DE43AA6}" presName="rootComposite" presStyleCnt="0"/>
      <dgm:spPr/>
    </dgm:pt>
    <dgm:pt modelId="{E651951D-EFB2-421A-8A94-9E00AA64DB2B}" type="pres">
      <dgm:prSet presAssocID="{18966037-02CC-47F2-8A01-2BB07DE43AA6}" presName="rootText" presStyleLbl="node2" presStyleIdx="7" presStyleCnt="9" custScaleX="66539">
        <dgm:presLayoutVars>
          <dgm:chPref val="3"/>
        </dgm:presLayoutVars>
      </dgm:prSet>
      <dgm:spPr/>
    </dgm:pt>
    <dgm:pt modelId="{1469D1F5-E24A-4546-92AC-C07994A1CB07}" type="pres">
      <dgm:prSet presAssocID="{18966037-02CC-47F2-8A01-2BB07DE43AA6}" presName="rootConnector" presStyleLbl="node2" presStyleIdx="7" presStyleCnt="9"/>
      <dgm:spPr/>
    </dgm:pt>
    <dgm:pt modelId="{0077CFEA-6D32-4B23-BAAE-B2DA11318A2F}" type="pres">
      <dgm:prSet presAssocID="{18966037-02CC-47F2-8A01-2BB07DE43AA6}" presName="hierChild4" presStyleCnt="0"/>
      <dgm:spPr/>
    </dgm:pt>
    <dgm:pt modelId="{4DCC75AA-057B-4EDA-8D5D-AD164581D5EA}" type="pres">
      <dgm:prSet presAssocID="{18966037-02CC-47F2-8A01-2BB07DE43AA6}" presName="hierChild5" presStyleCnt="0"/>
      <dgm:spPr/>
    </dgm:pt>
    <dgm:pt modelId="{CA3A8554-586B-49DA-BDEA-87F22C91F2C4}" type="pres">
      <dgm:prSet presAssocID="{E48842AB-E6CA-4A89-9ED8-D3ADC10BC4DD}" presName="Name37" presStyleLbl="parChTrans1D2" presStyleIdx="8" presStyleCnt="9"/>
      <dgm:spPr/>
    </dgm:pt>
    <dgm:pt modelId="{80314180-05EC-45D5-BCD5-6CDFE512591D}" type="pres">
      <dgm:prSet presAssocID="{28ABA7E3-2D69-4C52-892D-568A141C59F3}" presName="hierRoot2" presStyleCnt="0">
        <dgm:presLayoutVars>
          <dgm:hierBranch val="init"/>
        </dgm:presLayoutVars>
      </dgm:prSet>
      <dgm:spPr/>
    </dgm:pt>
    <dgm:pt modelId="{609CC572-CDB8-474B-8756-4DA7DCB657B2}" type="pres">
      <dgm:prSet presAssocID="{28ABA7E3-2D69-4C52-892D-568A141C59F3}" presName="rootComposite" presStyleCnt="0"/>
      <dgm:spPr/>
    </dgm:pt>
    <dgm:pt modelId="{9FA33A1C-333E-4B99-A56B-689E0624AE75}" type="pres">
      <dgm:prSet presAssocID="{28ABA7E3-2D69-4C52-892D-568A141C59F3}" presName="rootText" presStyleLbl="node2" presStyleIdx="8" presStyleCnt="9" custScaleX="121129" custScaleY="108574">
        <dgm:presLayoutVars>
          <dgm:chPref val="3"/>
        </dgm:presLayoutVars>
      </dgm:prSet>
      <dgm:spPr/>
    </dgm:pt>
    <dgm:pt modelId="{169E1372-67D8-4A93-83C8-3B56AF2E133B}" type="pres">
      <dgm:prSet presAssocID="{28ABA7E3-2D69-4C52-892D-568A141C59F3}" presName="rootConnector" presStyleLbl="node2" presStyleIdx="8" presStyleCnt="9"/>
      <dgm:spPr/>
    </dgm:pt>
    <dgm:pt modelId="{EF72EDBA-4663-490A-82DC-1B28982638E1}" type="pres">
      <dgm:prSet presAssocID="{28ABA7E3-2D69-4C52-892D-568A141C59F3}" presName="hierChild4" presStyleCnt="0"/>
      <dgm:spPr/>
    </dgm:pt>
    <dgm:pt modelId="{6F09E312-C824-4DAE-9CF7-C2AEA6D9C791}" type="pres">
      <dgm:prSet presAssocID="{28ABA7E3-2D69-4C52-892D-568A141C59F3}" presName="hierChild5" presStyleCnt="0"/>
      <dgm:spPr/>
    </dgm:pt>
    <dgm:pt modelId="{5D7823D6-4BEF-42BB-AC52-F0FB989F97FF}" type="pres">
      <dgm:prSet presAssocID="{73D8BCB4-E2DC-4D87-B061-5D1AF4B5A082}" presName="hierChild3" presStyleCnt="0"/>
      <dgm:spPr/>
    </dgm:pt>
  </dgm:ptLst>
  <dgm:cxnLst>
    <dgm:cxn modelId="{F9013000-1EC7-431B-9A2A-EE78B6EFE29E}" type="presOf" srcId="{73D8BCB4-E2DC-4D87-B061-5D1AF4B5A082}" destId="{3D85C7B9-FCCC-4F33-8ACF-E18642FE4303}" srcOrd="0" destOrd="0" presId="urn:microsoft.com/office/officeart/2005/8/layout/orgChart1#2"/>
    <dgm:cxn modelId="{0CD39001-842F-44B4-910C-455C75C772FD}" type="presOf" srcId="{1D721983-281C-4F06-8FA0-852AB758544B}" destId="{ED2499FD-9048-4FBA-9515-AFFC04265A3E}" srcOrd="0" destOrd="0" presId="urn:microsoft.com/office/officeart/2005/8/layout/orgChart1#2"/>
    <dgm:cxn modelId="{8FB65F09-B0BC-4D60-BECC-D39BF018C2F3}" type="presOf" srcId="{F88157C6-8AC9-4D0B-9747-53C6A2801428}" destId="{213DC163-C04E-4BAC-BA9E-0AD21DE1F6F1}" srcOrd="0" destOrd="0" presId="urn:microsoft.com/office/officeart/2005/8/layout/orgChart1#2"/>
    <dgm:cxn modelId="{3BDE6C12-C644-41C5-8B80-1950F2901B84}" srcId="{73D8BCB4-E2DC-4D87-B061-5D1AF4B5A082}" destId="{1D721983-281C-4F06-8FA0-852AB758544B}" srcOrd="6" destOrd="0" parTransId="{4E4B0F03-0907-42BB-8F0C-7A9089288FA7}" sibTransId="{85528F93-A259-4AD0-9ACE-CAFC299DFD0B}"/>
    <dgm:cxn modelId="{D220E61D-D530-4C0A-9CDA-E7EBB9C729AD}" type="presOf" srcId="{BAE2AB69-6021-4FE8-A110-713640CEEA86}" destId="{A696A55D-1E52-43E3-849D-BD1374EA83DB}" srcOrd="0" destOrd="0" presId="urn:microsoft.com/office/officeart/2005/8/layout/orgChart1#2"/>
    <dgm:cxn modelId="{5C511120-7C00-4990-808F-F850C5A085C9}" srcId="{73D8BCB4-E2DC-4D87-B061-5D1AF4B5A082}" destId="{326FE809-E8A0-404E-B997-68E4DACD84C5}" srcOrd="3" destOrd="0" parTransId="{D5C91116-415B-4E51-9796-EC752E247D32}" sibTransId="{DA00E978-C434-4CA8-8E1D-D994E485C429}"/>
    <dgm:cxn modelId="{83700628-37E2-4D20-A941-E1768CFC86E0}" type="presOf" srcId="{F919453C-9B48-4646-83D3-1E61C3133530}" destId="{16362FC4-062C-4BAF-8756-DEF8C4A090D5}" srcOrd="0" destOrd="0" presId="urn:microsoft.com/office/officeart/2005/8/layout/orgChart1#2"/>
    <dgm:cxn modelId="{72B31D39-561C-437E-B898-2377A02BDA03}" type="presOf" srcId="{28ABA7E3-2D69-4C52-892D-568A141C59F3}" destId="{9FA33A1C-333E-4B99-A56B-689E0624AE75}" srcOrd="0" destOrd="0" presId="urn:microsoft.com/office/officeart/2005/8/layout/orgChart1#2"/>
    <dgm:cxn modelId="{60FFEC5C-1A79-4F24-B4FC-F6C661BB4F6F}" type="presOf" srcId="{1D721983-281C-4F06-8FA0-852AB758544B}" destId="{D3250185-E982-4609-91BD-256EF0E3BB61}" srcOrd="1" destOrd="0" presId="urn:microsoft.com/office/officeart/2005/8/layout/orgChart1#2"/>
    <dgm:cxn modelId="{03C9B75E-2820-45A5-8AC8-F96A729F28BD}" type="presOf" srcId="{5590C4F5-AE00-4DA2-AAF7-D24A25604D85}" destId="{A212DEF4-5EE9-451F-8E13-6D7DF4C0BC2B}" srcOrd="0" destOrd="0" presId="urn:microsoft.com/office/officeart/2005/8/layout/orgChart1#2"/>
    <dgm:cxn modelId="{31ACF85E-4F0B-45D7-9926-A8F08AFD52EC}" type="presOf" srcId="{D0415DB7-9ADC-43AD-99B3-016A855A70C0}" destId="{F1A4DE75-1F96-4CF6-862F-BB2FA5FDC65E}" srcOrd="1" destOrd="0" presId="urn:microsoft.com/office/officeart/2005/8/layout/orgChart1#2"/>
    <dgm:cxn modelId="{F48C384A-2586-4DF9-A629-F0822C8E8152}" srcId="{73D8BCB4-E2DC-4D87-B061-5D1AF4B5A082}" destId="{F919453C-9B48-4646-83D3-1E61C3133530}" srcOrd="2" destOrd="0" parTransId="{9D137102-6504-4CC8-974F-E4C1C6AFADD2}" sibTransId="{6E340F3D-7916-4FD0-9461-9FFB1E6845CF}"/>
    <dgm:cxn modelId="{EF339C6C-FF92-42D5-9D0F-3D05349738C4}" type="presOf" srcId="{28ABA7E3-2D69-4C52-892D-568A141C59F3}" destId="{169E1372-67D8-4A93-83C8-3B56AF2E133B}" srcOrd="1" destOrd="0" presId="urn:microsoft.com/office/officeart/2005/8/layout/orgChart1#2"/>
    <dgm:cxn modelId="{D434856D-4491-4BBE-A3ED-8B10FFDEC2A6}" type="presOf" srcId="{E48842AB-E6CA-4A89-9ED8-D3ADC10BC4DD}" destId="{CA3A8554-586B-49DA-BDEA-87F22C91F2C4}" srcOrd="0" destOrd="0" presId="urn:microsoft.com/office/officeart/2005/8/layout/orgChart1#2"/>
    <dgm:cxn modelId="{4D301050-A870-4810-93CB-E93FF47688C6}" type="presOf" srcId="{D5C91116-415B-4E51-9796-EC752E247D32}" destId="{A21FDC8A-9BEF-4503-BD7D-9F6633FE96D9}" srcOrd="0" destOrd="0" presId="urn:microsoft.com/office/officeart/2005/8/layout/orgChart1#2"/>
    <dgm:cxn modelId="{57845973-B7E7-40B1-ACE7-6AAEA05D3DC1}" type="presOf" srcId="{326FE809-E8A0-404E-B997-68E4DACD84C5}" destId="{422DEFAC-8174-4A51-9FFE-FE81593975BC}" srcOrd="1" destOrd="0" presId="urn:microsoft.com/office/officeart/2005/8/layout/orgChart1#2"/>
    <dgm:cxn modelId="{0F856775-52F9-4171-8AFF-6180A26B681D}" type="presOf" srcId="{06607E1B-1BC5-437D-897F-CA687A36FDD7}" destId="{564CD831-0EE2-4FC5-9BB6-4BC9735660FD}" srcOrd="0" destOrd="0" presId="urn:microsoft.com/office/officeart/2005/8/layout/orgChart1#2"/>
    <dgm:cxn modelId="{839AA076-C202-44C6-ADE7-DFEA4D933B88}" type="presOf" srcId="{68EED767-B5CA-422E-A45F-303128863E32}" destId="{17F05526-5DA2-4132-B702-7DA95E9BFE26}" srcOrd="1" destOrd="0" presId="urn:microsoft.com/office/officeart/2005/8/layout/orgChart1#2"/>
    <dgm:cxn modelId="{05A4BB78-D831-4E68-8167-5F476F860A05}" srcId="{73D8BCB4-E2DC-4D87-B061-5D1AF4B5A082}" destId="{68EED767-B5CA-422E-A45F-303128863E32}" srcOrd="5" destOrd="0" parTransId="{6A471786-8C4C-40EE-9A62-B578F790FD1E}" sibTransId="{2C4E1696-A303-4FCA-8C29-BBB5FE923FE0}"/>
    <dgm:cxn modelId="{3EB05685-EE4E-42DF-A188-ABE0EC3600BA}" type="presOf" srcId="{4E4B0F03-0907-42BB-8F0C-7A9089288FA7}" destId="{21480F33-E0C5-489B-8DF7-36EE75A3715C}" srcOrd="0" destOrd="0" presId="urn:microsoft.com/office/officeart/2005/8/layout/orgChart1#2"/>
    <dgm:cxn modelId="{950BB98C-18DD-427E-8D76-8D94EEA64245}" type="presOf" srcId="{8DFFECF2-4FB9-43EF-ABD9-CAB4FEC5205F}" destId="{6B6535B2-B3C5-4EE0-B267-4E74E5FDD349}" srcOrd="1" destOrd="0" presId="urn:microsoft.com/office/officeart/2005/8/layout/orgChart1#2"/>
    <dgm:cxn modelId="{BA334392-9F74-464D-B817-6E85ACEB731B}" type="presOf" srcId="{18966037-02CC-47F2-8A01-2BB07DE43AA6}" destId="{E651951D-EFB2-421A-8A94-9E00AA64DB2B}" srcOrd="0" destOrd="0" presId="urn:microsoft.com/office/officeart/2005/8/layout/orgChart1#2"/>
    <dgm:cxn modelId="{04D57BAB-CB7F-4CFA-9634-5CCD4EAA3F3D}" srcId="{73D8BCB4-E2DC-4D87-B061-5D1AF4B5A082}" destId="{D0415DB7-9ADC-43AD-99B3-016A855A70C0}" srcOrd="1" destOrd="0" parTransId="{5590C4F5-AE00-4DA2-AAF7-D24A25604D85}" sibTransId="{93AD1787-2A24-4702-810B-EEAD684E9DE5}"/>
    <dgm:cxn modelId="{8CB08EAB-CB3A-4496-83E7-41BC1A575329}" type="presOf" srcId="{73D8BCB4-E2DC-4D87-B061-5D1AF4B5A082}" destId="{61ED6F20-4BB3-4746-BB36-83E8FA192B9E}" srcOrd="1" destOrd="0" presId="urn:microsoft.com/office/officeart/2005/8/layout/orgChart1#2"/>
    <dgm:cxn modelId="{35EF0AB1-F83D-4FFD-92D3-0A4879BC3316}" type="presOf" srcId="{68EED767-B5CA-422E-A45F-303128863E32}" destId="{929ED91A-56A1-414D-BA59-39B33F7FB5AD}" srcOrd="0" destOrd="0" presId="urn:microsoft.com/office/officeart/2005/8/layout/orgChart1#2"/>
    <dgm:cxn modelId="{AD79C7B6-B7B1-4DBA-A120-2D382D809C19}" type="presOf" srcId="{18966037-02CC-47F2-8A01-2BB07DE43AA6}" destId="{1469D1F5-E24A-4546-92AC-C07994A1CB07}" srcOrd="1" destOrd="0" presId="urn:microsoft.com/office/officeart/2005/8/layout/orgChart1#2"/>
    <dgm:cxn modelId="{127EABB9-3E8E-4E52-8041-16E7811A2DA2}" type="presOf" srcId="{326FE809-E8A0-404E-B997-68E4DACD84C5}" destId="{C6EDDC89-5578-411A-A388-FD70C5B18528}" srcOrd="0" destOrd="0" presId="urn:microsoft.com/office/officeart/2005/8/layout/orgChart1#2"/>
    <dgm:cxn modelId="{7BFFCEBB-45F4-4908-B4BA-938F47B687D9}" type="presOf" srcId="{9D137102-6504-4CC8-974F-E4C1C6AFADD2}" destId="{0D067D46-7C1E-4D75-8E11-2D6DED2AA87D}" srcOrd="0" destOrd="0" presId="urn:microsoft.com/office/officeart/2005/8/layout/orgChart1#2"/>
    <dgm:cxn modelId="{F839C4C2-032E-49CD-A0A5-9D26EE845C94}" srcId="{73D8BCB4-E2DC-4D87-B061-5D1AF4B5A082}" destId="{18966037-02CC-47F2-8A01-2BB07DE43AA6}" srcOrd="7" destOrd="0" parTransId="{F88157C6-8AC9-4D0B-9747-53C6A2801428}" sibTransId="{89A06E4F-A1EB-4C92-B9D7-F79FE83F2683}"/>
    <dgm:cxn modelId="{44D152C6-088E-40AA-8A40-AA3A75F96D21}" type="presOf" srcId="{06607E1B-1BC5-437D-897F-CA687A36FDD7}" destId="{0CCD4686-F6CF-4DDD-80CB-E514FB4BCDC7}" srcOrd="1" destOrd="0" presId="urn:microsoft.com/office/officeart/2005/8/layout/orgChart1#2"/>
    <dgm:cxn modelId="{B6B5E7C6-E898-4707-BDB3-248659F424AC}" srcId="{73D8BCB4-E2DC-4D87-B061-5D1AF4B5A082}" destId="{06607E1B-1BC5-437D-897F-CA687A36FDD7}" srcOrd="4" destOrd="0" parTransId="{BAE2AB69-6021-4FE8-A110-713640CEEA86}" sibTransId="{41630F85-731F-417C-9DD6-AE498EDED196}"/>
    <dgm:cxn modelId="{A362B8C8-26BE-4A4C-B4D1-CFDF201BFD86}" type="presOf" srcId="{8DFFECF2-4FB9-43EF-ABD9-CAB4FEC5205F}" destId="{BB75FEAB-AB4F-4326-B543-04A2A3C7F063}" srcOrd="0" destOrd="0" presId="urn:microsoft.com/office/officeart/2005/8/layout/orgChart1#2"/>
    <dgm:cxn modelId="{A724C2D0-FF84-4A57-8E6C-EDAA38472CD8}" srcId="{73D8BCB4-E2DC-4D87-B061-5D1AF4B5A082}" destId="{8DFFECF2-4FB9-43EF-ABD9-CAB4FEC5205F}" srcOrd="0" destOrd="0" parTransId="{EFB32FDB-D17E-42B2-8ADF-B12384A2EA14}" sibTransId="{6235BCC2-F1C1-496F-9E21-05307526F3A6}"/>
    <dgm:cxn modelId="{7751C4D5-4008-4710-8403-0813398C0345}" type="presOf" srcId="{6A471786-8C4C-40EE-9A62-B578F790FD1E}" destId="{F770ED86-0673-4D59-A5AD-1692EC590CD7}" srcOrd="0" destOrd="0" presId="urn:microsoft.com/office/officeart/2005/8/layout/orgChart1#2"/>
    <dgm:cxn modelId="{1D0BA6E1-8AE5-4F43-8954-5D08F07E5279}" type="presOf" srcId="{EFB32FDB-D17E-42B2-8ADF-B12384A2EA14}" destId="{DC3FB136-183F-4A81-A358-34487B92A1D7}" srcOrd="0" destOrd="0" presId="urn:microsoft.com/office/officeart/2005/8/layout/orgChart1#2"/>
    <dgm:cxn modelId="{220B49E7-58CF-4EEC-97D2-8FF4C5D26833}" type="presOf" srcId="{94E28F76-3A6F-4090-9EDB-00BFE7635D10}" destId="{9BE3F8EA-2A85-4730-B1A7-2A420E9FA7CF}" srcOrd="0" destOrd="0" presId="urn:microsoft.com/office/officeart/2005/8/layout/orgChart1#2"/>
    <dgm:cxn modelId="{5F87F0EE-1886-40EB-BD74-635ED732BAAB}" srcId="{94E28F76-3A6F-4090-9EDB-00BFE7635D10}" destId="{73D8BCB4-E2DC-4D87-B061-5D1AF4B5A082}" srcOrd="0" destOrd="0" parTransId="{7698F90D-F783-429A-AC05-F3957337D184}" sibTransId="{1569284D-4CB2-4E96-8C76-1D57EECAC018}"/>
    <dgm:cxn modelId="{8703CFF1-26C6-4EFE-9490-58BE2D1D8DD3}" srcId="{73D8BCB4-E2DC-4D87-B061-5D1AF4B5A082}" destId="{28ABA7E3-2D69-4C52-892D-568A141C59F3}" srcOrd="8" destOrd="0" parTransId="{E48842AB-E6CA-4A89-9ED8-D3ADC10BC4DD}" sibTransId="{D20FA40D-7EE6-4448-A92E-B7C80B649DE7}"/>
    <dgm:cxn modelId="{BB0B70FB-93BB-4582-A221-9D3B3DD225B3}" type="presOf" srcId="{F919453C-9B48-4646-83D3-1E61C3133530}" destId="{8B5B98FA-0EF3-4334-99CB-ACBBBCB59CE0}" srcOrd="1" destOrd="0" presId="urn:microsoft.com/office/officeart/2005/8/layout/orgChart1#2"/>
    <dgm:cxn modelId="{B8049FFC-D5E1-4774-A62E-287966036E71}" type="presOf" srcId="{D0415DB7-9ADC-43AD-99B3-016A855A70C0}" destId="{6689E940-37B3-4E64-8005-8D44EC766F0B}" srcOrd="0" destOrd="0" presId="urn:microsoft.com/office/officeart/2005/8/layout/orgChart1#2"/>
    <dgm:cxn modelId="{C1AC7A06-C124-4CF5-A7F7-4769D1A2AEBD}" type="presParOf" srcId="{9BE3F8EA-2A85-4730-B1A7-2A420E9FA7CF}" destId="{31E20C7A-8700-4445-AFCC-C7D728177210}" srcOrd="0" destOrd="0" presId="urn:microsoft.com/office/officeart/2005/8/layout/orgChart1#2"/>
    <dgm:cxn modelId="{A99D55E7-03E4-49F3-B515-6FBCD386B9CB}" type="presParOf" srcId="{31E20C7A-8700-4445-AFCC-C7D728177210}" destId="{9FC14054-54DE-4904-905D-AF20BDD12EE7}" srcOrd="0" destOrd="0" presId="urn:microsoft.com/office/officeart/2005/8/layout/orgChart1#2"/>
    <dgm:cxn modelId="{41FCA8D1-A90C-42AE-8BCF-B740125BFE36}" type="presParOf" srcId="{9FC14054-54DE-4904-905D-AF20BDD12EE7}" destId="{3D85C7B9-FCCC-4F33-8ACF-E18642FE4303}" srcOrd="0" destOrd="0" presId="urn:microsoft.com/office/officeart/2005/8/layout/orgChart1#2"/>
    <dgm:cxn modelId="{A27339D1-C41A-47DC-B4A4-D2052C9FCC55}" type="presParOf" srcId="{9FC14054-54DE-4904-905D-AF20BDD12EE7}" destId="{61ED6F20-4BB3-4746-BB36-83E8FA192B9E}" srcOrd="1" destOrd="0" presId="urn:microsoft.com/office/officeart/2005/8/layout/orgChart1#2"/>
    <dgm:cxn modelId="{368B3C4E-60B4-485F-BB7E-439F91720AE8}" type="presParOf" srcId="{31E20C7A-8700-4445-AFCC-C7D728177210}" destId="{B39B9703-3EDF-4A9C-A1E8-09DBF006AB96}" srcOrd="1" destOrd="0" presId="urn:microsoft.com/office/officeart/2005/8/layout/orgChart1#2"/>
    <dgm:cxn modelId="{FF346D08-E689-4F8F-B48E-B2EB07071BA1}" type="presParOf" srcId="{B39B9703-3EDF-4A9C-A1E8-09DBF006AB96}" destId="{DC3FB136-183F-4A81-A358-34487B92A1D7}" srcOrd="0" destOrd="0" presId="urn:microsoft.com/office/officeart/2005/8/layout/orgChart1#2"/>
    <dgm:cxn modelId="{EE13E639-1BBB-43FB-82CE-721AF6EB0A53}" type="presParOf" srcId="{B39B9703-3EDF-4A9C-A1E8-09DBF006AB96}" destId="{44D0D691-D554-49B2-BDA2-4A2372D36BF4}" srcOrd="1" destOrd="0" presId="urn:microsoft.com/office/officeart/2005/8/layout/orgChart1#2"/>
    <dgm:cxn modelId="{37EFE978-0096-46F2-9E86-6B9D0BB50084}" type="presParOf" srcId="{44D0D691-D554-49B2-BDA2-4A2372D36BF4}" destId="{8FA722E6-2394-4553-9D54-83DC7527D452}" srcOrd="0" destOrd="0" presId="urn:microsoft.com/office/officeart/2005/8/layout/orgChart1#2"/>
    <dgm:cxn modelId="{3CF7C07D-BD1C-4DF0-91B9-06A43AB2467A}" type="presParOf" srcId="{8FA722E6-2394-4553-9D54-83DC7527D452}" destId="{BB75FEAB-AB4F-4326-B543-04A2A3C7F063}" srcOrd="0" destOrd="0" presId="urn:microsoft.com/office/officeart/2005/8/layout/orgChart1#2"/>
    <dgm:cxn modelId="{FBA70398-8260-49C1-B991-697BC05226D7}" type="presParOf" srcId="{8FA722E6-2394-4553-9D54-83DC7527D452}" destId="{6B6535B2-B3C5-4EE0-B267-4E74E5FDD349}" srcOrd="1" destOrd="0" presId="urn:microsoft.com/office/officeart/2005/8/layout/orgChart1#2"/>
    <dgm:cxn modelId="{19470143-F5A4-4EC7-9AA3-79FACEBF4307}" type="presParOf" srcId="{44D0D691-D554-49B2-BDA2-4A2372D36BF4}" destId="{B0DF952A-D690-401F-BC1F-B1FD317AF615}" srcOrd="1" destOrd="0" presId="urn:microsoft.com/office/officeart/2005/8/layout/orgChart1#2"/>
    <dgm:cxn modelId="{68D76B69-95EE-47D6-B526-E897D05573DC}" type="presParOf" srcId="{44D0D691-D554-49B2-BDA2-4A2372D36BF4}" destId="{C4799445-7CF2-4AE4-9996-6D1F20AF17F8}" srcOrd="2" destOrd="0" presId="urn:microsoft.com/office/officeart/2005/8/layout/orgChart1#2"/>
    <dgm:cxn modelId="{44CA4977-961B-4F1A-99BD-A86263100818}" type="presParOf" srcId="{B39B9703-3EDF-4A9C-A1E8-09DBF006AB96}" destId="{A212DEF4-5EE9-451F-8E13-6D7DF4C0BC2B}" srcOrd="2" destOrd="0" presId="urn:microsoft.com/office/officeart/2005/8/layout/orgChart1#2"/>
    <dgm:cxn modelId="{47B72AFF-C93F-4F5A-8803-610A6811A73E}" type="presParOf" srcId="{B39B9703-3EDF-4A9C-A1E8-09DBF006AB96}" destId="{86986BD5-AAF3-4F1A-A55B-8310CC21EE8A}" srcOrd="3" destOrd="0" presId="urn:microsoft.com/office/officeart/2005/8/layout/orgChart1#2"/>
    <dgm:cxn modelId="{869135BF-6222-457A-821D-E7E49265F708}" type="presParOf" srcId="{86986BD5-AAF3-4F1A-A55B-8310CC21EE8A}" destId="{8B15D8BA-45C5-4B65-879B-568F88A30D04}" srcOrd="0" destOrd="0" presId="urn:microsoft.com/office/officeart/2005/8/layout/orgChart1#2"/>
    <dgm:cxn modelId="{0799AE8F-E37E-4AD5-AAE4-70C5E05BA235}" type="presParOf" srcId="{8B15D8BA-45C5-4B65-879B-568F88A30D04}" destId="{6689E940-37B3-4E64-8005-8D44EC766F0B}" srcOrd="0" destOrd="0" presId="urn:microsoft.com/office/officeart/2005/8/layout/orgChart1#2"/>
    <dgm:cxn modelId="{37EFA292-9B29-4398-90A5-4B1E88889D60}" type="presParOf" srcId="{8B15D8BA-45C5-4B65-879B-568F88A30D04}" destId="{F1A4DE75-1F96-4CF6-862F-BB2FA5FDC65E}" srcOrd="1" destOrd="0" presId="urn:microsoft.com/office/officeart/2005/8/layout/orgChart1#2"/>
    <dgm:cxn modelId="{4F1BB1CF-9036-4B30-B3D7-CEBAC2240F97}" type="presParOf" srcId="{86986BD5-AAF3-4F1A-A55B-8310CC21EE8A}" destId="{24B293BE-47EB-4FB5-9B28-46EEA2ABACA2}" srcOrd="1" destOrd="0" presId="urn:microsoft.com/office/officeart/2005/8/layout/orgChart1#2"/>
    <dgm:cxn modelId="{9CC72A5A-729C-40CC-9515-F6DCEEC857C7}" type="presParOf" srcId="{86986BD5-AAF3-4F1A-A55B-8310CC21EE8A}" destId="{E4F1C0A9-14CA-4E42-9DB9-81A8A024892E}" srcOrd="2" destOrd="0" presId="urn:microsoft.com/office/officeart/2005/8/layout/orgChart1#2"/>
    <dgm:cxn modelId="{70E9BADB-B443-49D8-B260-939286F02888}" type="presParOf" srcId="{B39B9703-3EDF-4A9C-A1E8-09DBF006AB96}" destId="{0D067D46-7C1E-4D75-8E11-2D6DED2AA87D}" srcOrd="4" destOrd="0" presId="urn:microsoft.com/office/officeart/2005/8/layout/orgChart1#2"/>
    <dgm:cxn modelId="{252193E4-B9D1-4EFD-BC2E-3BB3DC125241}" type="presParOf" srcId="{B39B9703-3EDF-4A9C-A1E8-09DBF006AB96}" destId="{F1BE6CA0-4C86-455D-959D-54381BD469EF}" srcOrd="5" destOrd="0" presId="urn:microsoft.com/office/officeart/2005/8/layout/orgChart1#2"/>
    <dgm:cxn modelId="{C74EBFBE-42A3-4655-AF93-A86AAE15E636}" type="presParOf" srcId="{F1BE6CA0-4C86-455D-959D-54381BD469EF}" destId="{C67E2AE4-C822-4F41-BA13-785D9C4A577F}" srcOrd="0" destOrd="0" presId="urn:microsoft.com/office/officeart/2005/8/layout/orgChart1#2"/>
    <dgm:cxn modelId="{BEF2E6FC-94AC-46A3-92F4-9D494930A110}" type="presParOf" srcId="{C67E2AE4-C822-4F41-BA13-785D9C4A577F}" destId="{16362FC4-062C-4BAF-8756-DEF8C4A090D5}" srcOrd="0" destOrd="0" presId="urn:microsoft.com/office/officeart/2005/8/layout/orgChart1#2"/>
    <dgm:cxn modelId="{8CE17D62-7C57-4692-935F-E328E6FDD830}" type="presParOf" srcId="{C67E2AE4-C822-4F41-BA13-785D9C4A577F}" destId="{8B5B98FA-0EF3-4334-99CB-ACBBBCB59CE0}" srcOrd="1" destOrd="0" presId="urn:microsoft.com/office/officeart/2005/8/layout/orgChart1#2"/>
    <dgm:cxn modelId="{522BE1B1-C4DD-44F2-A255-759F459CAF99}" type="presParOf" srcId="{F1BE6CA0-4C86-455D-959D-54381BD469EF}" destId="{499B715A-2943-4D76-BB0A-48003E480F44}" srcOrd="1" destOrd="0" presId="urn:microsoft.com/office/officeart/2005/8/layout/orgChart1#2"/>
    <dgm:cxn modelId="{EABBF6D9-0CE4-47FF-8731-F763C8A98F75}" type="presParOf" srcId="{F1BE6CA0-4C86-455D-959D-54381BD469EF}" destId="{C6746376-EB6E-4EA9-B6BD-720284F0CB0D}" srcOrd="2" destOrd="0" presId="urn:microsoft.com/office/officeart/2005/8/layout/orgChart1#2"/>
    <dgm:cxn modelId="{1D80C3CB-C964-4EF2-B09B-2A6E5AD8F466}" type="presParOf" srcId="{B39B9703-3EDF-4A9C-A1E8-09DBF006AB96}" destId="{A21FDC8A-9BEF-4503-BD7D-9F6633FE96D9}" srcOrd="6" destOrd="0" presId="urn:microsoft.com/office/officeart/2005/8/layout/orgChart1#2"/>
    <dgm:cxn modelId="{1F864BD8-67C6-41AE-B73E-BA8AE79801AC}" type="presParOf" srcId="{B39B9703-3EDF-4A9C-A1E8-09DBF006AB96}" destId="{FB04A493-AE44-45A6-91CB-A4174EEE1410}" srcOrd="7" destOrd="0" presId="urn:microsoft.com/office/officeart/2005/8/layout/orgChart1#2"/>
    <dgm:cxn modelId="{C5B2D0E3-84FC-41DF-B9AA-46DA0A8E93C4}" type="presParOf" srcId="{FB04A493-AE44-45A6-91CB-A4174EEE1410}" destId="{C4B084DF-C8AE-4157-98C1-922B4459A3EE}" srcOrd="0" destOrd="0" presId="urn:microsoft.com/office/officeart/2005/8/layout/orgChart1#2"/>
    <dgm:cxn modelId="{EB5D0CBA-A813-47CE-A614-20E9FF9FF719}" type="presParOf" srcId="{C4B084DF-C8AE-4157-98C1-922B4459A3EE}" destId="{C6EDDC89-5578-411A-A388-FD70C5B18528}" srcOrd="0" destOrd="0" presId="urn:microsoft.com/office/officeart/2005/8/layout/orgChart1#2"/>
    <dgm:cxn modelId="{0BB23654-E4E0-46AB-8B7F-92ABC46EC7A4}" type="presParOf" srcId="{C4B084DF-C8AE-4157-98C1-922B4459A3EE}" destId="{422DEFAC-8174-4A51-9FFE-FE81593975BC}" srcOrd="1" destOrd="0" presId="urn:microsoft.com/office/officeart/2005/8/layout/orgChart1#2"/>
    <dgm:cxn modelId="{962368AA-B091-4D9D-A247-9E2EC44DBC64}" type="presParOf" srcId="{FB04A493-AE44-45A6-91CB-A4174EEE1410}" destId="{8C887E44-C59C-4941-825B-C7B23A7E68ED}" srcOrd="1" destOrd="0" presId="urn:microsoft.com/office/officeart/2005/8/layout/orgChart1#2"/>
    <dgm:cxn modelId="{35E9C562-C7DC-48E5-A5CE-BAB1E3E0C91C}" type="presParOf" srcId="{FB04A493-AE44-45A6-91CB-A4174EEE1410}" destId="{10965187-C105-4D68-B854-99A39BE8BE9A}" srcOrd="2" destOrd="0" presId="urn:microsoft.com/office/officeart/2005/8/layout/orgChart1#2"/>
    <dgm:cxn modelId="{FD679CA5-371E-448A-9550-8379B32F87CC}" type="presParOf" srcId="{B39B9703-3EDF-4A9C-A1E8-09DBF006AB96}" destId="{A696A55D-1E52-43E3-849D-BD1374EA83DB}" srcOrd="8" destOrd="0" presId="urn:microsoft.com/office/officeart/2005/8/layout/orgChart1#2"/>
    <dgm:cxn modelId="{A43E2E28-7FD7-4D42-931E-B63706248CE6}" type="presParOf" srcId="{B39B9703-3EDF-4A9C-A1E8-09DBF006AB96}" destId="{BD3CA50B-6BB5-4217-936F-361296870E38}" srcOrd="9" destOrd="0" presId="urn:microsoft.com/office/officeart/2005/8/layout/orgChart1#2"/>
    <dgm:cxn modelId="{A8C2535E-21ED-45C9-BBCA-C00271CC231B}" type="presParOf" srcId="{BD3CA50B-6BB5-4217-936F-361296870E38}" destId="{651213C4-9E3E-4FF0-8E70-1700B537161A}" srcOrd="0" destOrd="0" presId="urn:microsoft.com/office/officeart/2005/8/layout/orgChart1#2"/>
    <dgm:cxn modelId="{908E8B15-A02B-41BD-9CE0-550E0FDA181F}" type="presParOf" srcId="{651213C4-9E3E-4FF0-8E70-1700B537161A}" destId="{564CD831-0EE2-4FC5-9BB6-4BC9735660FD}" srcOrd="0" destOrd="0" presId="urn:microsoft.com/office/officeart/2005/8/layout/orgChart1#2"/>
    <dgm:cxn modelId="{4D53ECCE-78CF-4D10-9B08-ABDA6D2BF2A9}" type="presParOf" srcId="{651213C4-9E3E-4FF0-8E70-1700B537161A}" destId="{0CCD4686-F6CF-4DDD-80CB-E514FB4BCDC7}" srcOrd="1" destOrd="0" presId="urn:microsoft.com/office/officeart/2005/8/layout/orgChart1#2"/>
    <dgm:cxn modelId="{56F4B41E-A150-4EA1-91FB-32460893C8D9}" type="presParOf" srcId="{BD3CA50B-6BB5-4217-936F-361296870E38}" destId="{E461FBBC-C7C2-421E-A1E9-FB79D58A1235}" srcOrd="1" destOrd="0" presId="urn:microsoft.com/office/officeart/2005/8/layout/orgChart1#2"/>
    <dgm:cxn modelId="{89069503-0E7A-44CE-9CB2-722B8425971A}" type="presParOf" srcId="{BD3CA50B-6BB5-4217-936F-361296870E38}" destId="{73DE35D0-C0F8-4CDA-99A0-70C3C5CFC06A}" srcOrd="2" destOrd="0" presId="urn:microsoft.com/office/officeart/2005/8/layout/orgChart1#2"/>
    <dgm:cxn modelId="{E1D32229-6FD6-4963-9A01-5C5780B686D1}" type="presParOf" srcId="{B39B9703-3EDF-4A9C-A1E8-09DBF006AB96}" destId="{F770ED86-0673-4D59-A5AD-1692EC590CD7}" srcOrd="10" destOrd="0" presId="urn:microsoft.com/office/officeart/2005/8/layout/orgChart1#2"/>
    <dgm:cxn modelId="{F8AF715A-AD3D-4FB9-AE82-17C0120F31C6}" type="presParOf" srcId="{B39B9703-3EDF-4A9C-A1E8-09DBF006AB96}" destId="{D1B91C29-3CFB-40CD-AF5F-F7ACE116F03E}" srcOrd="11" destOrd="0" presId="urn:microsoft.com/office/officeart/2005/8/layout/orgChart1#2"/>
    <dgm:cxn modelId="{F72F6A95-36AA-4BE3-85E8-7DE230544425}" type="presParOf" srcId="{D1B91C29-3CFB-40CD-AF5F-F7ACE116F03E}" destId="{6569C45B-F6F3-42A2-91EE-2899EACF5A9A}" srcOrd="0" destOrd="0" presId="urn:microsoft.com/office/officeart/2005/8/layout/orgChart1#2"/>
    <dgm:cxn modelId="{1424F13B-0D59-42EA-B1D5-C80783A275D6}" type="presParOf" srcId="{6569C45B-F6F3-42A2-91EE-2899EACF5A9A}" destId="{929ED91A-56A1-414D-BA59-39B33F7FB5AD}" srcOrd="0" destOrd="0" presId="urn:microsoft.com/office/officeart/2005/8/layout/orgChart1#2"/>
    <dgm:cxn modelId="{A0D45191-A871-4F4B-B04D-5D5F022CFBCE}" type="presParOf" srcId="{6569C45B-F6F3-42A2-91EE-2899EACF5A9A}" destId="{17F05526-5DA2-4132-B702-7DA95E9BFE26}" srcOrd="1" destOrd="0" presId="urn:microsoft.com/office/officeart/2005/8/layout/orgChart1#2"/>
    <dgm:cxn modelId="{6E20D335-26EE-4B8A-8A1E-5FB42825581E}" type="presParOf" srcId="{D1B91C29-3CFB-40CD-AF5F-F7ACE116F03E}" destId="{15723B2A-5CCA-4804-BEBF-B172FD4F6D4F}" srcOrd="1" destOrd="0" presId="urn:microsoft.com/office/officeart/2005/8/layout/orgChart1#2"/>
    <dgm:cxn modelId="{63B75431-6BE2-4467-B62B-F52FCEB81375}" type="presParOf" srcId="{D1B91C29-3CFB-40CD-AF5F-F7ACE116F03E}" destId="{051F463A-1E48-47E9-A5FB-DF8D2B52C0E0}" srcOrd="2" destOrd="0" presId="urn:microsoft.com/office/officeart/2005/8/layout/orgChart1#2"/>
    <dgm:cxn modelId="{28FA50A7-0A33-4B8F-8D42-097B63F4232A}" type="presParOf" srcId="{B39B9703-3EDF-4A9C-A1E8-09DBF006AB96}" destId="{21480F33-E0C5-489B-8DF7-36EE75A3715C}" srcOrd="12" destOrd="0" presId="urn:microsoft.com/office/officeart/2005/8/layout/orgChart1#2"/>
    <dgm:cxn modelId="{2A08F86F-599B-4FFF-BC78-BF6E5BF32F88}" type="presParOf" srcId="{B39B9703-3EDF-4A9C-A1E8-09DBF006AB96}" destId="{D6218F15-8212-4990-814C-72E581AC800C}" srcOrd="13" destOrd="0" presId="urn:microsoft.com/office/officeart/2005/8/layout/orgChart1#2"/>
    <dgm:cxn modelId="{5F8CF59C-2849-465A-B0AB-AD932BDE11C7}" type="presParOf" srcId="{D6218F15-8212-4990-814C-72E581AC800C}" destId="{5976CAA8-9CD4-4440-B45D-1A373E6AA8A9}" srcOrd="0" destOrd="0" presId="urn:microsoft.com/office/officeart/2005/8/layout/orgChart1#2"/>
    <dgm:cxn modelId="{81DC30F4-D04C-454E-B424-A1BA18FFEAE9}" type="presParOf" srcId="{5976CAA8-9CD4-4440-B45D-1A373E6AA8A9}" destId="{ED2499FD-9048-4FBA-9515-AFFC04265A3E}" srcOrd="0" destOrd="0" presId="urn:microsoft.com/office/officeart/2005/8/layout/orgChart1#2"/>
    <dgm:cxn modelId="{2EA03D26-6AE4-4206-955D-D721289A9EDD}" type="presParOf" srcId="{5976CAA8-9CD4-4440-B45D-1A373E6AA8A9}" destId="{D3250185-E982-4609-91BD-256EF0E3BB61}" srcOrd="1" destOrd="0" presId="urn:microsoft.com/office/officeart/2005/8/layout/orgChart1#2"/>
    <dgm:cxn modelId="{64F16798-B306-4D9A-8B3D-5BEE453EE1F2}" type="presParOf" srcId="{D6218F15-8212-4990-814C-72E581AC800C}" destId="{06D87349-78DE-45B3-885A-76363A18E731}" srcOrd="1" destOrd="0" presId="urn:microsoft.com/office/officeart/2005/8/layout/orgChart1#2"/>
    <dgm:cxn modelId="{FAB7CFCF-5379-472F-B720-81E366B30B9E}" type="presParOf" srcId="{D6218F15-8212-4990-814C-72E581AC800C}" destId="{F36CF137-9B1B-4EA7-9C63-88FF300E386F}" srcOrd="2" destOrd="0" presId="urn:microsoft.com/office/officeart/2005/8/layout/orgChart1#2"/>
    <dgm:cxn modelId="{F91AF5A4-16CF-4837-8FEF-5C8882992113}" type="presParOf" srcId="{B39B9703-3EDF-4A9C-A1E8-09DBF006AB96}" destId="{213DC163-C04E-4BAC-BA9E-0AD21DE1F6F1}" srcOrd="14" destOrd="0" presId="urn:microsoft.com/office/officeart/2005/8/layout/orgChart1#2"/>
    <dgm:cxn modelId="{6ADFFEC6-6E2B-497C-AEEC-49CC8167C212}" type="presParOf" srcId="{B39B9703-3EDF-4A9C-A1E8-09DBF006AB96}" destId="{3DE0BBAA-53FA-41DD-BB7B-DF03E0890D8B}" srcOrd="15" destOrd="0" presId="urn:microsoft.com/office/officeart/2005/8/layout/orgChart1#2"/>
    <dgm:cxn modelId="{89AC7CBC-BDC9-4989-B6AC-66556FEEC3EC}" type="presParOf" srcId="{3DE0BBAA-53FA-41DD-BB7B-DF03E0890D8B}" destId="{FD60B12C-971F-4CF8-BF44-D4BEAB40EBCD}" srcOrd="0" destOrd="0" presId="urn:microsoft.com/office/officeart/2005/8/layout/orgChart1#2"/>
    <dgm:cxn modelId="{38FEBA49-96CB-4327-ADCA-B94390B921AB}" type="presParOf" srcId="{FD60B12C-971F-4CF8-BF44-D4BEAB40EBCD}" destId="{E651951D-EFB2-421A-8A94-9E00AA64DB2B}" srcOrd="0" destOrd="0" presId="urn:microsoft.com/office/officeart/2005/8/layout/orgChart1#2"/>
    <dgm:cxn modelId="{CC36FF5D-9F2D-49B0-BDB2-DC4B40CDA31C}" type="presParOf" srcId="{FD60B12C-971F-4CF8-BF44-D4BEAB40EBCD}" destId="{1469D1F5-E24A-4546-92AC-C07994A1CB07}" srcOrd="1" destOrd="0" presId="urn:microsoft.com/office/officeart/2005/8/layout/orgChart1#2"/>
    <dgm:cxn modelId="{75BB9AAE-237C-4EC8-8364-13334D2A3B08}" type="presParOf" srcId="{3DE0BBAA-53FA-41DD-BB7B-DF03E0890D8B}" destId="{0077CFEA-6D32-4B23-BAAE-B2DA11318A2F}" srcOrd="1" destOrd="0" presId="urn:microsoft.com/office/officeart/2005/8/layout/orgChart1#2"/>
    <dgm:cxn modelId="{CE847AE6-50B1-4B51-9A48-45FB5C854BA0}" type="presParOf" srcId="{3DE0BBAA-53FA-41DD-BB7B-DF03E0890D8B}" destId="{4DCC75AA-057B-4EDA-8D5D-AD164581D5EA}" srcOrd="2" destOrd="0" presId="urn:microsoft.com/office/officeart/2005/8/layout/orgChart1#2"/>
    <dgm:cxn modelId="{9E604965-1B68-427B-A1C4-33E8EFBA169E}" type="presParOf" srcId="{B39B9703-3EDF-4A9C-A1E8-09DBF006AB96}" destId="{CA3A8554-586B-49DA-BDEA-87F22C91F2C4}" srcOrd="16" destOrd="0" presId="urn:microsoft.com/office/officeart/2005/8/layout/orgChart1#2"/>
    <dgm:cxn modelId="{1BB4041D-8DDF-4629-8D0B-FC613700D105}" type="presParOf" srcId="{B39B9703-3EDF-4A9C-A1E8-09DBF006AB96}" destId="{80314180-05EC-45D5-BCD5-6CDFE512591D}" srcOrd="17" destOrd="0" presId="urn:microsoft.com/office/officeart/2005/8/layout/orgChart1#2"/>
    <dgm:cxn modelId="{4FB71640-FCD4-4023-8CD7-6ECE383F1A3F}" type="presParOf" srcId="{80314180-05EC-45D5-BCD5-6CDFE512591D}" destId="{609CC572-CDB8-474B-8756-4DA7DCB657B2}" srcOrd="0" destOrd="0" presId="urn:microsoft.com/office/officeart/2005/8/layout/orgChart1#2"/>
    <dgm:cxn modelId="{5D9197BE-AE5C-4391-BD73-34AF2C128014}" type="presParOf" srcId="{609CC572-CDB8-474B-8756-4DA7DCB657B2}" destId="{9FA33A1C-333E-4B99-A56B-689E0624AE75}" srcOrd="0" destOrd="0" presId="urn:microsoft.com/office/officeart/2005/8/layout/orgChart1#2"/>
    <dgm:cxn modelId="{0FE46E7C-BBCF-47F2-9010-4A9E1A0EF7EE}" type="presParOf" srcId="{609CC572-CDB8-474B-8756-4DA7DCB657B2}" destId="{169E1372-67D8-4A93-83C8-3B56AF2E133B}" srcOrd="1" destOrd="0" presId="urn:microsoft.com/office/officeart/2005/8/layout/orgChart1#2"/>
    <dgm:cxn modelId="{BEEF3502-CADA-4D0F-8542-7ECCF8AC7CB9}" type="presParOf" srcId="{80314180-05EC-45D5-BCD5-6CDFE512591D}" destId="{EF72EDBA-4663-490A-82DC-1B28982638E1}" srcOrd="1" destOrd="0" presId="urn:microsoft.com/office/officeart/2005/8/layout/orgChart1#2"/>
    <dgm:cxn modelId="{8F649CDE-3F8C-4C7B-B1C4-9782C5A64ED9}" type="presParOf" srcId="{80314180-05EC-45D5-BCD5-6CDFE512591D}" destId="{6F09E312-C824-4DAE-9CF7-C2AEA6D9C791}" srcOrd="2" destOrd="0" presId="urn:microsoft.com/office/officeart/2005/8/layout/orgChart1#2"/>
    <dgm:cxn modelId="{EE881A20-731A-476B-81B8-11E12DFC1154}" type="presParOf" srcId="{31E20C7A-8700-4445-AFCC-C7D728177210}" destId="{5D7823D6-4BEF-42BB-AC52-F0FB989F97FF}" srcOrd="2" destOrd="0" presId="urn:microsoft.com/office/officeart/2005/8/layout/orgChar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A8554-586B-49DA-BDEA-87F22C91F2C4}">
      <dsp:nvSpPr>
        <dsp:cNvPr id="0" name=""/>
        <dsp:cNvSpPr/>
      </dsp:nvSpPr>
      <dsp:spPr>
        <a:xfrm>
          <a:off x="4584700" y="1946552"/>
          <a:ext cx="3892502" cy="641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2339"/>
              </a:lnTo>
              <a:lnTo>
                <a:pt x="3892502" y="522339"/>
              </a:lnTo>
              <a:lnTo>
                <a:pt x="3892502" y="6419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3DC163-C04E-4BAC-BA9E-0AD21DE1F6F1}">
      <dsp:nvSpPr>
        <dsp:cNvPr id="0" name=""/>
        <dsp:cNvSpPr/>
      </dsp:nvSpPr>
      <dsp:spPr>
        <a:xfrm>
          <a:off x="4584700" y="1946552"/>
          <a:ext cx="2584658" cy="641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2339"/>
              </a:lnTo>
              <a:lnTo>
                <a:pt x="2584658" y="522339"/>
              </a:lnTo>
              <a:lnTo>
                <a:pt x="2584658" y="6419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80F33-E0C5-489B-8DF7-36EE75A3715C}">
      <dsp:nvSpPr>
        <dsp:cNvPr id="0" name=""/>
        <dsp:cNvSpPr/>
      </dsp:nvSpPr>
      <dsp:spPr>
        <a:xfrm>
          <a:off x="4584700" y="1946552"/>
          <a:ext cx="1647577" cy="641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2339"/>
              </a:lnTo>
              <a:lnTo>
                <a:pt x="1647577" y="522339"/>
              </a:lnTo>
              <a:lnTo>
                <a:pt x="1647577" y="6419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0ED86-0673-4D59-A5AD-1692EC590CD7}">
      <dsp:nvSpPr>
        <dsp:cNvPr id="0" name=""/>
        <dsp:cNvSpPr/>
      </dsp:nvSpPr>
      <dsp:spPr>
        <a:xfrm>
          <a:off x="4584700" y="1946552"/>
          <a:ext cx="541637" cy="641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2339"/>
              </a:lnTo>
              <a:lnTo>
                <a:pt x="541637" y="522339"/>
              </a:lnTo>
              <a:lnTo>
                <a:pt x="541637" y="6419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6A55D-1E52-43E3-849D-BD1374EA83DB}">
      <dsp:nvSpPr>
        <dsp:cNvPr id="0" name=""/>
        <dsp:cNvSpPr/>
      </dsp:nvSpPr>
      <dsp:spPr>
        <a:xfrm>
          <a:off x="3769954" y="1946552"/>
          <a:ext cx="814745" cy="641923"/>
        </a:xfrm>
        <a:custGeom>
          <a:avLst/>
          <a:gdLst/>
          <a:ahLst/>
          <a:cxnLst/>
          <a:rect l="0" t="0" r="0" b="0"/>
          <a:pathLst>
            <a:path>
              <a:moveTo>
                <a:pt x="814745" y="0"/>
              </a:moveTo>
              <a:lnTo>
                <a:pt x="814745" y="522339"/>
              </a:lnTo>
              <a:lnTo>
                <a:pt x="0" y="522339"/>
              </a:lnTo>
              <a:lnTo>
                <a:pt x="0" y="6419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1FDC8A-9BEF-4503-BD7D-9F6633FE96D9}">
      <dsp:nvSpPr>
        <dsp:cNvPr id="0" name=""/>
        <dsp:cNvSpPr/>
      </dsp:nvSpPr>
      <dsp:spPr>
        <a:xfrm>
          <a:off x="2677049" y="1946552"/>
          <a:ext cx="1907650" cy="641923"/>
        </a:xfrm>
        <a:custGeom>
          <a:avLst/>
          <a:gdLst/>
          <a:ahLst/>
          <a:cxnLst/>
          <a:rect l="0" t="0" r="0" b="0"/>
          <a:pathLst>
            <a:path>
              <a:moveTo>
                <a:pt x="1907650" y="0"/>
              </a:moveTo>
              <a:lnTo>
                <a:pt x="1907650" y="522339"/>
              </a:lnTo>
              <a:lnTo>
                <a:pt x="0" y="522339"/>
              </a:lnTo>
              <a:lnTo>
                <a:pt x="0" y="6419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67D46-7C1E-4D75-8E11-2D6DED2AA87D}">
      <dsp:nvSpPr>
        <dsp:cNvPr id="0" name=""/>
        <dsp:cNvSpPr/>
      </dsp:nvSpPr>
      <dsp:spPr>
        <a:xfrm>
          <a:off x="1900706" y="1946552"/>
          <a:ext cx="2683993" cy="641923"/>
        </a:xfrm>
        <a:custGeom>
          <a:avLst/>
          <a:gdLst/>
          <a:ahLst/>
          <a:cxnLst/>
          <a:rect l="0" t="0" r="0" b="0"/>
          <a:pathLst>
            <a:path>
              <a:moveTo>
                <a:pt x="2683993" y="0"/>
              </a:moveTo>
              <a:lnTo>
                <a:pt x="2683993" y="522339"/>
              </a:lnTo>
              <a:lnTo>
                <a:pt x="0" y="522339"/>
              </a:lnTo>
              <a:lnTo>
                <a:pt x="0" y="6419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12DEF4-5EE9-451F-8E13-6D7DF4C0BC2B}">
      <dsp:nvSpPr>
        <dsp:cNvPr id="0" name=""/>
        <dsp:cNvSpPr/>
      </dsp:nvSpPr>
      <dsp:spPr>
        <a:xfrm>
          <a:off x="1115031" y="1946552"/>
          <a:ext cx="3469668" cy="641923"/>
        </a:xfrm>
        <a:custGeom>
          <a:avLst/>
          <a:gdLst/>
          <a:ahLst/>
          <a:cxnLst/>
          <a:rect l="0" t="0" r="0" b="0"/>
          <a:pathLst>
            <a:path>
              <a:moveTo>
                <a:pt x="3469668" y="0"/>
              </a:moveTo>
              <a:lnTo>
                <a:pt x="3469668" y="522339"/>
              </a:lnTo>
              <a:lnTo>
                <a:pt x="0" y="522339"/>
              </a:lnTo>
              <a:lnTo>
                <a:pt x="0" y="6419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3FB136-183F-4A81-A358-34487B92A1D7}">
      <dsp:nvSpPr>
        <dsp:cNvPr id="0" name=""/>
        <dsp:cNvSpPr/>
      </dsp:nvSpPr>
      <dsp:spPr>
        <a:xfrm>
          <a:off x="292335" y="1946552"/>
          <a:ext cx="4292364" cy="641923"/>
        </a:xfrm>
        <a:custGeom>
          <a:avLst/>
          <a:gdLst/>
          <a:ahLst/>
          <a:cxnLst/>
          <a:rect l="0" t="0" r="0" b="0"/>
          <a:pathLst>
            <a:path>
              <a:moveTo>
                <a:pt x="4292364" y="0"/>
              </a:moveTo>
              <a:lnTo>
                <a:pt x="4292364" y="522339"/>
              </a:lnTo>
              <a:lnTo>
                <a:pt x="0" y="522339"/>
              </a:lnTo>
              <a:lnTo>
                <a:pt x="0" y="6419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85C7B9-FCCC-4F33-8ACF-E18642FE4303}">
      <dsp:nvSpPr>
        <dsp:cNvPr id="0" name=""/>
        <dsp:cNvSpPr/>
      </dsp:nvSpPr>
      <dsp:spPr>
        <a:xfrm>
          <a:off x="3340987" y="1042927"/>
          <a:ext cx="2487424" cy="903625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bg1"/>
              </a:solidFill>
            </a:rPr>
            <a:t>Comprehensive indicators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3340987" y="1042927"/>
        <a:ext cx="2487424" cy="903625"/>
      </dsp:txXfrm>
    </dsp:sp>
    <dsp:sp modelId="{BB75FEAB-AB4F-4326-B543-04A2A3C7F063}">
      <dsp:nvSpPr>
        <dsp:cNvPr id="0" name=""/>
        <dsp:cNvSpPr/>
      </dsp:nvSpPr>
      <dsp:spPr>
        <a:xfrm>
          <a:off x="2429" y="2588476"/>
          <a:ext cx="579813" cy="569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M</a:t>
          </a:r>
          <a:endParaRPr lang="zh-CN" altLang="en-US" sz="3700" kern="1200" dirty="0"/>
        </a:p>
      </dsp:txBody>
      <dsp:txXfrm>
        <a:off x="2429" y="2588476"/>
        <a:ext cx="579813" cy="569449"/>
      </dsp:txXfrm>
    </dsp:sp>
    <dsp:sp modelId="{6689E940-37B3-4E64-8005-8D44EC766F0B}">
      <dsp:nvSpPr>
        <dsp:cNvPr id="0" name=""/>
        <dsp:cNvSpPr/>
      </dsp:nvSpPr>
      <dsp:spPr>
        <a:xfrm>
          <a:off x="821411" y="2588476"/>
          <a:ext cx="587239" cy="569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F</a:t>
          </a:r>
          <a:endParaRPr lang="zh-CN" altLang="en-US" sz="3700" kern="1200" dirty="0"/>
        </a:p>
      </dsp:txBody>
      <dsp:txXfrm>
        <a:off x="821411" y="2588476"/>
        <a:ext cx="587239" cy="569449"/>
      </dsp:txXfrm>
    </dsp:sp>
    <dsp:sp modelId="{16362FC4-062C-4BAF-8756-DEF8C4A090D5}">
      <dsp:nvSpPr>
        <dsp:cNvPr id="0" name=""/>
        <dsp:cNvSpPr/>
      </dsp:nvSpPr>
      <dsp:spPr>
        <a:xfrm>
          <a:off x="1647819" y="2588476"/>
          <a:ext cx="505773" cy="569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D</a:t>
          </a:r>
          <a:endParaRPr lang="zh-CN" altLang="en-US" sz="3700" kern="1200" dirty="0"/>
        </a:p>
      </dsp:txBody>
      <dsp:txXfrm>
        <a:off x="1647819" y="2588476"/>
        <a:ext cx="505773" cy="569449"/>
      </dsp:txXfrm>
    </dsp:sp>
    <dsp:sp modelId="{C6EDDC89-5578-411A-A388-FD70C5B18528}">
      <dsp:nvSpPr>
        <dsp:cNvPr id="0" name=""/>
        <dsp:cNvSpPr/>
      </dsp:nvSpPr>
      <dsp:spPr>
        <a:xfrm>
          <a:off x="2392762" y="2588476"/>
          <a:ext cx="568572" cy="569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G</a:t>
          </a:r>
          <a:endParaRPr lang="zh-CN" altLang="en-US" sz="3700" kern="1200" dirty="0"/>
        </a:p>
      </dsp:txBody>
      <dsp:txXfrm>
        <a:off x="2392762" y="2588476"/>
        <a:ext cx="568572" cy="569449"/>
      </dsp:txXfrm>
    </dsp:sp>
    <dsp:sp modelId="{564CD831-0EE2-4FC5-9BB6-4BC9735660FD}">
      <dsp:nvSpPr>
        <dsp:cNvPr id="0" name=""/>
        <dsp:cNvSpPr/>
      </dsp:nvSpPr>
      <dsp:spPr>
        <a:xfrm>
          <a:off x="3200504" y="2588476"/>
          <a:ext cx="1138899" cy="569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Adaptability</a:t>
          </a:r>
          <a:endParaRPr lang="zh-CN" altLang="en-US" sz="1600" kern="1200" dirty="0"/>
        </a:p>
      </dsp:txBody>
      <dsp:txXfrm>
        <a:off x="3200504" y="2588476"/>
        <a:ext cx="1138899" cy="569449"/>
      </dsp:txXfrm>
    </dsp:sp>
    <dsp:sp modelId="{929ED91A-56A1-414D-BA59-39B33F7FB5AD}">
      <dsp:nvSpPr>
        <dsp:cNvPr id="0" name=""/>
        <dsp:cNvSpPr/>
      </dsp:nvSpPr>
      <dsp:spPr>
        <a:xfrm>
          <a:off x="4578572" y="2588476"/>
          <a:ext cx="1095530" cy="569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Flexibility</a:t>
          </a:r>
          <a:endParaRPr lang="zh-CN" altLang="en-US" sz="1600" kern="1200" dirty="0"/>
        </a:p>
      </dsp:txBody>
      <dsp:txXfrm>
        <a:off x="4578572" y="2588476"/>
        <a:ext cx="1095530" cy="569449"/>
      </dsp:txXfrm>
    </dsp:sp>
    <dsp:sp modelId="{ED2499FD-9048-4FBA-9515-AFFC04265A3E}">
      <dsp:nvSpPr>
        <dsp:cNvPr id="0" name=""/>
        <dsp:cNvSpPr/>
      </dsp:nvSpPr>
      <dsp:spPr>
        <a:xfrm>
          <a:off x="5913271" y="2588476"/>
          <a:ext cx="638011" cy="569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Flow ability</a:t>
          </a:r>
          <a:endParaRPr lang="zh-CN" altLang="en-US" sz="1600" kern="1200" dirty="0"/>
        </a:p>
      </dsp:txBody>
      <dsp:txXfrm>
        <a:off x="5913271" y="2588476"/>
        <a:ext cx="638011" cy="569449"/>
      </dsp:txXfrm>
    </dsp:sp>
    <dsp:sp modelId="{E651951D-EFB2-421A-8A94-9E00AA64DB2B}">
      <dsp:nvSpPr>
        <dsp:cNvPr id="0" name=""/>
        <dsp:cNvSpPr/>
      </dsp:nvSpPr>
      <dsp:spPr>
        <a:xfrm>
          <a:off x="6790452" y="2588476"/>
          <a:ext cx="757812" cy="569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Tempo</a:t>
          </a:r>
          <a:endParaRPr lang="zh-CN" altLang="en-US" sz="1600" kern="1200" dirty="0"/>
        </a:p>
      </dsp:txBody>
      <dsp:txXfrm>
        <a:off x="6790452" y="2588476"/>
        <a:ext cx="757812" cy="569449"/>
      </dsp:txXfrm>
    </dsp:sp>
    <dsp:sp modelId="{9FA33A1C-333E-4B99-A56B-689E0624AE75}">
      <dsp:nvSpPr>
        <dsp:cNvPr id="0" name=""/>
        <dsp:cNvSpPr/>
      </dsp:nvSpPr>
      <dsp:spPr>
        <a:xfrm>
          <a:off x="7787433" y="2588476"/>
          <a:ext cx="1379537" cy="618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Distribution of contribution</a:t>
          </a:r>
          <a:endParaRPr lang="zh-CN" altLang="en-US" sz="1600" kern="1200" dirty="0"/>
        </a:p>
      </dsp:txBody>
      <dsp:txXfrm>
        <a:off x="7787433" y="2588476"/>
        <a:ext cx="1379537" cy="6182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A8554-586B-49DA-BDEA-87F22C91F2C4}">
      <dsp:nvSpPr>
        <dsp:cNvPr id="0" name=""/>
        <dsp:cNvSpPr/>
      </dsp:nvSpPr>
      <dsp:spPr>
        <a:xfrm>
          <a:off x="4584700" y="1946552"/>
          <a:ext cx="3892502" cy="641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2339"/>
              </a:lnTo>
              <a:lnTo>
                <a:pt x="3892502" y="522339"/>
              </a:lnTo>
              <a:lnTo>
                <a:pt x="3892502" y="6419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3DC163-C04E-4BAC-BA9E-0AD21DE1F6F1}">
      <dsp:nvSpPr>
        <dsp:cNvPr id="0" name=""/>
        <dsp:cNvSpPr/>
      </dsp:nvSpPr>
      <dsp:spPr>
        <a:xfrm>
          <a:off x="4584700" y="1946552"/>
          <a:ext cx="2584658" cy="641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2339"/>
              </a:lnTo>
              <a:lnTo>
                <a:pt x="2584658" y="522339"/>
              </a:lnTo>
              <a:lnTo>
                <a:pt x="2584658" y="6419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80F33-E0C5-489B-8DF7-36EE75A3715C}">
      <dsp:nvSpPr>
        <dsp:cNvPr id="0" name=""/>
        <dsp:cNvSpPr/>
      </dsp:nvSpPr>
      <dsp:spPr>
        <a:xfrm>
          <a:off x="4584700" y="1946552"/>
          <a:ext cx="1647577" cy="641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2339"/>
              </a:lnTo>
              <a:lnTo>
                <a:pt x="1647577" y="522339"/>
              </a:lnTo>
              <a:lnTo>
                <a:pt x="1647577" y="6419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0ED86-0673-4D59-A5AD-1692EC590CD7}">
      <dsp:nvSpPr>
        <dsp:cNvPr id="0" name=""/>
        <dsp:cNvSpPr/>
      </dsp:nvSpPr>
      <dsp:spPr>
        <a:xfrm>
          <a:off x="4584700" y="1946552"/>
          <a:ext cx="541637" cy="641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2339"/>
              </a:lnTo>
              <a:lnTo>
                <a:pt x="541637" y="522339"/>
              </a:lnTo>
              <a:lnTo>
                <a:pt x="541637" y="6419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6A55D-1E52-43E3-849D-BD1374EA83DB}">
      <dsp:nvSpPr>
        <dsp:cNvPr id="0" name=""/>
        <dsp:cNvSpPr/>
      </dsp:nvSpPr>
      <dsp:spPr>
        <a:xfrm>
          <a:off x="3769954" y="1946552"/>
          <a:ext cx="814745" cy="641923"/>
        </a:xfrm>
        <a:custGeom>
          <a:avLst/>
          <a:gdLst/>
          <a:ahLst/>
          <a:cxnLst/>
          <a:rect l="0" t="0" r="0" b="0"/>
          <a:pathLst>
            <a:path>
              <a:moveTo>
                <a:pt x="814745" y="0"/>
              </a:moveTo>
              <a:lnTo>
                <a:pt x="814745" y="522339"/>
              </a:lnTo>
              <a:lnTo>
                <a:pt x="0" y="522339"/>
              </a:lnTo>
              <a:lnTo>
                <a:pt x="0" y="6419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1FDC8A-9BEF-4503-BD7D-9F6633FE96D9}">
      <dsp:nvSpPr>
        <dsp:cNvPr id="0" name=""/>
        <dsp:cNvSpPr/>
      </dsp:nvSpPr>
      <dsp:spPr>
        <a:xfrm>
          <a:off x="2677049" y="1946552"/>
          <a:ext cx="1907650" cy="641923"/>
        </a:xfrm>
        <a:custGeom>
          <a:avLst/>
          <a:gdLst/>
          <a:ahLst/>
          <a:cxnLst/>
          <a:rect l="0" t="0" r="0" b="0"/>
          <a:pathLst>
            <a:path>
              <a:moveTo>
                <a:pt x="1907650" y="0"/>
              </a:moveTo>
              <a:lnTo>
                <a:pt x="1907650" y="522339"/>
              </a:lnTo>
              <a:lnTo>
                <a:pt x="0" y="522339"/>
              </a:lnTo>
              <a:lnTo>
                <a:pt x="0" y="6419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67D46-7C1E-4D75-8E11-2D6DED2AA87D}">
      <dsp:nvSpPr>
        <dsp:cNvPr id="0" name=""/>
        <dsp:cNvSpPr/>
      </dsp:nvSpPr>
      <dsp:spPr>
        <a:xfrm>
          <a:off x="1900706" y="1946552"/>
          <a:ext cx="2683993" cy="641923"/>
        </a:xfrm>
        <a:custGeom>
          <a:avLst/>
          <a:gdLst/>
          <a:ahLst/>
          <a:cxnLst/>
          <a:rect l="0" t="0" r="0" b="0"/>
          <a:pathLst>
            <a:path>
              <a:moveTo>
                <a:pt x="2683993" y="0"/>
              </a:moveTo>
              <a:lnTo>
                <a:pt x="2683993" y="522339"/>
              </a:lnTo>
              <a:lnTo>
                <a:pt x="0" y="522339"/>
              </a:lnTo>
              <a:lnTo>
                <a:pt x="0" y="6419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12DEF4-5EE9-451F-8E13-6D7DF4C0BC2B}">
      <dsp:nvSpPr>
        <dsp:cNvPr id="0" name=""/>
        <dsp:cNvSpPr/>
      </dsp:nvSpPr>
      <dsp:spPr>
        <a:xfrm>
          <a:off x="1115031" y="1946552"/>
          <a:ext cx="3469668" cy="641923"/>
        </a:xfrm>
        <a:custGeom>
          <a:avLst/>
          <a:gdLst/>
          <a:ahLst/>
          <a:cxnLst/>
          <a:rect l="0" t="0" r="0" b="0"/>
          <a:pathLst>
            <a:path>
              <a:moveTo>
                <a:pt x="3469668" y="0"/>
              </a:moveTo>
              <a:lnTo>
                <a:pt x="3469668" y="522339"/>
              </a:lnTo>
              <a:lnTo>
                <a:pt x="0" y="522339"/>
              </a:lnTo>
              <a:lnTo>
                <a:pt x="0" y="6419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3FB136-183F-4A81-A358-34487B92A1D7}">
      <dsp:nvSpPr>
        <dsp:cNvPr id="0" name=""/>
        <dsp:cNvSpPr/>
      </dsp:nvSpPr>
      <dsp:spPr>
        <a:xfrm>
          <a:off x="292335" y="1946552"/>
          <a:ext cx="4292364" cy="641923"/>
        </a:xfrm>
        <a:custGeom>
          <a:avLst/>
          <a:gdLst/>
          <a:ahLst/>
          <a:cxnLst/>
          <a:rect l="0" t="0" r="0" b="0"/>
          <a:pathLst>
            <a:path>
              <a:moveTo>
                <a:pt x="4292364" y="0"/>
              </a:moveTo>
              <a:lnTo>
                <a:pt x="4292364" y="522339"/>
              </a:lnTo>
              <a:lnTo>
                <a:pt x="0" y="522339"/>
              </a:lnTo>
              <a:lnTo>
                <a:pt x="0" y="6419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85C7B9-FCCC-4F33-8ACF-E18642FE4303}">
      <dsp:nvSpPr>
        <dsp:cNvPr id="0" name=""/>
        <dsp:cNvSpPr/>
      </dsp:nvSpPr>
      <dsp:spPr>
        <a:xfrm>
          <a:off x="3340987" y="1042927"/>
          <a:ext cx="2487424" cy="903625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bg1"/>
              </a:solidFill>
            </a:rPr>
            <a:t>Comprehensive indicators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3340987" y="1042927"/>
        <a:ext cx="2487424" cy="903625"/>
      </dsp:txXfrm>
    </dsp:sp>
    <dsp:sp modelId="{BB75FEAB-AB4F-4326-B543-04A2A3C7F063}">
      <dsp:nvSpPr>
        <dsp:cNvPr id="0" name=""/>
        <dsp:cNvSpPr/>
      </dsp:nvSpPr>
      <dsp:spPr>
        <a:xfrm>
          <a:off x="2429" y="2588476"/>
          <a:ext cx="579813" cy="569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M</a:t>
          </a:r>
          <a:endParaRPr lang="zh-CN" altLang="en-US" sz="3700" kern="1200" dirty="0"/>
        </a:p>
      </dsp:txBody>
      <dsp:txXfrm>
        <a:off x="2429" y="2588476"/>
        <a:ext cx="579813" cy="569449"/>
      </dsp:txXfrm>
    </dsp:sp>
    <dsp:sp modelId="{6689E940-37B3-4E64-8005-8D44EC766F0B}">
      <dsp:nvSpPr>
        <dsp:cNvPr id="0" name=""/>
        <dsp:cNvSpPr/>
      </dsp:nvSpPr>
      <dsp:spPr>
        <a:xfrm>
          <a:off x="821411" y="2588476"/>
          <a:ext cx="587239" cy="569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F</a:t>
          </a:r>
          <a:endParaRPr lang="zh-CN" altLang="en-US" sz="3700" kern="1200" dirty="0"/>
        </a:p>
      </dsp:txBody>
      <dsp:txXfrm>
        <a:off x="821411" y="2588476"/>
        <a:ext cx="587239" cy="569449"/>
      </dsp:txXfrm>
    </dsp:sp>
    <dsp:sp modelId="{16362FC4-062C-4BAF-8756-DEF8C4A090D5}">
      <dsp:nvSpPr>
        <dsp:cNvPr id="0" name=""/>
        <dsp:cNvSpPr/>
      </dsp:nvSpPr>
      <dsp:spPr>
        <a:xfrm>
          <a:off x="1647819" y="2588476"/>
          <a:ext cx="505773" cy="569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D</a:t>
          </a:r>
          <a:endParaRPr lang="zh-CN" altLang="en-US" sz="3700" kern="1200" dirty="0"/>
        </a:p>
      </dsp:txBody>
      <dsp:txXfrm>
        <a:off x="1647819" y="2588476"/>
        <a:ext cx="505773" cy="569449"/>
      </dsp:txXfrm>
    </dsp:sp>
    <dsp:sp modelId="{C6EDDC89-5578-411A-A388-FD70C5B18528}">
      <dsp:nvSpPr>
        <dsp:cNvPr id="0" name=""/>
        <dsp:cNvSpPr/>
      </dsp:nvSpPr>
      <dsp:spPr>
        <a:xfrm>
          <a:off x="2392762" y="2588476"/>
          <a:ext cx="568572" cy="569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G</a:t>
          </a:r>
          <a:endParaRPr lang="zh-CN" altLang="en-US" sz="3700" kern="1200" dirty="0"/>
        </a:p>
      </dsp:txBody>
      <dsp:txXfrm>
        <a:off x="2392762" y="2588476"/>
        <a:ext cx="568572" cy="569449"/>
      </dsp:txXfrm>
    </dsp:sp>
    <dsp:sp modelId="{564CD831-0EE2-4FC5-9BB6-4BC9735660FD}">
      <dsp:nvSpPr>
        <dsp:cNvPr id="0" name=""/>
        <dsp:cNvSpPr/>
      </dsp:nvSpPr>
      <dsp:spPr>
        <a:xfrm>
          <a:off x="3200504" y="2588476"/>
          <a:ext cx="1138899" cy="569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Adaptability</a:t>
          </a:r>
          <a:endParaRPr lang="zh-CN" altLang="en-US" sz="1600" kern="1200" dirty="0"/>
        </a:p>
      </dsp:txBody>
      <dsp:txXfrm>
        <a:off x="3200504" y="2588476"/>
        <a:ext cx="1138899" cy="569449"/>
      </dsp:txXfrm>
    </dsp:sp>
    <dsp:sp modelId="{929ED91A-56A1-414D-BA59-39B33F7FB5AD}">
      <dsp:nvSpPr>
        <dsp:cNvPr id="0" name=""/>
        <dsp:cNvSpPr/>
      </dsp:nvSpPr>
      <dsp:spPr>
        <a:xfrm>
          <a:off x="4578572" y="2588476"/>
          <a:ext cx="1095530" cy="569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Flexibility</a:t>
          </a:r>
          <a:endParaRPr lang="zh-CN" altLang="en-US" sz="1600" kern="1200" dirty="0"/>
        </a:p>
      </dsp:txBody>
      <dsp:txXfrm>
        <a:off x="4578572" y="2588476"/>
        <a:ext cx="1095530" cy="569449"/>
      </dsp:txXfrm>
    </dsp:sp>
    <dsp:sp modelId="{ED2499FD-9048-4FBA-9515-AFFC04265A3E}">
      <dsp:nvSpPr>
        <dsp:cNvPr id="0" name=""/>
        <dsp:cNvSpPr/>
      </dsp:nvSpPr>
      <dsp:spPr>
        <a:xfrm>
          <a:off x="5913271" y="2588476"/>
          <a:ext cx="638011" cy="569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Flow ability</a:t>
          </a:r>
          <a:endParaRPr lang="zh-CN" altLang="en-US" sz="1600" kern="1200" dirty="0"/>
        </a:p>
      </dsp:txBody>
      <dsp:txXfrm>
        <a:off x="5913271" y="2588476"/>
        <a:ext cx="638011" cy="569449"/>
      </dsp:txXfrm>
    </dsp:sp>
    <dsp:sp modelId="{E651951D-EFB2-421A-8A94-9E00AA64DB2B}">
      <dsp:nvSpPr>
        <dsp:cNvPr id="0" name=""/>
        <dsp:cNvSpPr/>
      </dsp:nvSpPr>
      <dsp:spPr>
        <a:xfrm>
          <a:off x="6790452" y="2588476"/>
          <a:ext cx="757812" cy="569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Tempo</a:t>
          </a:r>
          <a:endParaRPr lang="zh-CN" altLang="en-US" sz="1600" kern="1200" dirty="0"/>
        </a:p>
      </dsp:txBody>
      <dsp:txXfrm>
        <a:off x="6790452" y="2588476"/>
        <a:ext cx="757812" cy="569449"/>
      </dsp:txXfrm>
    </dsp:sp>
    <dsp:sp modelId="{9FA33A1C-333E-4B99-A56B-689E0624AE75}">
      <dsp:nvSpPr>
        <dsp:cNvPr id="0" name=""/>
        <dsp:cNvSpPr/>
      </dsp:nvSpPr>
      <dsp:spPr>
        <a:xfrm>
          <a:off x="7787433" y="2588476"/>
          <a:ext cx="1379537" cy="618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Distribution of contribution</a:t>
          </a:r>
          <a:endParaRPr lang="zh-CN" altLang="en-US" sz="1600" kern="1200" dirty="0"/>
        </a:p>
      </dsp:txBody>
      <dsp:txXfrm>
        <a:off x="7787433" y="2588476"/>
        <a:ext cx="1379537" cy="618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#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#2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03E4-8274-4E9E-83D5-70BA47E8220B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F77A-7D21-4CD7-AFA4-6ABEE26FD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24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03E4-8274-4E9E-83D5-70BA47E8220B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F77A-7D21-4CD7-AFA4-6ABEE26FD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7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03E4-8274-4E9E-83D5-70BA47E8220B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F77A-7D21-4CD7-AFA4-6ABEE26FD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97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03E4-8274-4E9E-83D5-70BA47E8220B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F77A-7D21-4CD7-AFA4-6ABEE26FD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9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03E4-8274-4E9E-83D5-70BA47E8220B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F77A-7D21-4CD7-AFA4-6ABEE26FD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33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03E4-8274-4E9E-83D5-70BA47E8220B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F77A-7D21-4CD7-AFA4-6ABEE26FD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99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03E4-8274-4E9E-83D5-70BA47E8220B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F77A-7D21-4CD7-AFA4-6ABEE26FD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42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03E4-8274-4E9E-83D5-70BA47E8220B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F77A-7D21-4CD7-AFA4-6ABEE26FD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9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03E4-8274-4E9E-83D5-70BA47E8220B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F77A-7D21-4CD7-AFA4-6ABEE26FD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83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03E4-8274-4E9E-83D5-70BA47E8220B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F77A-7D21-4CD7-AFA4-6ABEE26FD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6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03E4-8274-4E9E-83D5-70BA47E8220B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F77A-7D21-4CD7-AFA4-6ABEE26FD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10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03E4-8274-4E9E-83D5-70BA47E8220B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F77A-7D21-4CD7-AFA4-6ABEE26FD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89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/>
        </p:nvGraphicFramePr>
        <p:xfrm>
          <a:off x="6626195" y="4166700"/>
          <a:ext cx="9169400" cy="4652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9"/>
          <a:stretch>
            <a:fillRect/>
          </a:stretch>
        </p:blipFill>
        <p:spPr>
          <a:xfrm>
            <a:off x="7727409" y="5109941"/>
            <a:ext cx="1587163" cy="150081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154441" y="9087911"/>
            <a:ext cx="903499" cy="684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Duel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149330" y="9084409"/>
            <a:ext cx="993075" cy="684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Smart pass</a:t>
            </a:r>
          </a:p>
        </p:txBody>
      </p:sp>
      <p:sp>
        <p:nvSpPr>
          <p:cNvPr id="11" name="矩形 10"/>
          <p:cNvSpPr/>
          <p:nvPr/>
        </p:nvSpPr>
        <p:spPr>
          <a:xfrm>
            <a:off x="7952645" y="9084409"/>
            <a:ext cx="877719" cy="684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Shot</a:t>
            </a:r>
          </a:p>
        </p:txBody>
      </p:sp>
      <p:sp>
        <p:nvSpPr>
          <p:cNvPr id="12" name="矩形 11"/>
          <p:cNvSpPr/>
          <p:nvPr/>
        </p:nvSpPr>
        <p:spPr>
          <a:xfrm>
            <a:off x="6320192" y="9084409"/>
            <a:ext cx="1461190" cy="684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Acceleration</a:t>
            </a:r>
          </a:p>
        </p:txBody>
      </p:sp>
      <p:sp>
        <p:nvSpPr>
          <p:cNvPr id="13" name="矩形 12"/>
          <p:cNvSpPr/>
          <p:nvPr/>
        </p:nvSpPr>
        <p:spPr>
          <a:xfrm>
            <a:off x="11304491" y="9084409"/>
            <a:ext cx="1164201" cy="684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Clearance</a:t>
            </a:r>
          </a:p>
        </p:txBody>
      </p:sp>
      <p:sp>
        <p:nvSpPr>
          <p:cNvPr id="14" name="矩形 13"/>
          <p:cNvSpPr/>
          <p:nvPr/>
        </p:nvSpPr>
        <p:spPr>
          <a:xfrm>
            <a:off x="8960857" y="9084415"/>
            <a:ext cx="1024986" cy="6846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Touch </a:t>
            </a:r>
          </a:p>
        </p:txBody>
      </p:sp>
      <p:cxnSp>
        <p:nvCxnSpPr>
          <p:cNvPr id="16" name="直接箭头连接符 15"/>
          <p:cNvCxnSpPr>
            <a:endCxn id="10" idx="0"/>
          </p:cNvCxnSpPr>
          <p:nvPr/>
        </p:nvCxnSpPr>
        <p:spPr>
          <a:xfrm flipH="1">
            <a:off x="5645867" y="7200110"/>
            <a:ext cx="1306437" cy="18843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2" idx="0"/>
          </p:cNvCxnSpPr>
          <p:nvPr/>
        </p:nvCxnSpPr>
        <p:spPr>
          <a:xfrm flipH="1">
            <a:off x="7050787" y="7295397"/>
            <a:ext cx="1472478" cy="17890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2" idx="0"/>
          </p:cNvCxnSpPr>
          <p:nvPr/>
        </p:nvCxnSpPr>
        <p:spPr>
          <a:xfrm>
            <a:off x="6968327" y="7200110"/>
            <a:ext cx="82460" cy="18843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0" idx="0"/>
          </p:cNvCxnSpPr>
          <p:nvPr/>
        </p:nvCxnSpPr>
        <p:spPr>
          <a:xfrm flipH="1">
            <a:off x="5645863" y="7257301"/>
            <a:ext cx="2135520" cy="18271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2" idx="0"/>
          </p:cNvCxnSpPr>
          <p:nvPr/>
        </p:nvCxnSpPr>
        <p:spPr>
          <a:xfrm flipH="1">
            <a:off x="7050787" y="7295403"/>
            <a:ext cx="674054" cy="17890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5665681" y="7295399"/>
            <a:ext cx="2834668" cy="17890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14" idx="0"/>
          </p:cNvCxnSpPr>
          <p:nvPr/>
        </p:nvCxnSpPr>
        <p:spPr>
          <a:xfrm>
            <a:off x="6945646" y="7270092"/>
            <a:ext cx="2527704" cy="18143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14" idx="0"/>
          </p:cNvCxnSpPr>
          <p:nvPr/>
        </p:nvCxnSpPr>
        <p:spPr>
          <a:xfrm>
            <a:off x="7768493" y="7219182"/>
            <a:ext cx="1704861" cy="18652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13" idx="0"/>
          </p:cNvCxnSpPr>
          <p:nvPr/>
        </p:nvCxnSpPr>
        <p:spPr>
          <a:xfrm>
            <a:off x="9303595" y="7243297"/>
            <a:ext cx="2582992" cy="18411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9" idx="0"/>
          </p:cNvCxnSpPr>
          <p:nvPr/>
        </p:nvCxnSpPr>
        <p:spPr>
          <a:xfrm>
            <a:off x="9363488" y="7270090"/>
            <a:ext cx="1242698" cy="18178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14" idx="0"/>
          </p:cNvCxnSpPr>
          <p:nvPr/>
        </p:nvCxnSpPr>
        <p:spPr>
          <a:xfrm>
            <a:off x="8562763" y="7253802"/>
            <a:ext cx="910591" cy="18306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11" idx="0"/>
          </p:cNvCxnSpPr>
          <p:nvPr/>
        </p:nvCxnSpPr>
        <p:spPr>
          <a:xfrm flipH="1">
            <a:off x="8391500" y="7196609"/>
            <a:ext cx="129486" cy="18878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endCxn id="11" idx="0"/>
          </p:cNvCxnSpPr>
          <p:nvPr/>
        </p:nvCxnSpPr>
        <p:spPr>
          <a:xfrm>
            <a:off x="6928482" y="7257297"/>
            <a:ext cx="1463023" cy="18271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11" idx="0"/>
          </p:cNvCxnSpPr>
          <p:nvPr/>
        </p:nvCxnSpPr>
        <p:spPr>
          <a:xfrm>
            <a:off x="7771161" y="7266585"/>
            <a:ext cx="620343" cy="18178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9" idx="0"/>
          </p:cNvCxnSpPr>
          <p:nvPr/>
        </p:nvCxnSpPr>
        <p:spPr>
          <a:xfrm>
            <a:off x="8521998" y="7177560"/>
            <a:ext cx="2084188" cy="19103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13" idx="0"/>
          </p:cNvCxnSpPr>
          <p:nvPr/>
        </p:nvCxnSpPr>
        <p:spPr>
          <a:xfrm>
            <a:off x="8542617" y="7250301"/>
            <a:ext cx="3343970" cy="18341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9" idx="0"/>
          </p:cNvCxnSpPr>
          <p:nvPr/>
        </p:nvCxnSpPr>
        <p:spPr>
          <a:xfrm>
            <a:off x="7765602" y="7246799"/>
            <a:ext cx="2840584" cy="18411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endCxn id="9" idx="0"/>
          </p:cNvCxnSpPr>
          <p:nvPr/>
        </p:nvCxnSpPr>
        <p:spPr>
          <a:xfrm>
            <a:off x="6962356" y="7266585"/>
            <a:ext cx="3643830" cy="18213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endCxn id="13" idx="0"/>
          </p:cNvCxnSpPr>
          <p:nvPr/>
        </p:nvCxnSpPr>
        <p:spPr>
          <a:xfrm>
            <a:off x="6920289" y="7215675"/>
            <a:ext cx="4966298" cy="18687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endCxn id="13" idx="0"/>
          </p:cNvCxnSpPr>
          <p:nvPr/>
        </p:nvCxnSpPr>
        <p:spPr>
          <a:xfrm>
            <a:off x="7764335" y="7243297"/>
            <a:ext cx="4122252" cy="18411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12647570" y="7827276"/>
            <a:ext cx="1164201" cy="6846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Pass </a:t>
            </a:r>
          </a:p>
        </p:txBody>
      </p:sp>
      <p:sp>
        <p:nvSpPr>
          <p:cNvPr id="86" name="矩形 85"/>
          <p:cNvSpPr/>
          <p:nvPr/>
        </p:nvSpPr>
        <p:spPr>
          <a:xfrm>
            <a:off x="11139320" y="7827276"/>
            <a:ext cx="1164201" cy="6846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Save attempt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4921112" y="6725724"/>
            <a:ext cx="4852595" cy="646331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Performance </a:t>
            </a:r>
          </a:p>
          <a:p>
            <a:r>
              <a:rPr lang="en-US" altLang="zh-CN" dirty="0"/>
              <a:t>in different role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4837291" y="8930439"/>
            <a:ext cx="7893969" cy="1200329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Indicators of M, D, F, G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9866453" y="6719188"/>
            <a:ext cx="6137256" cy="92333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endParaRPr lang="en-US" altLang="zh-CN" dirty="0"/>
          </a:p>
          <a:p>
            <a:r>
              <a:rPr lang="en-US" altLang="zh-CN" sz="1600" dirty="0"/>
              <a:t>                                                                The indicators of teamwork</a:t>
            </a:r>
          </a:p>
        </p:txBody>
      </p:sp>
      <p:cxnSp>
        <p:nvCxnSpPr>
          <p:cNvPr id="105" name="直接连接符 104"/>
          <p:cNvCxnSpPr>
            <a:stCxn id="86" idx="3"/>
            <a:endCxn id="84" idx="1"/>
          </p:cNvCxnSpPr>
          <p:nvPr/>
        </p:nvCxnSpPr>
        <p:spPr>
          <a:xfrm>
            <a:off x="12303521" y="8169598"/>
            <a:ext cx="344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11043051" y="7786877"/>
            <a:ext cx="3451325" cy="923330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r>
              <a:rPr lang="en-US" altLang="zh-CN" dirty="0"/>
              <a:t>                             </a:t>
            </a:r>
          </a:p>
          <a:p>
            <a:r>
              <a:rPr lang="en-US" altLang="zh-CN" sz="1600" dirty="0"/>
              <a:t>                                   Indicators of G</a:t>
            </a:r>
            <a:endParaRPr lang="en-US" altLang="zh-CN" dirty="0"/>
          </a:p>
        </p:txBody>
      </p:sp>
      <p:cxnSp>
        <p:nvCxnSpPr>
          <p:cNvPr id="3" name="直接箭头连接符 2"/>
          <p:cNvCxnSpPr>
            <a:endCxn id="108" idx="1"/>
          </p:cNvCxnSpPr>
          <p:nvPr/>
        </p:nvCxnSpPr>
        <p:spPr>
          <a:xfrm>
            <a:off x="9314570" y="7295398"/>
            <a:ext cx="1728481" cy="9531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图示 40"/>
          <p:cNvGraphicFramePr/>
          <p:nvPr/>
        </p:nvGraphicFramePr>
        <p:xfrm>
          <a:off x="6713623" y="4183737"/>
          <a:ext cx="9169400" cy="4652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934" y="3771106"/>
            <a:ext cx="10230233" cy="685800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7620674" y="4125513"/>
            <a:ext cx="0" cy="625351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3856124" y="4125513"/>
            <a:ext cx="0" cy="625351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8815494" y="4208361"/>
            <a:ext cx="3725106" cy="5983490"/>
          </a:xfrm>
          <a:prstGeom prst="ellipse">
            <a:avLst/>
          </a:prstGeom>
          <a:solidFill>
            <a:schemeClr val="accent5">
              <a:alpha val="50000"/>
            </a:schemeClr>
          </a:solidFill>
          <a:ln w="38100">
            <a:solidFill>
              <a:schemeClr val="accent4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5400" dirty="0">
              <a:solidFill>
                <a:schemeClr val="accent4"/>
              </a:solidFill>
            </a:endParaRPr>
          </a:p>
          <a:p>
            <a:pPr algn="ctr"/>
            <a:r>
              <a:rPr lang="en-US" altLang="zh-CN" sz="5400" dirty="0">
                <a:solidFill>
                  <a:schemeClr val="accent4"/>
                </a:solidFill>
              </a:rPr>
              <a:t>midfield</a:t>
            </a:r>
            <a:endParaRPr lang="zh-CN" altLang="en-US" sz="5400" dirty="0">
              <a:solidFill>
                <a:schemeClr val="accent4"/>
              </a:solidFill>
            </a:endParaRPr>
          </a:p>
        </p:txBody>
      </p:sp>
      <p:pic>
        <p:nvPicPr>
          <p:cNvPr id="13" name="图形 12" descr="英式足球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2760" y="4124118"/>
            <a:ext cx="914400" cy="914400"/>
          </a:xfrm>
          <a:prstGeom prst="rect">
            <a:avLst/>
          </a:prstGeom>
        </p:spPr>
      </p:pic>
      <p:sp>
        <p:nvSpPr>
          <p:cNvPr id="18" name="箭头: 右 17"/>
          <p:cNvSpPr/>
          <p:nvPr/>
        </p:nvSpPr>
        <p:spPr>
          <a:xfrm>
            <a:off x="7544136" y="4449235"/>
            <a:ext cx="6707645" cy="29457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3D 模型 21" descr="Football Soccer Ball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3244" y="6295770"/>
            <a:ext cx="1042239" cy="1042239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3099058" y="473934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4"/>
                </a:solidFill>
              </a:rPr>
              <a:t>进攻方向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912087" y="5835347"/>
            <a:ext cx="677108" cy="283385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</a:rPr>
              <a:t>Defensive zone</a:t>
            </a:r>
            <a:endParaRPr lang="zh-CN" altLang="en-US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2942753" y="6154537"/>
            <a:ext cx="677108" cy="21954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</a:rPr>
              <a:t>Attack zone</a:t>
            </a:r>
            <a:endParaRPr lang="zh-CN" altLang="en-US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953466" y="9840933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4"/>
                </a:solidFill>
              </a:rPr>
              <a:t>X=90</a:t>
            </a:r>
            <a:endParaRPr lang="zh-CN" altLang="en-US" sz="2400" dirty="0">
              <a:solidFill>
                <a:schemeClr val="accent4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676507" y="9815019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4"/>
                </a:solidFill>
              </a:rPr>
              <a:t>X=10</a:t>
            </a:r>
            <a:endParaRPr lang="zh-CN" altLang="en-US" sz="2400" dirty="0">
              <a:solidFill>
                <a:schemeClr val="accent4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6079194" y="9397845"/>
            <a:ext cx="0" cy="1063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061408" y="10461345"/>
            <a:ext cx="10172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078662" y="10276684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x</a:t>
            </a:r>
            <a:endParaRPr lang="zh-CN" altLang="en-US" sz="2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5681563" y="9167017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y</a:t>
            </a:r>
            <a:endParaRPr lang="zh-CN" altLang="en-US" sz="2400" dirty="0"/>
          </a:p>
        </p:txBody>
      </p:sp>
      <p:sp>
        <p:nvSpPr>
          <p:cNvPr id="38" name="椭圆 37"/>
          <p:cNvSpPr/>
          <p:nvPr/>
        </p:nvSpPr>
        <p:spPr>
          <a:xfrm>
            <a:off x="8563700" y="7079460"/>
            <a:ext cx="2331307" cy="2681277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Hot zone</a:t>
            </a:r>
          </a:p>
          <a:p>
            <a:pPr algn="ctr"/>
            <a:r>
              <a:rPr lang="en-US" altLang="zh-CN" dirty="0"/>
              <a:t>(Frequent pass and duel of Huskies) 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6799440" y="6285049"/>
            <a:ext cx="677108" cy="18889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</a:rPr>
              <a:t>Shot zone</a:t>
            </a:r>
            <a:endParaRPr lang="zh-CN" altLang="en-US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4060703" y="6270415"/>
            <a:ext cx="677108" cy="19293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</a:rPr>
              <a:t>Save zone</a:t>
            </a:r>
            <a:endParaRPr lang="zh-CN" altLang="en-US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53063" y="6600032"/>
            <a:ext cx="9734550" cy="514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843712" y="6082507"/>
            <a:ext cx="2768600" cy="369332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212012" y="5942807"/>
            <a:ext cx="2768600" cy="369332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005762" y="5663407"/>
            <a:ext cx="2768600" cy="369332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608887" y="5803107"/>
            <a:ext cx="2768600" cy="369332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9611523" y="6082507"/>
            <a:ext cx="612775" cy="369332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9982205" y="5937251"/>
            <a:ext cx="612775" cy="369332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0377492" y="5797552"/>
            <a:ext cx="612775" cy="369332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0772779" y="5666583"/>
            <a:ext cx="612775" cy="369332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8005763" y="5491956"/>
            <a:ext cx="2767012" cy="0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10772458" y="5484975"/>
            <a:ext cx="582930" cy="6985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箭头: 左弧形 30"/>
          <p:cNvSpPr/>
          <p:nvPr/>
        </p:nvSpPr>
        <p:spPr>
          <a:xfrm rot="3255919" flipV="1">
            <a:off x="6355244" y="5104577"/>
            <a:ext cx="667871" cy="1185131"/>
          </a:xfrm>
          <a:prstGeom prst="curvedRightArrow">
            <a:avLst>
              <a:gd name="adj1" fmla="val 16688"/>
              <a:gd name="adj2" fmla="val 37632"/>
              <a:gd name="adj3" fmla="val 250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5453063" y="7390606"/>
            <a:ext cx="97345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453062" y="7114386"/>
            <a:ext cx="0" cy="56197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5168562" y="7114386"/>
            <a:ext cx="0" cy="56197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8005766" y="7574767"/>
            <a:ext cx="3550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Match Time or total passes</a:t>
            </a:r>
            <a:endParaRPr lang="zh-CN" altLang="en-US" sz="2400" dirty="0"/>
          </a:p>
        </p:txBody>
      </p:sp>
      <p:sp>
        <p:nvSpPr>
          <p:cNvPr id="39" name="文本框 38"/>
          <p:cNvSpPr txBox="1"/>
          <p:nvPr/>
        </p:nvSpPr>
        <p:spPr>
          <a:xfrm rot="19563713">
            <a:off x="5488853" y="5091490"/>
            <a:ext cx="160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Sliding window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427536" y="4842136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    Static Analysis</a:t>
            </a:r>
          </a:p>
          <a:p>
            <a:pPr algn="l"/>
            <a:r>
              <a:rPr lang="en-US" altLang="zh-CN" dirty="0"/>
              <a:t>50 passes or 200 s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8005762" y="5218910"/>
            <a:ext cx="0" cy="56197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0772457" y="5207480"/>
            <a:ext cx="0" cy="56197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1385232" y="5207480"/>
            <a:ext cx="0" cy="56197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8462" y="4292911"/>
            <a:ext cx="1782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Dynamic analysis</a:t>
            </a:r>
          </a:p>
          <a:p>
            <a:pPr algn="l"/>
            <a:r>
              <a:rPr lang="en-US" altLang="zh-CN" dirty="0"/>
              <a:t> 5 passes or 50s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4FD772F-7492-4127-9B54-35AEE8A8E256}"/>
              </a:ext>
            </a:extLst>
          </p:cNvPr>
          <p:cNvCxnSpPr>
            <a:cxnSpLocks/>
          </p:cNvCxnSpPr>
          <p:nvPr/>
        </p:nvCxnSpPr>
        <p:spPr>
          <a:xfrm flipV="1">
            <a:off x="11063922" y="4910719"/>
            <a:ext cx="0" cy="546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905AC62-6EB0-41AF-8D82-CB10737ED1A0}"/>
              </a:ext>
            </a:extLst>
          </p:cNvPr>
          <p:cNvSpPr txBox="1"/>
          <p:nvPr/>
        </p:nvSpPr>
        <p:spPr>
          <a:xfrm>
            <a:off x="11863458" y="6040196"/>
            <a:ext cx="2253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Step=20 passes or 50s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CE06A179-C13F-4F7F-B52D-C364AF7941B4}"/>
              </a:ext>
            </a:extLst>
          </p:cNvPr>
          <p:cNvSpPr/>
          <p:nvPr/>
        </p:nvSpPr>
        <p:spPr>
          <a:xfrm>
            <a:off x="5630862" y="5225256"/>
            <a:ext cx="298450" cy="304800"/>
          </a:xfrm>
          <a:prstGeom prst="ellipse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97ECAE4-22A1-49E4-9F15-D9D299AC10A8}"/>
              </a:ext>
            </a:extLst>
          </p:cNvPr>
          <p:cNvSpPr/>
          <p:nvPr/>
        </p:nvSpPr>
        <p:spPr>
          <a:xfrm>
            <a:off x="7008812" y="4272756"/>
            <a:ext cx="298450" cy="3048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8107B63-1617-459C-84DF-A825A40A060B}"/>
              </a:ext>
            </a:extLst>
          </p:cNvPr>
          <p:cNvSpPr/>
          <p:nvPr/>
        </p:nvSpPr>
        <p:spPr>
          <a:xfrm>
            <a:off x="6519862" y="5225256"/>
            <a:ext cx="29845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52DBD3D-0EC5-46D8-93E5-D36DDBB988BA}"/>
              </a:ext>
            </a:extLst>
          </p:cNvPr>
          <p:cNvSpPr/>
          <p:nvPr/>
        </p:nvSpPr>
        <p:spPr>
          <a:xfrm>
            <a:off x="11294877" y="5396706"/>
            <a:ext cx="298450" cy="304800"/>
          </a:xfrm>
          <a:prstGeom prst="ellipse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BB5D794-B2FF-4999-955F-A29F62A54BF6}"/>
              </a:ext>
            </a:extLst>
          </p:cNvPr>
          <p:cNvSpPr/>
          <p:nvPr/>
        </p:nvSpPr>
        <p:spPr>
          <a:xfrm>
            <a:off x="5160962" y="4272756"/>
            <a:ext cx="298450" cy="304800"/>
          </a:xfrm>
          <a:prstGeom prst="ellipse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88E861C-8F23-4B8C-9C60-FFBBAC8C5A72}"/>
              </a:ext>
            </a:extLst>
          </p:cNvPr>
          <p:cNvCxnSpPr>
            <a:cxnSpLocks/>
          </p:cNvCxnSpPr>
          <p:nvPr/>
        </p:nvCxnSpPr>
        <p:spPr>
          <a:xfrm>
            <a:off x="5426446" y="4532923"/>
            <a:ext cx="364382" cy="69233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0AABB49-746A-420B-A0AC-DAC9980CD859}"/>
              </a:ext>
            </a:extLst>
          </p:cNvPr>
          <p:cNvCxnSpPr>
            <a:cxnSpLocks/>
            <a:stCxn id="9" idx="6"/>
            <a:endCxn id="6" idx="2"/>
          </p:cNvCxnSpPr>
          <p:nvPr/>
        </p:nvCxnSpPr>
        <p:spPr>
          <a:xfrm>
            <a:off x="5459412" y="4425156"/>
            <a:ext cx="1549400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53C3043-CA46-4E27-B44C-2AF757880BB6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5894392" y="5377656"/>
            <a:ext cx="625475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1F54605-C3A9-45A5-A3F1-B28355F1A691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flipV="1">
            <a:off x="6669087" y="4532923"/>
            <a:ext cx="383432" cy="69233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FED03937-6AA9-4AF5-AEB4-E886508399EE}"/>
              </a:ext>
            </a:extLst>
          </p:cNvPr>
          <p:cNvSpPr/>
          <p:nvPr/>
        </p:nvSpPr>
        <p:spPr>
          <a:xfrm>
            <a:off x="8266670" y="5250657"/>
            <a:ext cx="298450" cy="304800"/>
          </a:xfrm>
          <a:prstGeom prst="ellipse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DFA96814-D934-4B9C-94C7-5C717ADDA170}"/>
              </a:ext>
            </a:extLst>
          </p:cNvPr>
          <p:cNvSpPr/>
          <p:nvPr/>
        </p:nvSpPr>
        <p:spPr>
          <a:xfrm>
            <a:off x="8266670" y="4291806"/>
            <a:ext cx="298450" cy="304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A1E9678-A8A4-472F-B15C-CD0979742E6B}"/>
              </a:ext>
            </a:extLst>
          </p:cNvPr>
          <p:cNvCxnSpPr>
            <a:cxnSpLocks/>
          </p:cNvCxnSpPr>
          <p:nvPr/>
        </p:nvCxnSpPr>
        <p:spPr>
          <a:xfrm>
            <a:off x="8615921" y="5403056"/>
            <a:ext cx="1085850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B1FF4EC-12BB-411A-9F67-3BAEBB5D2860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406372" y="4564858"/>
            <a:ext cx="9524" cy="68579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5039E60C-4B34-4346-B28F-2A7BB0EFCE7D}"/>
              </a:ext>
            </a:extLst>
          </p:cNvPr>
          <p:cNvSpPr/>
          <p:nvPr/>
        </p:nvSpPr>
        <p:spPr>
          <a:xfrm>
            <a:off x="9702986" y="5250655"/>
            <a:ext cx="298450" cy="3048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D509BFB-BD07-471A-A7CE-F1E9038AAD51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8615925" y="4459993"/>
            <a:ext cx="1236291" cy="79066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A1187BDB-66D8-4E7A-91AF-2C702C951BF5}"/>
              </a:ext>
            </a:extLst>
          </p:cNvPr>
          <p:cNvSpPr/>
          <p:nvPr/>
        </p:nvSpPr>
        <p:spPr>
          <a:xfrm>
            <a:off x="11397424" y="4723607"/>
            <a:ext cx="298450" cy="3048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1F35ECE2-F90F-47A5-A090-840B5EB08499}"/>
              </a:ext>
            </a:extLst>
          </p:cNvPr>
          <p:cNvSpPr/>
          <p:nvPr/>
        </p:nvSpPr>
        <p:spPr>
          <a:xfrm>
            <a:off x="11299640" y="4044156"/>
            <a:ext cx="298450" cy="304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F7CE418-3BB9-423F-871C-1E1EC6E9AC7A}"/>
              </a:ext>
            </a:extLst>
          </p:cNvPr>
          <p:cNvCxnSpPr>
            <a:cxnSpLocks/>
            <a:stCxn id="8" idx="1"/>
            <a:endCxn id="45" idx="3"/>
          </p:cNvCxnSpPr>
          <p:nvPr/>
        </p:nvCxnSpPr>
        <p:spPr>
          <a:xfrm flipV="1">
            <a:off x="11338589" y="4304319"/>
            <a:ext cx="4763" cy="113702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0E959A2-2516-4485-B723-C886F373126E}"/>
              </a:ext>
            </a:extLst>
          </p:cNvPr>
          <p:cNvCxnSpPr>
            <a:cxnSpLocks/>
          </p:cNvCxnSpPr>
          <p:nvPr/>
        </p:nvCxnSpPr>
        <p:spPr>
          <a:xfrm flipV="1">
            <a:off x="11546649" y="5072861"/>
            <a:ext cx="0" cy="273049"/>
          </a:xfrm>
          <a:prstGeom prst="straightConnector1">
            <a:avLst/>
          </a:prstGeom>
          <a:ln w="28575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835978F-C6E5-4B4D-8166-AEB63FE29137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11546649" y="4329723"/>
            <a:ext cx="0" cy="39388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592D7041-04B7-4FB7-AFCD-E3AC20DEC07C}"/>
              </a:ext>
            </a:extLst>
          </p:cNvPr>
          <p:cNvSpPr txBox="1"/>
          <p:nvPr/>
        </p:nvSpPr>
        <p:spPr>
          <a:xfrm>
            <a:off x="5012730" y="5808423"/>
            <a:ext cx="228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Motif1: trapezoid pass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9DD8A5B-27D2-41B2-9CC1-DF9D3CD349E8}"/>
              </a:ext>
            </a:extLst>
          </p:cNvPr>
          <p:cNvSpPr txBox="1"/>
          <p:nvPr/>
        </p:nvSpPr>
        <p:spPr>
          <a:xfrm>
            <a:off x="7964452" y="5833823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Motif2: triangle pass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E92E2B3C-3A18-482C-B2B2-ADC0BEC450B6}"/>
              </a:ext>
            </a:extLst>
          </p:cNvPr>
          <p:cNvSpPr txBox="1"/>
          <p:nvPr/>
        </p:nvSpPr>
        <p:spPr>
          <a:xfrm>
            <a:off x="10808008" y="5833823"/>
            <a:ext cx="250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Motif3: straight line pass</a:t>
            </a:r>
            <a:endParaRPr lang="zh-CN" altLang="en-US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36167365-F316-439A-80F3-23D9A5DD596C}"/>
              </a:ext>
            </a:extLst>
          </p:cNvPr>
          <p:cNvSpPr/>
          <p:nvPr/>
        </p:nvSpPr>
        <p:spPr>
          <a:xfrm>
            <a:off x="12332462" y="5409406"/>
            <a:ext cx="298450" cy="304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70600686-7832-4E86-92D8-5E4B178791A4}"/>
              </a:ext>
            </a:extLst>
          </p:cNvPr>
          <p:cNvCxnSpPr>
            <a:cxnSpLocks/>
          </p:cNvCxnSpPr>
          <p:nvPr/>
        </p:nvCxnSpPr>
        <p:spPr>
          <a:xfrm flipV="1">
            <a:off x="12575150" y="4298156"/>
            <a:ext cx="4763" cy="113702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564CFDCC-8E19-48BC-872C-032DD520AC52}"/>
              </a:ext>
            </a:extLst>
          </p:cNvPr>
          <p:cNvSpPr/>
          <p:nvPr/>
        </p:nvSpPr>
        <p:spPr>
          <a:xfrm>
            <a:off x="12332462" y="4044156"/>
            <a:ext cx="298450" cy="3048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C8542990-BA7C-4D36-A4AB-20BF0F3152F6}"/>
              </a:ext>
            </a:extLst>
          </p:cNvPr>
          <p:cNvSpPr/>
          <p:nvPr/>
        </p:nvSpPr>
        <p:spPr>
          <a:xfrm>
            <a:off x="12235690" y="4701899"/>
            <a:ext cx="298450" cy="304800"/>
          </a:xfrm>
          <a:prstGeom prst="ellipse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D4D3CB5A-E3E3-4370-9BA1-C122EDA1AF62}"/>
              </a:ext>
            </a:extLst>
          </p:cNvPr>
          <p:cNvCxnSpPr>
            <a:cxnSpLocks/>
          </p:cNvCxnSpPr>
          <p:nvPr/>
        </p:nvCxnSpPr>
        <p:spPr>
          <a:xfrm flipV="1">
            <a:off x="12384915" y="4390142"/>
            <a:ext cx="0" cy="273049"/>
          </a:xfrm>
          <a:prstGeom prst="straightConnector1">
            <a:avLst/>
          </a:prstGeom>
          <a:ln w="28575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C7E30E3E-0012-4052-94DF-24F234B3E2C1}"/>
              </a:ext>
            </a:extLst>
          </p:cNvPr>
          <p:cNvCxnSpPr>
            <a:cxnSpLocks/>
          </p:cNvCxnSpPr>
          <p:nvPr/>
        </p:nvCxnSpPr>
        <p:spPr>
          <a:xfrm>
            <a:off x="12384915" y="5041297"/>
            <a:ext cx="0" cy="39388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737279DA-C535-4E02-B9D2-C96636C776ED}"/>
              </a:ext>
            </a:extLst>
          </p:cNvPr>
          <p:cNvCxnSpPr>
            <a:cxnSpLocks/>
          </p:cNvCxnSpPr>
          <p:nvPr/>
        </p:nvCxnSpPr>
        <p:spPr>
          <a:xfrm>
            <a:off x="13518779" y="5702613"/>
            <a:ext cx="884003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9BC112D3-7DD6-446B-A19C-B95B46E6B95B}"/>
              </a:ext>
            </a:extLst>
          </p:cNvPr>
          <p:cNvCxnSpPr>
            <a:cxnSpLocks/>
          </p:cNvCxnSpPr>
          <p:nvPr/>
        </p:nvCxnSpPr>
        <p:spPr>
          <a:xfrm>
            <a:off x="13518779" y="6070913"/>
            <a:ext cx="884003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94AF50F1-2766-4C72-8F6A-14FCCBC73A3A}"/>
              </a:ext>
            </a:extLst>
          </p:cNvPr>
          <p:cNvSpPr txBox="1"/>
          <p:nvPr/>
        </p:nvSpPr>
        <p:spPr>
          <a:xfrm>
            <a:off x="14824301" y="5490687"/>
            <a:ext cx="590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Pass </a:t>
            </a:r>
            <a:endParaRPr lang="zh-CN" altLang="en-US" sz="160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42A2F2E5-BA3E-4F2A-A29C-8BC4E3BF9164}"/>
              </a:ext>
            </a:extLst>
          </p:cNvPr>
          <p:cNvSpPr txBox="1"/>
          <p:nvPr/>
        </p:nvSpPr>
        <p:spPr>
          <a:xfrm>
            <a:off x="14717376" y="5860019"/>
            <a:ext cx="1601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Moving direction</a:t>
            </a:r>
            <a:endParaRPr lang="zh-CN" altLang="en-US" sz="1600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4B07270A-A04D-4B60-B973-01DF8D8E5D75}"/>
              </a:ext>
            </a:extLst>
          </p:cNvPr>
          <p:cNvSpPr/>
          <p:nvPr/>
        </p:nvSpPr>
        <p:spPr>
          <a:xfrm>
            <a:off x="13393686" y="3884987"/>
            <a:ext cx="298450" cy="3048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189BB710-B2E5-4732-9E90-A80F02B5222E}"/>
              </a:ext>
            </a:extLst>
          </p:cNvPr>
          <p:cNvSpPr/>
          <p:nvPr/>
        </p:nvSpPr>
        <p:spPr>
          <a:xfrm>
            <a:off x="13393686" y="4295057"/>
            <a:ext cx="298450" cy="304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C6774AF-941D-4732-BAF4-9317E29E1FA5}"/>
              </a:ext>
            </a:extLst>
          </p:cNvPr>
          <p:cNvSpPr txBox="1"/>
          <p:nvPr/>
        </p:nvSpPr>
        <p:spPr>
          <a:xfrm>
            <a:off x="13845791" y="3922441"/>
            <a:ext cx="2227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Player1 current position </a:t>
            </a:r>
            <a:endParaRPr lang="zh-CN" altLang="en-US" sz="160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65B5CA7A-F6EA-494C-8AE4-00903A375D4D}"/>
              </a:ext>
            </a:extLst>
          </p:cNvPr>
          <p:cNvSpPr txBox="1"/>
          <p:nvPr/>
        </p:nvSpPr>
        <p:spPr>
          <a:xfrm>
            <a:off x="13865705" y="4291742"/>
            <a:ext cx="2227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Player2 current position </a:t>
            </a:r>
            <a:endParaRPr lang="zh-CN" altLang="en-US" sz="1600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0DACA2F5-A0C5-4054-A8EA-5B6E04449203}"/>
              </a:ext>
            </a:extLst>
          </p:cNvPr>
          <p:cNvSpPr/>
          <p:nvPr/>
        </p:nvSpPr>
        <p:spPr>
          <a:xfrm>
            <a:off x="13393686" y="4719471"/>
            <a:ext cx="298450" cy="304800"/>
          </a:xfrm>
          <a:prstGeom prst="ellipse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DD1DF81B-C47F-4933-AF4C-D51D5F730B02}"/>
              </a:ext>
            </a:extLst>
          </p:cNvPr>
          <p:cNvSpPr/>
          <p:nvPr/>
        </p:nvSpPr>
        <p:spPr>
          <a:xfrm>
            <a:off x="13411603" y="5156513"/>
            <a:ext cx="298450" cy="304800"/>
          </a:xfrm>
          <a:prstGeom prst="ellipse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66F5A8B-F25D-4DF5-BD51-FFA254C2DED5}"/>
              </a:ext>
            </a:extLst>
          </p:cNvPr>
          <p:cNvSpPr txBox="1"/>
          <p:nvPr/>
        </p:nvSpPr>
        <p:spPr>
          <a:xfrm>
            <a:off x="13865703" y="4685225"/>
            <a:ext cx="2329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Player1 previous position </a:t>
            </a:r>
            <a:endParaRPr lang="zh-CN" altLang="en-US" sz="160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7CE212A1-0AA9-4BA9-84BD-FC25787A05EF}"/>
              </a:ext>
            </a:extLst>
          </p:cNvPr>
          <p:cNvSpPr txBox="1"/>
          <p:nvPr/>
        </p:nvSpPr>
        <p:spPr>
          <a:xfrm>
            <a:off x="13866179" y="5091981"/>
            <a:ext cx="2329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Player2 previous position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5622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B69E397-CCC8-487B-8263-EE12B50DC8CD}"/>
              </a:ext>
            </a:extLst>
          </p:cNvPr>
          <p:cNvSpPr/>
          <p:nvPr/>
        </p:nvSpPr>
        <p:spPr>
          <a:xfrm>
            <a:off x="3467819" y="2905186"/>
            <a:ext cx="3077507" cy="8001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TeXGyreTermesX-Regular"/>
              </a:rPr>
              <a:t>The Football Passing Network Model</a:t>
            </a:r>
            <a:endParaRPr lang="zh-CN" altLang="en-US" sz="24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1B60178-1D5A-4252-B1EF-26B19525902E}"/>
              </a:ext>
            </a:extLst>
          </p:cNvPr>
          <p:cNvSpPr/>
          <p:nvPr/>
        </p:nvSpPr>
        <p:spPr>
          <a:xfrm>
            <a:off x="14285914" y="2905185"/>
            <a:ext cx="2640874" cy="8001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TeXGyreTermesX-Regular"/>
              </a:rPr>
              <a:t>The Strategic Analysis Model</a:t>
            </a:r>
            <a:endParaRPr lang="zh-CN" altLang="en-US" sz="24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89AAED3-AAEE-48D7-893C-8CFDD6BB4B27}"/>
              </a:ext>
            </a:extLst>
          </p:cNvPr>
          <p:cNvSpPr/>
          <p:nvPr/>
        </p:nvSpPr>
        <p:spPr>
          <a:xfrm>
            <a:off x="18107025" y="2905185"/>
            <a:ext cx="2419350" cy="8001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The Generalized Teamwork Model</a:t>
            </a:r>
            <a:endParaRPr lang="zh-CN" altLang="en-US" sz="24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9D5AEB1-F2A7-4495-B5CB-2A7A5241F446}"/>
              </a:ext>
            </a:extLst>
          </p:cNvPr>
          <p:cNvSpPr/>
          <p:nvPr/>
        </p:nvSpPr>
        <p:spPr>
          <a:xfrm>
            <a:off x="2206453" y="4369716"/>
            <a:ext cx="2089150" cy="80010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The Construction of the Network 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AEC6EDA-7AEF-4619-B403-68E20858EEE8}"/>
              </a:ext>
            </a:extLst>
          </p:cNvPr>
          <p:cNvSpPr/>
          <p:nvPr/>
        </p:nvSpPr>
        <p:spPr>
          <a:xfrm>
            <a:off x="5616041" y="4369716"/>
            <a:ext cx="2262543" cy="80010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TeXGyreTermesX-Bold"/>
              </a:rPr>
              <a:t> </a:t>
            </a:r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Structural Indicators and Network Properties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0488CA4-C51F-4E9A-9008-12115874DF82}"/>
              </a:ext>
            </a:extLst>
          </p:cNvPr>
          <p:cNvSpPr/>
          <p:nvPr/>
        </p:nvSpPr>
        <p:spPr>
          <a:xfrm>
            <a:off x="4944095" y="5781126"/>
            <a:ext cx="1492252" cy="717550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Centrality  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E0D144D-AE08-4611-806C-374979A54BB9}"/>
              </a:ext>
            </a:extLst>
          </p:cNvPr>
          <p:cNvSpPr/>
          <p:nvPr/>
        </p:nvSpPr>
        <p:spPr>
          <a:xfrm>
            <a:off x="4944095" y="6751211"/>
            <a:ext cx="1498600" cy="717550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Connectivity 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010C0C4-4C90-4F37-974C-5F6ECB1F7DB1}"/>
              </a:ext>
            </a:extLst>
          </p:cNvPr>
          <p:cNvSpPr/>
          <p:nvPr/>
        </p:nvSpPr>
        <p:spPr>
          <a:xfrm>
            <a:off x="4944095" y="7721296"/>
            <a:ext cx="1498600" cy="717550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 Centroid 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F661B38-54E6-41E1-B42D-3393B17124C5}"/>
              </a:ext>
            </a:extLst>
          </p:cNvPr>
          <p:cNvSpPr/>
          <p:nvPr/>
        </p:nvSpPr>
        <p:spPr>
          <a:xfrm>
            <a:off x="4940922" y="8691381"/>
            <a:ext cx="1498600" cy="717550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Advance ratio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AD32FC9-951D-40D9-BE01-D2C078EF3C11}"/>
              </a:ext>
            </a:extLst>
          </p:cNvPr>
          <p:cNvSpPr/>
          <p:nvPr/>
        </p:nvSpPr>
        <p:spPr>
          <a:xfrm>
            <a:off x="6937028" y="5803270"/>
            <a:ext cx="1492252" cy="717550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 patterns  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97171D0-FBDB-4965-B0DF-EAAA9E070A60}"/>
              </a:ext>
            </a:extLst>
          </p:cNvPr>
          <p:cNvSpPr/>
          <p:nvPr/>
        </p:nvSpPr>
        <p:spPr>
          <a:xfrm>
            <a:off x="6947416" y="6751211"/>
            <a:ext cx="1492252" cy="717550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Clustering coefficient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6334E7B-C462-47C6-ADB0-25C174A9AF06}"/>
              </a:ext>
            </a:extLst>
          </p:cNvPr>
          <p:cNvSpPr/>
          <p:nvPr/>
        </p:nvSpPr>
        <p:spPr>
          <a:xfrm>
            <a:off x="2206453" y="5688145"/>
            <a:ext cx="2089150" cy="80010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Directed weighted graph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770A535-1757-4717-B992-208F88EB3612}"/>
              </a:ext>
            </a:extLst>
          </p:cNvPr>
          <p:cNvSpPr txBox="1"/>
          <p:nvPr/>
        </p:nvSpPr>
        <p:spPr>
          <a:xfrm>
            <a:off x="4781231" y="7567999"/>
            <a:ext cx="1779044" cy="2246769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Spatial 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A37B060-D9B5-42B9-B8A7-C29DBF950181}"/>
              </a:ext>
            </a:extLst>
          </p:cNvPr>
          <p:cNvSpPr txBox="1"/>
          <p:nvPr/>
        </p:nvSpPr>
        <p:spPr>
          <a:xfrm>
            <a:off x="4626178" y="5698580"/>
            <a:ext cx="2089150" cy="4708981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Macro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CF61D9A-B6B7-4809-8DE7-E1EDBD4D0D5B}"/>
              </a:ext>
            </a:extLst>
          </p:cNvPr>
          <p:cNvSpPr txBox="1"/>
          <p:nvPr/>
        </p:nvSpPr>
        <p:spPr>
          <a:xfrm>
            <a:off x="6870385" y="5698579"/>
            <a:ext cx="1687659" cy="2246769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rgbClr val="666666"/>
              </a:solidFill>
              <a:latin typeface="tahoma" panose="020B0604030504040204" pitchFamily="34" charset="0"/>
            </a:endParaRPr>
          </a:p>
          <a:p>
            <a:endParaRPr lang="en-US" altLang="zh-CN" dirty="0">
              <a:solidFill>
                <a:srgbClr val="666666"/>
              </a:solidFill>
              <a:latin typeface="tahoma" panose="020B0604030504040204" pitchFamily="34" charset="0"/>
            </a:endParaRP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Micro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2DD65C6-F730-4940-A827-87989CC1D582}"/>
              </a:ext>
            </a:extLst>
          </p:cNvPr>
          <p:cNvSpPr/>
          <p:nvPr/>
        </p:nvSpPr>
        <p:spPr>
          <a:xfrm>
            <a:off x="9784615" y="2728682"/>
            <a:ext cx="3077507" cy="11531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TeXGyreTermesX-Regular"/>
              </a:rPr>
              <a:t>The Comprehensive Hierarchy of Teamwork Model</a:t>
            </a:r>
            <a:endParaRPr lang="zh-CN" altLang="en-US" sz="2400" dirty="0"/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8EB0E26F-E805-4FE5-8D20-669C13F76DD7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3796586" y="3159733"/>
            <a:ext cx="664430" cy="1755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AD8BB1D7-686A-4B3C-844E-F068B632D519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16200000" flipH="1">
            <a:off x="5544727" y="3167131"/>
            <a:ext cx="664430" cy="17407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53494CFC-A08F-45D6-9C46-4F48DB7CE9BA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 rot="16200000" flipH="1">
            <a:off x="6966382" y="4950746"/>
            <a:ext cx="528762" cy="9669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BFB67A3B-5756-4DE6-8D19-BA11DBCFB6DB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 rot="5400000">
            <a:off x="5944653" y="4895919"/>
            <a:ext cx="528763" cy="1076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1ED892C-255A-4D5E-91EE-F8ED2BE9749E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3251028" y="5169818"/>
            <a:ext cx="0" cy="51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52970DE-4D1D-4F10-B62C-D9B62346F743}"/>
              </a:ext>
            </a:extLst>
          </p:cNvPr>
          <p:cNvSpPr/>
          <p:nvPr/>
        </p:nvSpPr>
        <p:spPr>
          <a:xfrm>
            <a:off x="4940922" y="10934710"/>
            <a:ext cx="3746848" cy="1153111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Analyze minute-to-minute and average in every match, analyze time series in match season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99916361-3144-4D0B-992E-427B7B5869C1}"/>
              </a:ext>
            </a:extLst>
          </p:cNvPr>
          <p:cNvCxnSpPr>
            <a:cxnSpLocks/>
            <a:stCxn id="22" idx="2"/>
            <a:endCxn id="43" idx="0"/>
          </p:cNvCxnSpPr>
          <p:nvPr/>
        </p:nvCxnSpPr>
        <p:spPr>
          <a:xfrm rot="16200000" flipH="1">
            <a:off x="5978976" y="10099338"/>
            <a:ext cx="527149" cy="11435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1113892-FE01-4E21-A8F4-C233454FA87C}"/>
              </a:ext>
            </a:extLst>
          </p:cNvPr>
          <p:cNvCxnSpPr>
            <a:cxnSpLocks/>
            <a:stCxn id="23" idx="2"/>
            <a:endCxn id="43" idx="0"/>
          </p:cNvCxnSpPr>
          <p:nvPr/>
        </p:nvCxnSpPr>
        <p:spPr>
          <a:xfrm rot="5400000">
            <a:off x="5769599" y="8990094"/>
            <a:ext cx="2989362" cy="899868"/>
          </a:xfrm>
          <a:prstGeom prst="bentConnector3">
            <a:avLst>
              <a:gd name="adj1" fmla="val 91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93014E02-0D4B-409F-9388-C393C947CF82}"/>
              </a:ext>
            </a:extLst>
          </p:cNvPr>
          <p:cNvSpPr/>
          <p:nvPr/>
        </p:nvSpPr>
        <p:spPr>
          <a:xfrm>
            <a:off x="8997339" y="4369716"/>
            <a:ext cx="2089150" cy="80010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Evaluate  the Player’s Performance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B2D39420-C387-4BD6-9ADC-FAD6C0A9091D}"/>
              </a:ext>
            </a:extLst>
          </p:cNvPr>
          <p:cNvSpPr/>
          <p:nvPr/>
        </p:nvSpPr>
        <p:spPr>
          <a:xfrm>
            <a:off x="11580667" y="4369716"/>
            <a:ext cx="2089150" cy="80010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TeXGyreTermesX-Bold"/>
              </a:rPr>
              <a:t> </a:t>
            </a:r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Evaluate teamwork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26DCE134-3D67-403B-B99B-68521FBAF579}"/>
              </a:ext>
            </a:extLst>
          </p:cNvPr>
          <p:cNvCxnSpPr>
            <a:stCxn id="24" idx="2"/>
            <a:endCxn id="50" idx="0"/>
          </p:cNvCxnSpPr>
          <p:nvPr/>
        </p:nvCxnSpPr>
        <p:spPr>
          <a:xfrm rot="5400000">
            <a:off x="10438679" y="3485027"/>
            <a:ext cx="487924" cy="1281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7C00D8FE-5AEA-4DC6-91A1-D70E4A7882E8}"/>
              </a:ext>
            </a:extLst>
          </p:cNvPr>
          <p:cNvCxnSpPr>
            <a:cxnSpLocks/>
            <a:stCxn id="24" idx="2"/>
            <a:endCxn id="51" idx="0"/>
          </p:cNvCxnSpPr>
          <p:nvPr/>
        </p:nvCxnSpPr>
        <p:spPr>
          <a:xfrm rot="16200000" flipH="1">
            <a:off x="11730343" y="3474817"/>
            <a:ext cx="487924" cy="13018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B3A1DA6-A8FD-4095-85C3-200441C958E8}"/>
              </a:ext>
            </a:extLst>
          </p:cNvPr>
          <p:cNvSpPr/>
          <p:nvPr/>
        </p:nvSpPr>
        <p:spPr>
          <a:xfrm>
            <a:off x="8997339" y="5688146"/>
            <a:ext cx="2089150" cy="1628297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Establish the evaluation indicators and weight of four types of player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22CCC1D4-C1B7-447E-A6BA-1AD4E592C0F7}"/>
              </a:ext>
            </a:extLst>
          </p:cNvPr>
          <p:cNvSpPr/>
          <p:nvPr/>
        </p:nvSpPr>
        <p:spPr>
          <a:xfrm>
            <a:off x="11580667" y="5676273"/>
            <a:ext cx="2089150" cy="107493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 Quantify six indicators to evaluate teamwork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405C834-2F97-4AB7-88A0-C0BB09F31005}"/>
              </a:ext>
            </a:extLst>
          </p:cNvPr>
          <p:cNvCxnSpPr>
            <a:cxnSpLocks/>
            <a:stCxn id="50" idx="2"/>
            <a:endCxn id="59" idx="0"/>
          </p:cNvCxnSpPr>
          <p:nvPr/>
        </p:nvCxnSpPr>
        <p:spPr>
          <a:xfrm>
            <a:off x="10041914" y="5169818"/>
            <a:ext cx="0" cy="51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49C4B1C-8174-4084-8EA4-CB52A227EF6F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12625242" y="5169817"/>
            <a:ext cx="0" cy="50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D0B65B0-7990-47C8-8369-84D2E4EFD357}"/>
              </a:ext>
            </a:extLst>
          </p:cNvPr>
          <p:cNvSpPr/>
          <p:nvPr/>
        </p:nvSpPr>
        <p:spPr>
          <a:xfrm>
            <a:off x="8997339" y="7877235"/>
            <a:ext cx="2089150" cy="1059289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Use AHP to calculate weight coefficients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A09B062-6EA1-4D8D-80E6-C77AAED0928A}"/>
              </a:ext>
            </a:extLst>
          </p:cNvPr>
          <p:cNvCxnSpPr>
            <a:cxnSpLocks/>
            <a:stCxn id="59" idx="2"/>
            <a:endCxn id="65" idx="0"/>
          </p:cNvCxnSpPr>
          <p:nvPr/>
        </p:nvCxnSpPr>
        <p:spPr>
          <a:xfrm>
            <a:off x="10041914" y="7316444"/>
            <a:ext cx="0" cy="560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AE91C4E-6E79-47C9-8CC4-6971E1F77EFD}"/>
              </a:ext>
            </a:extLst>
          </p:cNvPr>
          <p:cNvSpPr/>
          <p:nvPr/>
        </p:nvSpPr>
        <p:spPr>
          <a:xfrm>
            <a:off x="11525786" y="7047346"/>
            <a:ext cx="2182541" cy="1873931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Use logistic regression classifier to get feature importance and estimate weight coefficients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8385511-336D-4000-86F9-9315902288C2}"/>
              </a:ext>
            </a:extLst>
          </p:cNvPr>
          <p:cNvCxnSpPr>
            <a:cxnSpLocks/>
            <a:stCxn id="60" idx="2"/>
            <a:endCxn id="70" idx="0"/>
          </p:cNvCxnSpPr>
          <p:nvPr/>
        </p:nvCxnSpPr>
        <p:spPr>
          <a:xfrm flipH="1">
            <a:off x="12617056" y="6751211"/>
            <a:ext cx="8186" cy="29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F8B7325B-C998-44AE-B52F-F41539170C26}"/>
              </a:ext>
            </a:extLst>
          </p:cNvPr>
          <p:cNvSpPr/>
          <p:nvPr/>
        </p:nvSpPr>
        <p:spPr>
          <a:xfrm>
            <a:off x="10250860" y="10030497"/>
            <a:ext cx="2182541" cy="1286186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Use weighted average to get comprehensive indicator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32E7E42F-B3A5-492A-A1B1-E968FA6ED047}"/>
              </a:ext>
            </a:extLst>
          </p:cNvPr>
          <p:cNvCxnSpPr>
            <a:stCxn id="65" idx="2"/>
            <a:endCxn id="79" idx="0"/>
          </p:cNvCxnSpPr>
          <p:nvPr/>
        </p:nvCxnSpPr>
        <p:spPr>
          <a:xfrm rot="16200000" flipH="1">
            <a:off x="10145035" y="8833402"/>
            <a:ext cx="1093974" cy="13002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BEA8A3DD-2465-4D6E-BF59-591C34CE703E}"/>
              </a:ext>
            </a:extLst>
          </p:cNvPr>
          <p:cNvCxnSpPr>
            <a:cxnSpLocks/>
            <a:stCxn id="70" idx="2"/>
            <a:endCxn id="79" idx="0"/>
          </p:cNvCxnSpPr>
          <p:nvPr/>
        </p:nvCxnSpPr>
        <p:spPr>
          <a:xfrm rot="5400000">
            <a:off x="11424984" y="8838423"/>
            <a:ext cx="1109221" cy="12749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3A857EDD-DDBC-4081-87FB-A2F29F049AE3}"/>
              </a:ext>
            </a:extLst>
          </p:cNvPr>
          <p:cNvSpPr/>
          <p:nvPr/>
        </p:nvSpPr>
        <p:spPr>
          <a:xfrm>
            <a:off x="3467819" y="1512293"/>
            <a:ext cx="3077507" cy="8001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TeXGyreTermesX-Regular"/>
              </a:rPr>
              <a:t>“passevents.csv”</a:t>
            </a:r>
            <a:endParaRPr lang="zh-CN" altLang="en-US" sz="2400" dirty="0"/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0C4D955F-AF3E-4131-8D7A-4BD5E7038BC3}"/>
              </a:ext>
            </a:extLst>
          </p:cNvPr>
          <p:cNvSpPr/>
          <p:nvPr/>
        </p:nvSpPr>
        <p:spPr>
          <a:xfrm>
            <a:off x="9803378" y="1512293"/>
            <a:ext cx="3077507" cy="8001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TeXGyreTermesX-Regular"/>
              </a:rPr>
              <a:t>“fullevents.csv”</a:t>
            </a:r>
          </a:p>
          <a:p>
            <a:pPr algn="ctr"/>
            <a:r>
              <a:rPr lang="en-US" altLang="zh-CN" sz="2400" dirty="0">
                <a:solidFill>
                  <a:srgbClr val="000000"/>
                </a:solidFill>
                <a:latin typeface="TeXGyreTermesX-Regular"/>
              </a:rPr>
              <a:t>“matches.csv”</a:t>
            </a:r>
            <a:endParaRPr lang="zh-CN" altLang="en-US" sz="2400" dirty="0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2AFE519A-5318-46EA-A1E1-4C01DD0D6E07}"/>
              </a:ext>
            </a:extLst>
          </p:cNvPr>
          <p:cNvCxnSpPr>
            <a:stCxn id="85" idx="2"/>
            <a:endCxn id="4" idx="0"/>
          </p:cNvCxnSpPr>
          <p:nvPr/>
        </p:nvCxnSpPr>
        <p:spPr>
          <a:xfrm>
            <a:off x="5006572" y="2312394"/>
            <a:ext cx="0" cy="592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B7D2CA4D-3018-47A5-96D7-A77E93B562B5}"/>
              </a:ext>
            </a:extLst>
          </p:cNvPr>
          <p:cNvCxnSpPr>
            <a:stCxn id="88" idx="2"/>
            <a:endCxn id="24" idx="0"/>
          </p:cNvCxnSpPr>
          <p:nvPr/>
        </p:nvCxnSpPr>
        <p:spPr>
          <a:xfrm flipH="1">
            <a:off x="11323369" y="2312393"/>
            <a:ext cx="18763" cy="416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375F9C5C-E841-4926-9611-0F478753AE73}"/>
              </a:ext>
            </a:extLst>
          </p:cNvPr>
          <p:cNvCxnSpPr>
            <a:stCxn id="4" idx="3"/>
            <a:endCxn id="24" idx="1"/>
          </p:cNvCxnSpPr>
          <p:nvPr/>
        </p:nvCxnSpPr>
        <p:spPr>
          <a:xfrm>
            <a:off x="6545326" y="3305237"/>
            <a:ext cx="32392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2CC94991-63D7-4995-AE8D-116C86C4CF56}"/>
              </a:ext>
            </a:extLst>
          </p:cNvPr>
          <p:cNvCxnSpPr>
            <a:stCxn id="24" idx="3"/>
            <a:endCxn id="5" idx="1"/>
          </p:cNvCxnSpPr>
          <p:nvPr/>
        </p:nvCxnSpPr>
        <p:spPr>
          <a:xfrm flipV="1">
            <a:off x="12862122" y="3305235"/>
            <a:ext cx="142379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7B02C407-F0B0-4028-8975-86E5D17ABE8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6926788" y="3305235"/>
            <a:ext cx="1180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4833D834-820E-44BE-8F26-C8C1BF9745CC}"/>
              </a:ext>
            </a:extLst>
          </p:cNvPr>
          <p:cNvSpPr/>
          <p:nvPr/>
        </p:nvSpPr>
        <p:spPr>
          <a:xfrm>
            <a:off x="14561776" y="4369715"/>
            <a:ext cx="2089150" cy="107974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Use heatmap to zone the football field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36E6963D-71E3-4880-BDB7-93ED4E303489}"/>
              </a:ext>
            </a:extLst>
          </p:cNvPr>
          <p:cNvCxnSpPr>
            <a:cxnSpLocks/>
            <a:stCxn id="5" idx="2"/>
            <a:endCxn id="108" idx="0"/>
          </p:cNvCxnSpPr>
          <p:nvPr/>
        </p:nvCxnSpPr>
        <p:spPr>
          <a:xfrm>
            <a:off x="15606351" y="3705285"/>
            <a:ext cx="0" cy="66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9325CC90-1DE9-47EF-BF35-6D45BE5BBACA}"/>
              </a:ext>
            </a:extLst>
          </p:cNvPr>
          <p:cNvSpPr/>
          <p:nvPr/>
        </p:nvSpPr>
        <p:spPr>
          <a:xfrm>
            <a:off x="14453985" y="8562903"/>
            <a:ext cx="2390656" cy="1691859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0000"/>
                </a:solidFill>
                <a:latin typeface="TeXGyreTermesX-Bold"/>
              </a:rPr>
              <a:t> </a:t>
            </a:r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Use M-W hypothesis test to capture indicator difference between us and our opponents</a:t>
            </a:r>
            <a:endParaRPr lang="zh-CN" altLang="en-US" dirty="0"/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39795B5F-7DD0-416D-BBDA-5768D9FD7ABD}"/>
              </a:ext>
            </a:extLst>
          </p:cNvPr>
          <p:cNvSpPr/>
          <p:nvPr/>
        </p:nvSpPr>
        <p:spPr>
          <a:xfrm>
            <a:off x="14569453" y="5676274"/>
            <a:ext cx="2089150" cy="899983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design structural strategies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E755D4B8-2268-42F0-8B0A-91753F238423}"/>
              </a:ext>
            </a:extLst>
          </p:cNvPr>
          <p:cNvSpPr txBox="1"/>
          <p:nvPr/>
        </p:nvSpPr>
        <p:spPr>
          <a:xfrm>
            <a:off x="13879917" y="4037500"/>
            <a:ext cx="3481460" cy="4093428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Depend on opponents’ strategy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5C534A8C-031D-4DF5-89E1-7D24BBEA250E}"/>
              </a:ext>
            </a:extLst>
          </p:cNvPr>
          <p:cNvSpPr/>
          <p:nvPr/>
        </p:nvSpPr>
        <p:spPr>
          <a:xfrm>
            <a:off x="14604737" y="11003156"/>
            <a:ext cx="2089150" cy="1109223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TeXGyreTermesX-Bold"/>
              </a:rPr>
              <a:t> </a:t>
            </a:r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Propose improvement plan</a:t>
            </a:r>
            <a:endParaRPr lang="zh-CN" altLang="en-US" dirty="0"/>
          </a:p>
        </p:txBody>
      </p: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2D593F3D-D323-42F2-B862-867504847126}"/>
              </a:ext>
            </a:extLst>
          </p:cNvPr>
          <p:cNvCxnSpPr>
            <a:stCxn id="108" idx="2"/>
            <a:endCxn id="143" idx="0"/>
          </p:cNvCxnSpPr>
          <p:nvPr/>
        </p:nvCxnSpPr>
        <p:spPr>
          <a:xfrm>
            <a:off x="15606352" y="5449455"/>
            <a:ext cx="7677" cy="226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5FEC1A5C-D93C-4760-9194-10415681F2D6}"/>
              </a:ext>
            </a:extLst>
          </p:cNvPr>
          <p:cNvCxnSpPr>
            <a:cxnSpLocks/>
            <a:stCxn id="143" idx="2"/>
            <a:endCxn id="168" idx="0"/>
          </p:cNvCxnSpPr>
          <p:nvPr/>
        </p:nvCxnSpPr>
        <p:spPr>
          <a:xfrm>
            <a:off x="15614028" y="6576256"/>
            <a:ext cx="13238" cy="36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15AECB73-3BFE-4F21-A80B-A01767EE1475}"/>
              </a:ext>
            </a:extLst>
          </p:cNvPr>
          <p:cNvCxnSpPr>
            <a:cxnSpLocks/>
            <a:stCxn id="112" idx="2"/>
            <a:endCxn id="149" idx="0"/>
          </p:cNvCxnSpPr>
          <p:nvPr/>
        </p:nvCxnSpPr>
        <p:spPr>
          <a:xfrm flipH="1">
            <a:off x="15649312" y="10254762"/>
            <a:ext cx="1" cy="748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>
            <a:extLst>
              <a:ext uri="{FF2B5EF4-FFF2-40B4-BE49-F238E27FC236}">
                <a16:creationId xmlns:a16="http://schemas.microsoft.com/office/drawing/2014/main" id="{A7A3D20A-3381-46C0-ADEB-13871CF7E9A4}"/>
              </a:ext>
            </a:extLst>
          </p:cNvPr>
          <p:cNvSpPr txBox="1"/>
          <p:nvPr/>
        </p:nvSpPr>
        <p:spPr>
          <a:xfrm>
            <a:off x="13873426" y="8406879"/>
            <a:ext cx="3455050" cy="4216539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8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Universally effective </a:t>
            </a:r>
          </a:p>
        </p:txBody>
      </p:sp>
      <p:sp>
        <p:nvSpPr>
          <p:cNvPr id="168" name="矩形: 圆角 167">
            <a:extLst>
              <a:ext uri="{FF2B5EF4-FFF2-40B4-BE49-F238E27FC236}">
                <a16:creationId xmlns:a16="http://schemas.microsoft.com/office/drawing/2014/main" id="{77307DF1-8B24-4AD2-8713-6FD4DC6DBD96}"/>
              </a:ext>
            </a:extLst>
          </p:cNvPr>
          <p:cNvSpPr/>
          <p:nvPr/>
        </p:nvSpPr>
        <p:spPr>
          <a:xfrm>
            <a:off x="14582691" y="6943847"/>
            <a:ext cx="2089150" cy="1109223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TeXGyreTermesX-Bold"/>
              </a:rPr>
              <a:t> </a:t>
            </a:r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capture important pass motifs </a:t>
            </a:r>
            <a:endParaRPr lang="zh-CN" altLang="en-US" dirty="0"/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2F3AD74D-6892-4EEA-B734-338CFF73D611}"/>
              </a:ext>
            </a:extLst>
          </p:cNvPr>
          <p:cNvCxnSpPr>
            <a:cxnSpLocks/>
            <a:stCxn id="168" idx="2"/>
            <a:endCxn id="112" idx="0"/>
          </p:cNvCxnSpPr>
          <p:nvPr/>
        </p:nvCxnSpPr>
        <p:spPr>
          <a:xfrm>
            <a:off x="15627266" y="8053070"/>
            <a:ext cx="22047" cy="50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id="{6FA0CD59-A949-403D-8D65-EAD5B5FAE273}"/>
              </a:ext>
            </a:extLst>
          </p:cNvPr>
          <p:cNvSpPr txBox="1"/>
          <p:nvPr/>
        </p:nvSpPr>
        <p:spPr>
          <a:xfrm>
            <a:off x="14283599" y="6803076"/>
            <a:ext cx="2731427" cy="390876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8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Sliding window method</a:t>
            </a:r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8BE5A847-A1F5-42DD-94AD-0D125328A447}"/>
              </a:ext>
            </a:extLst>
          </p:cNvPr>
          <p:cNvSpPr/>
          <p:nvPr/>
        </p:nvSpPr>
        <p:spPr>
          <a:xfrm>
            <a:off x="18265363" y="10254763"/>
            <a:ext cx="2089150" cy="800100"/>
          </a:xfrm>
          <a:prstGeom prst="roundRect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Diversity in people and strategy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A7B5953B-9A45-4BF4-848D-ADCE5910047F}"/>
              </a:ext>
            </a:extLst>
          </p:cNvPr>
          <p:cNvSpPr/>
          <p:nvPr/>
        </p:nvSpPr>
        <p:spPr>
          <a:xfrm>
            <a:off x="18154649" y="4369715"/>
            <a:ext cx="2324101" cy="112395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0000"/>
                </a:solidFill>
                <a:latin typeface="TeXGyreTermesX-Bold"/>
              </a:rPr>
              <a:t> </a:t>
            </a:r>
            <a:endParaRPr lang="en-US" altLang="zh-CN" dirty="0"/>
          </a:p>
          <a:p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design more effective teams from these aspects</a:t>
            </a:r>
          </a:p>
          <a:p>
            <a:pPr algn="ctr"/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EA26B44A-A7B9-4ABC-B8D3-303A9BA27F31}"/>
              </a:ext>
            </a:extLst>
          </p:cNvPr>
          <p:cNvSpPr/>
          <p:nvPr/>
        </p:nvSpPr>
        <p:spPr>
          <a:xfrm>
            <a:off x="18265363" y="8273610"/>
            <a:ext cx="2089150" cy="800100"/>
          </a:xfrm>
          <a:prstGeom prst="roundRect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appropriate  topological structure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9B929B6C-B46A-4641-A8D2-7F9131C045BF}"/>
              </a:ext>
            </a:extLst>
          </p:cNvPr>
          <p:cNvSpPr/>
          <p:nvPr/>
        </p:nvSpPr>
        <p:spPr>
          <a:xfrm>
            <a:off x="18272124" y="6270702"/>
            <a:ext cx="2089150" cy="800100"/>
          </a:xfrm>
          <a:prstGeom prst="roundRect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TeXGyreTermesX-Bold"/>
              </a:rPr>
              <a:t> </a:t>
            </a:r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Distribution of contribution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FCB6E58C-888C-43BA-801C-55D75F2506B8}"/>
              </a:ext>
            </a:extLst>
          </p:cNvPr>
          <p:cNvSpPr/>
          <p:nvPr/>
        </p:nvSpPr>
        <p:spPr>
          <a:xfrm>
            <a:off x="18272124" y="7252970"/>
            <a:ext cx="2089150" cy="800100"/>
          </a:xfrm>
          <a:prstGeom prst="roundRect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TeXGyreTermesX-Bold"/>
              </a:rPr>
              <a:t> </a:t>
            </a:r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A competent leader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4D2ED355-D7FF-4757-9051-7332D914388A}"/>
              </a:ext>
            </a:extLst>
          </p:cNvPr>
          <p:cNvSpPr/>
          <p:nvPr/>
        </p:nvSpPr>
        <p:spPr>
          <a:xfrm>
            <a:off x="18272124" y="9255878"/>
            <a:ext cx="2089150" cy="800100"/>
          </a:xfrm>
          <a:prstGeom prst="roundRect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 Cohesion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CBB040E-CE48-4A36-AF94-1342599A6776}"/>
              </a:ext>
            </a:extLst>
          </p:cNvPr>
          <p:cNvCxnSpPr>
            <a:stCxn id="7" idx="2"/>
            <a:endCxn id="68" idx="0"/>
          </p:cNvCxnSpPr>
          <p:nvPr/>
        </p:nvCxnSpPr>
        <p:spPr>
          <a:xfrm>
            <a:off x="19316700" y="3705285"/>
            <a:ext cx="0" cy="66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C18E7B0-44E4-494B-A457-CF784FE96959}"/>
              </a:ext>
            </a:extLst>
          </p:cNvPr>
          <p:cNvCxnSpPr>
            <a:stCxn id="68" idx="2"/>
            <a:endCxn id="71" idx="0"/>
          </p:cNvCxnSpPr>
          <p:nvPr/>
        </p:nvCxnSpPr>
        <p:spPr>
          <a:xfrm flipH="1">
            <a:off x="19316699" y="5493665"/>
            <a:ext cx="1" cy="77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E9A76B0C-3DDC-41B4-B567-8E094F1E61DA}"/>
              </a:ext>
            </a:extLst>
          </p:cNvPr>
          <p:cNvSpPr txBox="1"/>
          <p:nvPr/>
        </p:nvSpPr>
        <p:spPr>
          <a:xfrm>
            <a:off x="18107025" y="6023857"/>
            <a:ext cx="2419349" cy="5262979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rgbClr val="666666"/>
              </a:solidFill>
              <a:latin typeface="tahoma" panose="020B0604030504040204" pitchFamily="34" charset="0"/>
            </a:endParaRPr>
          </a:p>
          <a:p>
            <a:endParaRPr lang="en-US" altLang="zh-CN" dirty="0">
              <a:solidFill>
                <a:srgbClr val="666666"/>
              </a:solidFill>
              <a:latin typeface="tahoma" panose="020B0604030504040204" pitchFamily="34" charset="0"/>
            </a:endParaRP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3548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4CC0C-FB38-41E1-91D0-DF1CCCA4D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728E04-A762-4BF2-8810-4FF96ABCC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16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340</Words>
  <Application>Microsoft Office PowerPoint</Application>
  <PresentationFormat>自定义</PresentationFormat>
  <Paragraphs>185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TeXGyreTermesX-Bold</vt:lpstr>
      <vt:lpstr>TeXGyreTermesX-Regular</vt:lpstr>
      <vt:lpstr>Arial</vt:lpstr>
      <vt:lpstr>Calibri</vt:lpstr>
      <vt:lpstr>Calibri Light</vt:lpstr>
      <vt:lpstr>Tahoma</vt:lpstr>
      <vt:lpstr>Tahoma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Ursula</dc:creator>
  <cp:lastModifiedBy>Lu Ursula</cp:lastModifiedBy>
  <cp:revision>38</cp:revision>
  <dcterms:created xsi:type="dcterms:W3CDTF">2022-01-16T13:34:00Z</dcterms:created>
  <dcterms:modified xsi:type="dcterms:W3CDTF">2022-01-18T06:36:38Z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3431CEDFFBD84B9C8728C7F58069A8FB</vt:lpwstr>
  </property>
  <property fmtid="{D5CDD505-2E9C-101B-9397-08002B2CF9AE}" pid="3" name="KSOProductBuildVer">
    <vt:lpwstr>2052-11.1.0.11294</vt:lpwstr>
  </property>
</Properties>
</file>