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8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8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8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1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19B4-E723-466B-8DFC-94709AD536A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CDFD-6E21-4A62-9A3E-D1314122A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091" y="409303"/>
            <a:ext cx="1154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一．已知</a:t>
            </a:r>
            <a:r>
              <a:rPr lang="en-US" altLang="zh-CN" sz="2400" b="1" dirty="0"/>
              <a:t>X=-67, Y=34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(1)</a:t>
            </a:r>
            <a:r>
              <a:rPr lang="zh-CN" altLang="zh-CN" sz="2400" b="1" dirty="0" smtClean="0"/>
              <a:t>写出</a:t>
            </a:r>
            <a:r>
              <a:rPr lang="en-US" altLang="zh-CN" sz="2400" b="1" dirty="0"/>
              <a:t>X</a:t>
            </a:r>
            <a:r>
              <a:rPr lang="zh-CN" altLang="zh-CN" b="1" dirty="0"/>
              <a:t>补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zh-CN" b="1" dirty="0"/>
              <a:t>补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X</a:t>
            </a:r>
            <a:r>
              <a:rPr lang="zh-CN" altLang="zh-CN" b="1" dirty="0"/>
              <a:t>移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Y</a:t>
            </a:r>
            <a:r>
              <a:rPr lang="zh-CN" altLang="zh-CN" b="1" dirty="0"/>
              <a:t>移</a:t>
            </a:r>
            <a:r>
              <a:rPr lang="zh-CN" altLang="zh-CN" sz="2400" b="1" dirty="0"/>
              <a:t>，补码为</a:t>
            </a:r>
            <a:r>
              <a:rPr lang="en-US" altLang="zh-CN" sz="2400" b="1" dirty="0"/>
              <a:t>8</a:t>
            </a:r>
            <a:r>
              <a:rPr lang="zh-CN" altLang="zh-CN" sz="2400" b="1" dirty="0"/>
              <a:t>位，移码为</a:t>
            </a:r>
            <a:r>
              <a:rPr lang="en-US" altLang="zh-CN" sz="2400" b="1" dirty="0"/>
              <a:t>IEEE754</a:t>
            </a:r>
            <a:r>
              <a:rPr lang="zh-CN" altLang="zh-CN" sz="2400" b="1" dirty="0"/>
              <a:t>单精度格式的阶码</a:t>
            </a:r>
            <a:r>
              <a:rPr lang="zh-CN" altLang="zh-CN" sz="2400" b="1" dirty="0" smtClean="0"/>
              <a:t>。</a:t>
            </a:r>
            <a:r>
              <a:rPr lang="en-US" altLang="zh-CN" sz="2400" b="1" dirty="0" smtClean="0"/>
              <a:t>(2)</a:t>
            </a:r>
            <a:r>
              <a:rPr lang="zh-CN" altLang="zh-CN" sz="2400" b="1" dirty="0" smtClean="0"/>
              <a:t>用</a:t>
            </a:r>
            <a:r>
              <a:rPr lang="en-US" altLang="zh-CN" sz="2400" b="1" dirty="0"/>
              <a:t>X</a:t>
            </a:r>
            <a:r>
              <a:rPr lang="zh-CN" altLang="zh-CN" b="1" dirty="0"/>
              <a:t>补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Y</a:t>
            </a:r>
            <a:r>
              <a:rPr lang="zh-CN" altLang="zh-CN" b="1" dirty="0"/>
              <a:t>补</a:t>
            </a:r>
            <a:r>
              <a:rPr lang="zh-CN" altLang="zh-CN" sz="2400" b="1" dirty="0"/>
              <a:t>计算</a:t>
            </a:r>
            <a:r>
              <a:rPr lang="en-US" altLang="zh-CN" sz="2400" b="1" dirty="0"/>
              <a:t>[X+Y]</a:t>
            </a:r>
            <a:r>
              <a:rPr lang="zh-CN" altLang="zh-CN" b="1" dirty="0"/>
              <a:t>补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[X-Y]</a:t>
            </a:r>
            <a:r>
              <a:rPr lang="zh-CN" altLang="zh-CN" b="1" dirty="0"/>
              <a:t>补</a:t>
            </a:r>
            <a:r>
              <a:rPr lang="zh-CN" altLang="zh-CN" sz="2400" b="1" dirty="0"/>
              <a:t>，用</a:t>
            </a:r>
            <a:r>
              <a:rPr lang="en-US" altLang="zh-CN" sz="2400" b="1" dirty="0"/>
              <a:t>X</a:t>
            </a:r>
            <a:r>
              <a:rPr lang="zh-CN" altLang="zh-CN" b="1" dirty="0"/>
              <a:t>移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Y</a:t>
            </a:r>
            <a:r>
              <a:rPr lang="zh-CN" altLang="zh-CN" b="1" dirty="0"/>
              <a:t>移</a:t>
            </a:r>
            <a:r>
              <a:rPr lang="zh-CN" altLang="zh-CN" sz="2400" b="1" dirty="0"/>
              <a:t>计算</a:t>
            </a:r>
            <a:r>
              <a:rPr lang="en-US" altLang="zh-CN" sz="2400" b="1" dirty="0"/>
              <a:t>[X+Y]</a:t>
            </a:r>
            <a:r>
              <a:rPr lang="zh-CN" altLang="zh-CN" b="1" dirty="0"/>
              <a:t>移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[X-Y]</a:t>
            </a:r>
            <a:r>
              <a:rPr lang="zh-CN" altLang="zh-CN" b="1" dirty="0" smtClean="0"/>
              <a:t>移</a:t>
            </a:r>
            <a:r>
              <a:rPr lang="zh-CN" altLang="zh-CN" sz="2400" b="1" dirty="0" smtClean="0"/>
              <a:t>、</a:t>
            </a:r>
            <a:r>
              <a:rPr lang="en-US" altLang="zh-CN" sz="2400" b="1" dirty="0"/>
              <a:t>[</a:t>
            </a:r>
            <a:r>
              <a:rPr lang="en-US" altLang="zh-CN" sz="2400" b="1" dirty="0" smtClean="0"/>
              <a:t>X-1]</a:t>
            </a:r>
            <a:r>
              <a:rPr lang="zh-CN" altLang="zh-CN" b="1" dirty="0"/>
              <a:t>移</a:t>
            </a:r>
            <a:r>
              <a:rPr lang="zh-CN" altLang="zh-CN" sz="2400" b="1" dirty="0" smtClean="0"/>
              <a:t>，</a:t>
            </a:r>
            <a:r>
              <a:rPr lang="zh-CN" altLang="zh-CN" sz="2400" b="1" dirty="0" smtClean="0"/>
              <a:t>要求</a:t>
            </a:r>
            <a:r>
              <a:rPr lang="zh-CN" altLang="zh-CN" sz="2400" b="1" dirty="0"/>
              <a:t>使用计算机中的计算方法，写出步骤。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96091" y="2490651"/>
            <a:ext cx="1146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二．设有下列二进制表示的尾数真值，分别用</a:t>
            </a:r>
            <a:r>
              <a:rPr lang="en-US" altLang="zh-CN" sz="2400" b="1" dirty="0"/>
              <a:t>IEEE754</a:t>
            </a:r>
            <a:r>
              <a:rPr lang="zh-CN" altLang="zh-CN" sz="2400" b="1" dirty="0"/>
              <a:t>的“就近舍入”、“朝</a:t>
            </a:r>
            <a:r>
              <a:rPr lang="en-US" altLang="zh-CN" sz="2400" b="1" dirty="0"/>
              <a:t>+</a:t>
            </a:r>
            <a:r>
              <a:rPr lang="zh-CN" altLang="zh-CN" sz="2400" b="1" dirty="0"/>
              <a:t>∞方向舍入”、“朝</a:t>
            </a:r>
            <a:r>
              <a:rPr lang="en-US" altLang="zh-CN" sz="2400" b="1" dirty="0"/>
              <a:t>-</a:t>
            </a:r>
            <a:r>
              <a:rPr lang="zh-CN" altLang="zh-CN" sz="2400" b="1" dirty="0"/>
              <a:t>∞方向舍入”和“朝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方向舍入”四种舍入方法进行操作，要求保留到小数点后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位</a:t>
            </a:r>
            <a:r>
              <a:rPr lang="zh-CN" altLang="zh-CN" sz="2400" b="1" dirty="0" smtClean="0"/>
              <a:t>。</a:t>
            </a:r>
            <a:r>
              <a:rPr lang="en-US" altLang="zh-CN" sz="2400" b="1" dirty="0" smtClean="0"/>
              <a:t>    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95090"/>
              </p:ext>
            </p:extLst>
          </p:nvPr>
        </p:nvGraphicFramePr>
        <p:xfrm>
          <a:off x="516706" y="3924418"/>
          <a:ext cx="11239865" cy="213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73">
                  <a:extLst>
                    <a:ext uri="{9D8B030D-6E8A-4147-A177-3AD203B41FA5}">
                      <a16:colId xmlns:a16="http://schemas.microsoft.com/office/drawing/2014/main" val="2914585433"/>
                    </a:ext>
                  </a:extLst>
                </a:gridCol>
                <a:gridCol w="2247973">
                  <a:extLst>
                    <a:ext uri="{9D8B030D-6E8A-4147-A177-3AD203B41FA5}">
                      <a16:colId xmlns:a16="http://schemas.microsoft.com/office/drawing/2014/main" val="2767953772"/>
                    </a:ext>
                  </a:extLst>
                </a:gridCol>
                <a:gridCol w="2247973">
                  <a:extLst>
                    <a:ext uri="{9D8B030D-6E8A-4147-A177-3AD203B41FA5}">
                      <a16:colId xmlns:a16="http://schemas.microsoft.com/office/drawing/2014/main" val="3537214765"/>
                    </a:ext>
                  </a:extLst>
                </a:gridCol>
                <a:gridCol w="2247973">
                  <a:extLst>
                    <a:ext uri="{9D8B030D-6E8A-4147-A177-3AD203B41FA5}">
                      <a16:colId xmlns:a16="http://schemas.microsoft.com/office/drawing/2014/main" val="3970735578"/>
                    </a:ext>
                  </a:extLst>
                </a:gridCol>
                <a:gridCol w="2247973">
                  <a:extLst>
                    <a:ext uri="{9D8B030D-6E8A-4147-A177-3AD203B41FA5}">
                      <a16:colId xmlns:a16="http://schemas.microsoft.com/office/drawing/2014/main" val="1734484705"/>
                    </a:ext>
                  </a:extLst>
                </a:gridCol>
              </a:tblGrid>
              <a:tr h="621456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真值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dirty="0" smtClean="0"/>
                        <a:t>就近舍入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dirty="0" smtClean="0"/>
                        <a:t>朝</a:t>
                      </a:r>
                      <a:r>
                        <a:rPr lang="en-US" altLang="zh-CN" sz="2400" b="1" dirty="0" smtClean="0"/>
                        <a:t>+</a:t>
                      </a:r>
                      <a:r>
                        <a:rPr lang="zh-CN" altLang="zh-CN" sz="2400" b="1" dirty="0" smtClean="0"/>
                        <a:t>∞方向舍入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dirty="0" smtClean="0"/>
                        <a:t>朝</a:t>
                      </a:r>
                      <a:r>
                        <a:rPr lang="en-US" altLang="zh-CN" sz="2400" b="1" dirty="0" smtClean="0"/>
                        <a:t>-</a:t>
                      </a:r>
                      <a:r>
                        <a:rPr lang="zh-CN" altLang="zh-CN" sz="2400" b="1" dirty="0" smtClean="0"/>
                        <a:t>∞方向舍入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dirty="0" smtClean="0"/>
                        <a:t>朝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zh-CN" sz="2400" b="1" dirty="0" smtClean="0"/>
                        <a:t>方向舍入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04443"/>
                  </a:ext>
                </a:extLst>
              </a:tr>
              <a:tr h="50332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+1.1010101</a:t>
                      </a:r>
                      <a:endParaRPr lang="zh-CN" altLang="en-US" sz="2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64665"/>
                  </a:ext>
                </a:extLst>
              </a:tr>
              <a:tr h="50332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-1.0111011 </a:t>
                      </a:r>
                      <a:endParaRPr lang="zh-CN" altLang="en-US" sz="2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70449"/>
                  </a:ext>
                </a:extLst>
              </a:tr>
              <a:tr h="50332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-1.1111100</a:t>
                      </a:r>
                      <a:endParaRPr lang="zh-CN" altLang="en-US" sz="2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4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仿宋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 jianming</dc:creator>
  <cp:lastModifiedBy>Liao jianming</cp:lastModifiedBy>
  <cp:revision>5</cp:revision>
  <dcterms:created xsi:type="dcterms:W3CDTF">2020-10-14T02:30:22Z</dcterms:created>
  <dcterms:modified xsi:type="dcterms:W3CDTF">2021-04-12T01:01:09Z</dcterms:modified>
</cp:coreProperties>
</file>