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4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0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9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2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5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9A8C-27F1-485D-BF5C-DFCC79C66B8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C179-F9ED-4E19-8C79-8F35D9B12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1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7977" y="1219427"/>
            <a:ext cx="109902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3399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如果指令“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bne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rs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，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rt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，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65H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”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的存储地址为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12345678H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，该指令执行后下一条指令的地址为多少？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3399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如果指令“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jal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 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66H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”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的存储地址为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87654320H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，该指令执行后下一条指令的地址为多少？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3399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设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rt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的内容为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1234H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，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rs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的内容为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2345H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，指令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lw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rt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，</a:t>
            </a:r>
            <a:r>
              <a:rPr lang="en-US" altLang="zh-CN" sz="2800" b="1" dirty="0" err="1" smtClean="0">
                <a:solidFill>
                  <a:srgbClr val="003399"/>
                </a:solidFill>
              </a:rPr>
              <a:t>rs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，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123H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访问的存储器地址是多少？</a:t>
            </a:r>
            <a:endParaRPr lang="zh-CN" altLang="en-US" sz="2800" b="1" dirty="0">
              <a:solidFill>
                <a:srgbClr val="00339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3588" y="426721"/>
            <a:ext cx="225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课堂练习</a:t>
            </a:r>
            <a:r>
              <a:rPr lang="en-US" altLang="zh-CN" sz="3200" b="1" dirty="0" smtClean="0"/>
              <a:t>3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2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 jianming</dc:creator>
  <cp:lastModifiedBy>Liao jianming</cp:lastModifiedBy>
  <cp:revision>2</cp:revision>
  <dcterms:created xsi:type="dcterms:W3CDTF">2021-04-26T01:10:26Z</dcterms:created>
  <dcterms:modified xsi:type="dcterms:W3CDTF">2021-10-28T05:52:08Z</dcterms:modified>
</cp:coreProperties>
</file>