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367" r:id="rId2"/>
    <p:sldId id="368" r:id="rId3"/>
    <p:sldId id="369" r:id="rId4"/>
    <p:sldId id="329" r:id="rId5"/>
    <p:sldId id="389" r:id="rId6"/>
    <p:sldId id="269" r:id="rId7"/>
    <p:sldId id="376" r:id="rId8"/>
    <p:sldId id="332" r:id="rId9"/>
    <p:sldId id="318" r:id="rId10"/>
    <p:sldId id="378" r:id="rId11"/>
    <p:sldId id="331" r:id="rId12"/>
    <p:sldId id="385" r:id="rId13"/>
    <p:sldId id="386" r:id="rId14"/>
    <p:sldId id="388" r:id="rId15"/>
    <p:sldId id="384" r:id="rId16"/>
    <p:sldId id="383" r:id="rId17"/>
    <p:sldId id="381" r:id="rId18"/>
    <p:sldId id="382" r:id="rId19"/>
    <p:sldId id="377" r:id="rId20"/>
    <p:sldId id="307" r:id="rId21"/>
    <p:sldId id="328" r:id="rId22"/>
    <p:sldId id="374" r:id="rId23"/>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p15:clr>
            <a:srgbClr val="A4A3A4"/>
          </p15:clr>
        </p15:guide>
        <p15:guide id="2" pos="415">
          <p15:clr>
            <a:srgbClr val="A4A3A4"/>
          </p15:clr>
        </p15:guide>
        <p15:guide id="3" orient="horz" pos="1457">
          <p15:clr>
            <a:srgbClr val="A4A3A4"/>
          </p15:clr>
        </p15:guide>
        <p15:guide id="4" pos="7265">
          <p15:clr>
            <a:srgbClr val="A4A3A4"/>
          </p15:clr>
        </p15:guide>
        <p15:guide id="5" pos="892">
          <p15:clr>
            <a:srgbClr val="A4A3A4"/>
          </p15:clr>
        </p15:guide>
        <p15:guide id="6" pos="6788">
          <p15:clr>
            <a:srgbClr val="A4A3A4"/>
          </p15:clr>
        </p15:guide>
        <p15:guide id="7" orient="horz" pos="527">
          <p15:clr>
            <a:srgbClr val="A4A3A4"/>
          </p15:clr>
        </p15:guide>
        <p15:guide id="8" orient="horz" pos="16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81C0"/>
    <a:srgbClr val="244C89"/>
    <a:srgbClr val="F6F7F7"/>
    <a:srgbClr val="FFFFFF"/>
    <a:srgbClr val="313D51"/>
    <a:srgbClr val="433D3C"/>
    <a:srgbClr val="C00000"/>
    <a:srgbClr val="F0F2F4"/>
    <a:srgbClr val="0B2C4F"/>
    <a:srgbClr val="2135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23" autoAdjust="0"/>
    <p:restoredTop sz="93190" autoAdjust="0"/>
  </p:normalViewPr>
  <p:slideViewPr>
    <p:cSldViewPr snapToGrid="0">
      <p:cViewPr varScale="1">
        <p:scale>
          <a:sx n="81" d="100"/>
          <a:sy n="81" d="100"/>
        </p:scale>
        <p:origin x="48" y="30"/>
      </p:cViewPr>
      <p:guideLst>
        <p:guide pos="3840"/>
        <p:guide pos="415"/>
        <p:guide orient="horz" pos="1457"/>
        <p:guide pos="7265"/>
        <p:guide pos="892"/>
        <p:guide pos="6788"/>
        <p:guide orient="horz" pos="527"/>
        <p:guide orient="horz" pos="1684"/>
      </p:guideLst>
    </p:cSldViewPr>
  </p:slideViewPr>
  <p:notesTextViewPr>
    <p:cViewPr>
      <p:scale>
        <a:sx n="125" d="100"/>
        <a:sy n="125"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2#1">
  <dgm:title val=""/>
  <dgm:desc val=""/>
  <dgm:catLst>
    <dgm:cat type="mainScheme" pri="10200"/>
  </dgm:catLst>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A2803A71-7701-4847-B839-0592447AEE28}" type="doc">
      <dgm:prSet loTypeId="urn:microsoft.com/office/officeart/2005/8/layout/chevron2" loCatId="process" qsTypeId="urn:microsoft.com/office/officeart/2005/8/quickstyle/simple1#1" qsCatId="simple" csTypeId="urn:microsoft.com/office/officeart/2005/8/colors/accent0_2#1" csCatId="mainScheme" phldr="1"/>
      <dgm:spPr/>
      <dgm:t>
        <a:bodyPr/>
        <a:lstStyle/>
        <a:p>
          <a:endParaRPr lang="zh-CN" altLang="en-US"/>
        </a:p>
      </dgm:t>
    </dgm:pt>
    <dgm:pt modelId="{99052299-582B-433A-AE21-8E06BA6BA92E}">
      <dgm:prSet phldrT="[文本]" custT="1"/>
      <dgm:spPr/>
      <dgm:t>
        <a:bodyPr/>
        <a:lstStyle/>
        <a:p>
          <a:r>
            <a:rPr lang="zh-CN" altLang="en-US" sz="1600" dirty="0"/>
            <a:t>获取设备</a:t>
          </a:r>
        </a:p>
      </dgm:t>
    </dgm:pt>
    <dgm:pt modelId="{FCF36672-8ACD-4C2C-A239-F37711FF82EA}" type="parTrans" cxnId="{547FB0FA-A336-44F5-97E7-E65FDBC94503}">
      <dgm:prSet/>
      <dgm:spPr/>
      <dgm:t>
        <a:bodyPr/>
        <a:lstStyle/>
        <a:p>
          <a:endParaRPr lang="zh-CN" altLang="en-US"/>
        </a:p>
      </dgm:t>
    </dgm:pt>
    <dgm:pt modelId="{76387B84-F2F9-4073-AD28-4F67684B3C09}" type="sibTrans" cxnId="{547FB0FA-A336-44F5-97E7-E65FDBC94503}">
      <dgm:prSet/>
      <dgm:spPr/>
      <dgm:t>
        <a:bodyPr/>
        <a:lstStyle/>
        <a:p>
          <a:endParaRPr lang="zh-CN" altLang="en-US"/>
        </a:p>
      </dgm:t>
    </dgm:pt>
    <dgm:pt modelId="{A076692D-791D-4408-8186-6CCC66471D62}">
      <dgm:prSet phldrT="[文本]"/>
      <dgm:spPr/>
      <dgm:t>
        <a:bodyPr/>
        <a:lstStyle/>
        <a:p>
          <a:r>
            <a:rPr lang="zh-CN" dirty="0"/>
            <a:t>获取网络适配器的列表</a:t>
          </a:r>
          <a:endParaRPr lang="zh-CN" altLang="en-US" dirty="0"/>
        </a:p>
      </dgm:t>
    </dgm:pt>
    <dgm:pt modelId="{D37CAED8-61A1-4D10-BF74-F6185A1FB7E4}" type="parTrans" cxnId="{CDAA2C6E-C4AD-40B9-B7D1-3EE9FA5BEDE4}">
      <dgm:prSet/>
      <dgm:spPr/>
      <dgm:t>
        <a:bodyPr/>
        <a:lstStyle/>
        <a:p>
          <a:endParaRPr lang="zh-CN" altLang="en-US"/>
        </a:p>
      </dgm:t>
    </dgm:pt>
    <dgm:pt modelId="{CE7C9F19-07AC-4997-8EF5-860FD936AD85}" type="sibTrans" cxnId="{CDAA2C6E-C4AD-40B9-B7D1-3EE9FA5BEDE4}">
      <dgm:prSet/>
      <dgm:spPr/>
      <dgm:t>
        <a:bodyPr/>
        <a:lstStyle/>
        <a:p>
          <a:endParaRPr lang="zh-CN" altLang="en-US"/>
        </a:p>
      </dgm:t>
    </dgm:pt>
    <dgm:pt modelId="{5EC6814D-11C7-4799-B3A7-8C9211121510}">
      <dgm:prSet phldrT="[文本]"/>
      <dgm:spPr/>
      <dgm:t>
        <a:bodyPr/>
        <a:lstStyle/>
        <a:p>
          <a:r>
            <a:rPr lang="zh-CN" altLang="en-US" dirty="0"/>
            <a:t>读取</a:t>
          </a:r>
          <a:r>
            <a:rPr lang="zh-CN" dirty="0"/>
            <a:t>用户输入的设备编号，</a:t>
          </a:r>
          <a:r>
            <a:rPr lang="zh-CN" altLang="en-US" dirty="0"/>
            <a:t>监听</a:t>
          </a:r>
          <a:r>
            <a:rPr lang="zh-CN" dirty="0"/>
            <a:t>该适配器，释放列表</a:t>
          </a:r>
          <a:endParaRPr lang="zh-CN" altLang="en-US" dirty="0"/>
        </a:p>
      </dgm:t>
    </dgm:pt>
    <dgm:pt modelId="{E911F4FF-BD74-414E-A602-29F80FBD8F43}" type="parTrans" cxnId="{ECA74E76-711D-423D-A3BD-6BED73171944}">
      <dgm:prSet/>
      <dgm:spPr/>
      <dgm:t>
        <a:bodyPr/>
        <a:lstStyle/>
        <a:p>
          <a:endParaRPr lang="zh-CN" altLang="en-US"/>
        </a:p>
      </dgm:t>
    </dgm:pt>
    <dgm:pt modelId="{860913EB-9530-43FF-8188-BABAEA0066A0}" type="sibTrans" cxnId="{ECA74E76-711D-423D-A3BD-6BED73171944}">
      <dgm:prSet/>
      <dgm:spPr/>
      <dgm:t>
        <a:bodyPr/>
        <a:lstStyle/>
        <a:p>
          <a:endParaRPr lang="zh-CN" altLang="en-US"/>
        </a:p>
      </dgm:t>
    </dgm:pt>
    <dgm:pt modelId="{957F0B97-56F8-438D-9C90-1CF8038E18BF}">
      <dgm:prSet phldrT="[文本]" custT="1"/>
      <dgm:spPr/>
      <dgm:t>
        <a:bodyPr/>
        <a:lstStyle/>
        <a:p>
          <a:r>
            <a:rPr lang="zh-CN" altLang="en-US" sz="1600" dirty="0"/>
            <a:t>设置过滤器</a:t>
          </a:r>
        </a:p>
      </dgm:t>
    </dgm:pt>
    <dgm:pt modelId="{A7C3AFC4-C973-42AF-AF4A-34227E210428}" type="parTrans" cxnId="{0E8A5C47-1ADD-4DD4-A159-E4420B46A0EA}">
      <dgm:prSet/>
      <dgm:spPr/>
      <dgm:t>
        <a:bodyPr/>
        <a:lstStyle/>
        <a:p>
          <a:endParaRPr lang="zh-CN" altLang="en-US"/>
        </a:p>
      </dgm:t>
    </dgm:pt>
    <dgm:pt modelId="{1471B3CC-C33E-45EA-9615-09CA7ADBD5E6}" type="sibTrans" cxnId="{0E8A5C47-1ADD-4DD4-A159-E4420B46A0EA}">
      <dgm:prSet/>
      <dgm:spPr/>
      <dgm:t>
        <a:bodyPr/>
        <a:lstStyle/>
        <a:p>
          <a:endParaRPr lang="zh-CN" altLang="en-US"/>
        </a:p>
      </dgm:t>
    </dgm:pt>
    <dgm:pt modelId="{C0CCDC0C-AA70-4AC7-BE03-B35463DA9301}">
      <dgm:prSet phldrT="[文本]"/>
      <dgm:spPr/>
      <dgm:t>
        <a:bodyPr/>
        <a:lstStyle/>
        <a:p>
          <a:r>
            <a:rPr lang="zh-CN" dirty="0"/>
            <a:t>使用</a:t>
          </a:r>
          <a:r>
            <a:rPr lang="zh-CN" altLang="en-US" dirty="0"/>
            <a:t>表达式</a:t>
          </a:r>
          <a:r>
            <a:rPr lang="en-US" dirty="0"/>
            <a:t>“</a:t>
          </a:r>
          <a:r>
            <a:rPr lang="en-US" dirty="0" err="1"/>
            <a:t>tcp</a:t>
          </a:r>
          <a:r>
            <a:rPr lang="en-US" dirty="0"/>
            <a:t> port 80”</a:t>
          </a:r>
          <a:r>
            <a:rPr lang="zh-CN" dirty="0"/>
            <a:t>来筛选出使用</a:t>
          </a:r>
          <a:r>
            <a:rPr lang="en-US" dirty="0"/>
            <a:t>HTTP</a:t>
          </a:r>
          <a:r>
            <a:rPr lang="zh-CN" dirty="0"/>
            <a:t>协议的数据包</a:t>
          </a:r>
          <a:r>
            <a:rPr lang="zh-CN" altLang="en-US" dirty="0"/>
            <a:t>，从而</a:t>
          </a:r>
          <a:r>
            <a:rPr lang="zh-CN" dirty="0"/>
            <a:t>减少干扰，</a:t>
          </a:r>
          <a:r>
            <a:rPr lang="zh-CN" altLang="en-US" dirty="0"/>
            <a:t>提高还原的效率</a:t>
          </a:r>
        </a:p>
      </dgm:t>
    </dgm:pt>
    <dgm:pt modelId="{54C3071A-7100-4579-84BD-977E167DB58C}" type="parTrans" cxnId="{D55E356C-9799-45DD-BDB0-5251E4F778C2}">
      <dgm:prSet/>
      <dgm:spPr/>
      <dgm:t>
        <a:bodyPr/>
        <a:lstStyle/>
        <a:p>
          <a:endParaRPr lang="zh-CN" altLang="en-US"/>
        </a:p>
      </dgm:t>
    </dgm:pt>
    <dgm:pt modelId="{893E8FA8-B313-4E7A-B7C7-C4AEBFA10C57}" type="sibTrans" cxnId="{D55E356C-9799-45DD-BDB0-5251E4F778C2}">
      <dgm:prSet/>
      <dgm:spPr/>
      <dgm:t>
        <a:bodyPr/>
        <a:lstStyle/>
        <a:p>
          <a:endParaRPr lang="zh-CN" altLang="en-US"/>
        </a:p>
      </dgm:t>
    </dgm:pt>
    <dgm:pt modelId="{740A458C-6B25-47C8-8995-3FC1B6ECE08C}">
      <dgm:prSet phldrT="[文本]" custT="1"/>
      <dgm:spPr/>
      <dgm:t>
        <a:bodyPr/>
        <a:lstStyle/>
        <a:p>
          <a:r>
            <a:rPr lang="zh-CN" altLang="en-US" sz="1600" dirty="0"/>
            <a:t>捕获并转存数据包</a:t>
          </a:r>
        </a:p>
      </dgm:t>
    </dgm:pt>
    <dgm:pt modelId="{6BA34563-3911-4FC8-AB07-F57DF9E9996B}" type="parTrans" cxnId="{CC11E145-3043-418E-9D2B-DCD56514647F}">
      <dgm:prSet/>
      <dgm:spPr/>
      <dgm:t>
        <a:bodyPr/>
        <a:lstStyle/>
        <a:p>
          <a:endParaRPr lang="zh-CN" altLang="en-US"/>
        </a:p>
      </dgm:t>
    </dgm:pt>
    <dgm:pt modelId="{B189A77E-AA35-43E8-BF1E-941ED7F28F98}" type="sibTrans" cxnId="{CC11E145-3043-418E-9D2B-DCD56514647F}">
      <dgm:prSet/>
      <dgm:spPr/>
      <dgm:t>
        <a:bodyPr/>
        <a:lstStyle/>
        <a:p>
          <a:endParaRPr lang="zh-CN" altLang="en-US"/>
        </a:p>
      </dgm:t>
    </dgm:pt>
    <dgm:pt modelId="{DCC9213A-7A4F-40AD-8411-93ED5B568B3A}">
      <dgm:prSet phldrT="[文本]" custT="1"/>
      <dgm:spPr/>
      <dgm:t>
        <a:bodyPr/>
        <a:lstStyle/>
        <a:p>
          <a:r>
            <a:rPr lang="zh-CN" sz="1400" dirty="0"/>
            <a:t>由于捕获数据包的速度很快，来不及立即分析每个数据包，</a:t>
          </a:r>
          <a:r>
            <a:rPr lang="zh-CN" altLang="en-US" sz="1400" dirty="0"/>
            <a:t>因此</a:t>
          </a:r>
          <a:r>
            <a:rPr lang="zh-CN" sz="1400" dirty="0"/>
            <a:t>先将数据包转存到文件中，捕获结束后再依次读取分析。</a:t>
          </a:r>
          <a:endParaRPr lang="zh-CN" altLang="en-US" sz="1400" dirty="0"/>
        </a:p>
      </dgm:t>
    </dgm:pt>
    <dgm:pt modelId="{144C1886-A4E3-42EB-AC4F-0236E1E456A9}" type="parTrans" cxnId="{83A31AE1-7DD7-492C-906A-CB6D2D7416F4}">
      <dgm:prSet/>
      <dgm:spPr/>
      <dgm:t>
        <a:bodyPr/>
        <a:lstStyle/>
        <a:p>
          <a:endParaRPr lang="zh-CN" altLang="en-US"/>
        </a:p>
      </dgm:t>
    </dgm:pt>
    <dgm:pt modelId="{1FBA497A-4870-40D5-849C-5473C3ECAAE4}" type="sibTrans" cxnId="{83A31AE1-7DD7-492C-906A-CB6D2D7416F4}">
      <dgm:prSet/>
      <dgm:spPr/>
      <dgm:t>
        <a:bodyPr/>
        <a:lstStyle/>
        <a:p>
          <a:endParaRPr lang="zh-CN" altLang="en-US"/>
        </a:p>
      </dgm:t>
    </dgm:pt>
    <dgm:pt modelId="{5BC45878-0FA6-4A29-AEAA-D059E5CA5CBF}">
      <dgm:prSet phldrT="[文本]" custT="1"/>
      <dgm:spPr/>
      <dgm:t>
        <a:bodyPr/>
        <a:lstStyle/>
        <a:p>
          <a:r>
            <a:rPr lang="zh-CN" sz="1400" dirty="0"/>
            <a:t>使用</a:t>
          </a:r>
          <a:r>
            <a:rPr lang="en-US" sz="1400" dirty="0" err="1"/>
            <a:t>pcap_next_ex</a:t>
          </a:r>
          <a:r>
            <a:rPr lang="zh-CN" sz="1400" dirty="0"/>
            <a:t>函数循环读取</a:t>
          </a:r>
          <a:r>
            <a:rPr lang="zh-CN" altLang="en-US" sz="1400" dirty="0"/>
            <a:t>转存在文件中的数据包。</a:t>
          </a:r>
        </a:p>
      </dgm:t>
    </dgm:pt>
    <dgm:pt modelId="{70403213-8EA2-4DF9-AA6F-BEF7CF5C7202}" type="parTrans" cxnId="{ED73E7E8-784D-4005-8B71-2F5ED8EEC950}">
      <dgm:prSet/>
      <dgm:spPr/>
      <dgm:t>
        <a:bodyPr/>
        <a:lstStyle/>
        <a:p>
          <a:endParaRPr lang="zh-CN" altLang="en-US"/>
        </a:p>
      </dgm:t>
    </dgm:pt>
    <dgm:pt modelId="{4C206B1F-6C50-4829-A8B9-3D2F97763B8D}" type="sibTrans" cxnId="{ED73E7E8-784D-4005-8B71-2F5ED8EEC950}">
      <dgm:prSet/>
      <dgm:spPr/>
      <dgm:t>
        <a:bodyPr/>
        <a:lstStyle/>
        <a:p>
          <a:endParaRPr lang="zh-CN" altLang="en-US"/>
        </a:p>
      </dgm:t>
    </dgm:pt>
    <dgm:pt modelId="{66156CD2-B46A-4E28-A467-DD6A08CE0652}">
      <dgm:prSet phldrT="[文本]"/>
      <dgm:spPr/>
      <dgm:t>
        <a:bodyPr/>
        <a:lstStyle/>
        <a:p>
          <a:r>
            <a:rPr lang="zh-CN" altLang="en-US" dirty="0"/>
            <a:t>由用户选择是否</a:t>
          </a:r>
          <a:r>
            <a:rPr lang="zh-CN" dirty="0"/>
            <a:t>开启过滤器</a:t>
          </a:r>
          <a:endParaRPr lang="zh-CN" altLang="en-US" dirty="0"/>
        </a:p>
      </dgm:t>
    </dgm:pt>
    <dgm:pt modelId="{02B4EC2C-1F26-46CB-8680-C7A449184B6C}" type="parTrans" cxnId="{45D52D5B-53D7-452E-AD02-BAD7B8D8AB3A}">
      <dgm:prSet/>
      <dgm:spPr/>
      <dgm:t>
        <a:bodyPr/>
        <a:lstStyle/>
        <a:p>
          <a:endParaRPr lang="zh-CN" altLang="en-US"/>
        </a:p>
      </dgm:t>
    </dgm:pt>
    <dgm:pt modelId="{32464CD1-C112-4429-AAEA-1A058B580B7D}" type="sibTrans" cxnId="{45D52D5B-53D7-452E-AD02-BAD7B8D8AB3A}">
      <dgm:prSet/>
      <dgm:spPr/>
      <dgm:t>
        <a:bodyPr/>
        <a:lstStyle/>
        <a:p>
          <a:endParaRPr lang="zh-CN" altLang="en-US"/>
        </a:p>
      </dgm:t>
    </dgm:pt>
    <dgm:pt modelId="{FDC852BE-C22C-46A1-8F66-F507DF38C9B8}" type="pres">
      <dgm:prSet presAssocID="{A2803A71-7701-4847-B839-0592447AEE28}" presName="linearFlow" presStyleCnt="0">
        <dgm:presLayoutVars>
          <dgm:dir/>
          <dgm:animLvl val="lvl"/>
          <dgm:resizeHandles val="exact"/>
        </dgm:presLayoutVars>
      </dgm:prSet>
      <dgm:spPr/>
    </dgm:pt>
    <dgm:pt modelId="{69304C86-4938-46A0-87F6-7DD53A323298}" type="pres">
      <dgm:prSet presAssocID="{99052299-582B-433A-AE21-8E06BA6BA92E}" presName="composite" presStyleCnt="0"/>
      <dgm:spPr/>
    </dgm:pt>
    <dgm:pt modelId="{CDDD380E-757A-409B-898C-E989D9FDD79D}" type="pres">
      <dgm:prSet presAssocID="{99052299-582B-433A-AE21-8E06BA6BA92E}" presName="parentText" presStyleLbl="alignNode1" presStyleIdx="0" presStyleCnt="3">
        <dgm:presLayoutVars>
          <dgm:chMax val="1"/>
          <dgm:bulletEnabled val="1"/>
        </dgm:presLayoutVars>
      </dgm:prSet>
      <dgm:spPr/>
    </dgm:pt>
    <dgm:pt modelId="{AA7AF519-9D1F-46F3-8A9D-00B64300EF8B}" type="pres">
      <dgm:prSet presAssocID="{99052299-582B-433A-AE21-8E06BA6BA92E}" presName="descendantText" presStyleLbl="alignAcc1" presStyleIdx="0" presStyleCnt="3">
        <dgm:presLayoutVars>
          <dgm:bulletEnabled val="1"/>
        </dgm:presLayoutVars>
      </dgm:prSet>
      <dgm:spPr/>
    </dgm:pt>
    <dgm:pt modelId="{E56AE0AC-E66B-4218-AFA1-76AEEC02123E}" type="pres">
      <dgm:prSet presAssocID="{76387B84-F2F9-4073-AD28-4F67684B3C09}" presName="sp" presStyleCnt="0"/>
      <dgm:spPr/>
    </dgm:pt>
    <dgm:pt modelId="{D82D7894-09BE-4804-BCD0-A9AB79FF29FE}" type="pres">
      <dgm:prSet presAssocID="{957F0B97-56F8-438D-9C90-1CF8038E18BF}" presName="composite" presStyleCnt="0"/>
      <dgm:spPr/>
    </dgm:pt>
    <dgm:pt modelId="{19D436AE-0A66-445A-A420-C665DB7B570A}" type="pres">
      <dgm:prSet presAssocID="{957F0B97-56F8-438D-9C90-1CF8038E18BF}" presName="parentText" presStyleLbl="alignNode1" presStyleIdx="1" presStyleCnt="3" custLinFactNeighborX="-23590" custLinFactNeighborY="0">
        <dgm:presLayoutVars>
          <dgm:chMax val="1"/>
          <dgm:bulletEnabled val="1"/>
        </dgm:presLayoutVars>
      </dgm:prSet>
      <dgm:spPr/>
    </dgm:pt>
    <dgm:pt modelId="{637B8F79-2392-4B78-9F6F-616CB8C86A10}" type="pres">
      <dgm:prSet presAssocID="{957F0B97-56F8-438D-9C90-1CF8038E18BF}" presName="descendantText" presStyleLbl="alignAcc1" presStyleIdx="1" presStyleCnt="3">
        <dgm:presLayoutVars>
          <dgm:bulletEnabled val="1"/>
        </dgm:presLayoutVars>
      </dgm:prSet>
      <dgm:spPr/>
    </dgm:pt>
    <dgm:pt modelId="{C8681A16-7F86-45AB-B10F-EA49FAD4E494}" type="pres">
      <dgm:prSet presAssocID="{1471B3CC-C33E-45EA-9615-09CA7ADBD5E6}" presName="sp" presStyleCnt="0"/>
      <dgm:spPr/>
    </dgm:pt>
    <dgm:pt modelId="{A92A6C97-81C1-4A1D-A980-B195DB3D8768}" type="pres">
      <dgm:prSet presAssocID="{740A458C-6B25-47C8-8995-3FC1B6ECE08C}" presName="composite" presStyleCnt="0"/>
      <dgm:spPr/>
    </dgm:pt>
    <dgm:pt modelId="{32588B65-AF7D-40BA-A6B9-CFC3E44931B3}" type="pres">
      <dgm:prSet presAssocID="{740A458C-6B25-47C8-8995-3FC1B6ECE08C}" presName="parentText" presStyleLbl="alignNode1" presStyleIdx="2" presStyleCnt="3" custScaleY="127512">
        <dgm:presLayoutVars>
          <dgm:chMax val="1"/>
          <dgm:bulletEnabled val="1"/>
        </dgm:presLayoutVars>
      </dgm:prSet>
      <dgm:spPr/>
    </dgm:pt>
    <dgm:pt modelId="{1B5B1BA0-CD5C-4CD8-BF90-05146D36A381}" type="pres">
      <dgm:prSet presAssocID="{740A458C-6B25-47C8-8995-3FC1B6ECE08C}" presName="descendantText" presStyleLbl="alignAcc1" presStyleIdx="2" presStyleCnt="3" custScaleY="143977">
        <dgm:presLayoutVars>
          <dgm:bulletEnabled val="1"/>
        </dgm:presLayoutVars>
      </dgm:prSet>
      <dgm:spPr/>
    </dgm:pt>
  </dgm:ptLst>
  <dgm:cxnLst>
    <dgm:cxn modelId="{45D52D5B-53D7-452E-AD02-BAD7B8D8AB3A}" srcId="{957F0B97-56F8-438D-9C90-1CF8038E18BF}" destId="{66156CD2-B46A-4E28-A467-DD6A08CE0652}" srcOrd="1" destOrd="0" parTransId="{02B4EC2C-1F26-46CB-8680-C7A449184B6C}" sibTransId="{32464CD1-C112-4429-AAEA-1A058B580B7D}"/>
    <dgm:cxn modelId="{CC11E145-3043-418E-9D2B-DCD56514647F}" srcId="{A2803A71-7701-4847-B839-0592447AEE28}" destId="{740A458C-6B25-47C8-8995-3FC1B6ECE08C}" srcOrd="2" destOrd="0" parTransId="{6BA34563-3911-4FC8-AB07-F57DF9E9996B}" sibTransId="{B189A77E-AA35-43E8-BF1E-941ED7F28F98}"/>
    <dgm:cxn modelId="{0E8A5C47-1ADD-4DD4-A159-E4420B46A0EA}" srcId="{A2803A71-7701-4847-B839-0592447AEE28}" destId="{957F0B97-56F8-438D-9C90-1CF8038E18BF}" srcOrd="1" destOrd="0" parTransId="{A7C3AFC4-C973-42AF-AF4A-34227E210428}" sibTransId="{1471B3CC-C33E-45EA-9615-09CA7ADBD5E6}"/>
    <dgm:cxn modelId="{D55E356C-9799-45DD-BDB0-5251E4F778C2}" srcId="{957F0B97-56F8-438D-9C90-1CF8038E18BF}" destId="{C0CCDC0C-AA70-4AC7-BE03-B35463DA9301}" srcOrd="0" destOrd="0" parTransId="{54C3071A-7100-4579-84BD-977E167DB58C}" sibTransId="{893E8FA8-B313-4E7A-B7C7-C4AEBFA10C57}"/>
    <dgm:cxn modelId="{CDAA2C6E-C4AD-40B9-B7D1-3EE9FA5BEDE4}" srcId="{99052299-582B-433A-AE21-8E06BA6BA92E}" destId="{A076692D-791D-4408-8186-6CCC66471D62}" srcOrd="0" destOrd="0" parTransId="{D37CAED8-61A1-4D10-BF74-F6185A1FB7E4}" sibTransId="{CE7C9F19-07AC-4997-8EF5-860FD936AD85}"/>
    <dgm:cxn modelId="{E9BADB74-EB93-4BF7-93E6-65CE3464E57C}" type="presOf" srcId="{740A458C-6B25-47C8-8995-3FC1B6ECE08C}" destId="{32588B65-AF7D-40BA-A6B9-CFC3E44931B3}" srcOrd="0" destOrd="0" presId="urn:microsoft.com/office/officeart/2005/8/layout/chevron2"/>
    <dgm:cxn modelId="{ECA74E76-711D-423D-A3BD-6BED73171944}" srcId="{99052299-582B-433A-AE21-8E06BA6BA92E}" destId="{5EC6814D-11C7-4799-B3A7-8C9211121510}" srcOrd="1" destOrd="0" parTransId="{E911F4FF-BD74-414E-A602-29F80FBD8F43}" sibTransId="{860913EB-9530-43FF-8188-BABAEA0066A0}"/>
    <dgm:cxn modelId="{E30C1E78-569F-4CB5-8580-3E41B3A5D00F}" type="presOf" srcId="{A076692D-791D-4408-8186-6CCC66471D62}" destId="{AA7AF519-9D1F-46F3-8A9D-00B64300EF8B}" srcOrd="0" destOrd="0" presId="urn:microsoft.com/office/officeart/2005/8/layout/chevron2"/>
    <dgm:cxn modelId="{3BEF5489-95DE-4323-A8AA-9EFC89936619}" type="presOf" srcId="{5BC45878-0FA6-4A29-AEAA-D059E5CA5CBF}" destId="{1B5B1BA0-CD5C-4CD8-BF90-05146D36A381}" srcOrd="0" destOrd="1" presId="urn:microsoft.com/office/officeart/2005/8/layout/chevron2"/>
    <dgm:cxn modelId="{9D3A448A-C1CD-427C-9F6C-07326148988C}" type="presOf" srcId="{66156CD2-B46A-4E28-A467-DD6A08CE0652}" destId="{637B8F79-2392-4B78-9F6F-616CB8C86A10}" srcOrd="0" destOrd="1" presId="urn:microsoft.com/office/officeart/2005/8/layout/chevron2"/>
    <dgm:cxn modelId="{4E34959C-64B5-462F-B504-84CA1903A133}" type="presOf" srcId="{C0CCDC0C-AA70-4AC7-BE03-B35463DA9301}" destId="{637B8F79-2392-4B78-9F6F-616CB8C86A10}" srcOrd="0" destOrd="0" presId="urn:microsoft.com/office/officeart/2005/8/layout/chevron2"/>
    <dgm:cxn modelId="{AD04EEC4-9A29-40B5-AF35-E27BA523E3B7}" type="presOf" srcId="{5EC6814D-11C7-4799-B3A7-8C9211121510}" destId="{AA7AF519-9D1F-46F3-8A9D-00B64300EF8B}" srcOrd="0" destOrd="1" presId="urn:microsoft.com/office/officeart/2005/8/layout/chevron2"/>
    <dgm:cxn modelId="{8DA29ECA-AD79-4203-9345-79219F0EB8AA}" type="presOf" srcId="{957F0B97-56F8-438D-9C90-1CF8038E18BF}" destId="{19D436AE-0A66-445A-A420-C665DB7B570A}" srcOrd="0" destOrd="0" presId="urn:microsoft.com/office/officeart/2005/8/layout/chevron2"/>
    <dgm:cxn modelId="{205542CD-6BCC-4912-95B8-016C7E7D1253}" type="presOf" srcId="{DCC9213A-7A4F-40AD-8411-93ED5B568B3A}" destId="{1B5B1BA0-CD5C-4CD8-BF90-05146D36A381}" srcOrd="0" destOrd="0" presId="urn:microsoft.com/office/officeart/2005/8/layout/chevron2"/>
    <dgm:cxn modelId="{672375D2-A8E4-4FEA-8AA4-931A9ADC41AE}" type="presOf" srcId="{99052299-582B-433A-AE21-8E06BA6BA92E}" destId="{CDDD380E-757A-409B-898C-E989D9FDD79D}" srcOrd="0" destOrd="0" presId="urn:microsoft.com/office/officeart/2005/8/layout/chevron2"/>
    <dgm:cxn modelId="{83A31AE1-7DD7-492C-906A-CB6D2D7416F4}" srcId="{740A458C-6B25-47C8-8995-3FC1B6ECE08C}" destId="{DCC9213A-7A4F-40AD-8411-93ED5B568B3A}" srcOrd="0" destOrd="0" parTransId="{144C1886-A4E3-42EB-AC4F-0236E1E456A9}" sibTransId="{1FBA497A-4870-40D5-849C-5473C3ECAAE4}"/>
    <dgm:cxn modelId="{ED73E7E8-784D-4005-8B71-2F5ED8EEC950}" srcId="{740A458C-6B25-47C8-8995-3FC1B6ECE08C}" destId="{5BC45878-0FA6-4A29-AEAA-D059E5CA5CBF}" srcOrd="1" destOrd="0" parTransId="{70403213-8EA2-4DF9-AA6F-BEF7CF5C7202}" sibTransId="{4C206B1F-6C50-4829-A8B9-3D2F97763B8D}"/>
    <dgm:cxn modelId="{99DB58FA-3098-4633-B058-EF4F69AF1E0B}" type="presOf" srcId="{A2803A71-7701-4847-B839-0592447AEE28}" destId="{FDC852BE-C22C-46A1-8F66-F507DF38C9B8}" srcOrd="0" destOrd="0" presId="urn:microsoft.com/office/officeart/2005/8/layout/chevron2"/>
    <dgm:cxn modelId="{547FB0FA-A336-44F5-97E7-E65FDBC94503}" srcId="{A2803A71-7701-4847-B839-0592447AEE28}" destId="{99052299-582B-433A-AE21-8E06BA6BA92E}" srcOrd="0" destOrd="0" parTransId="{FCF36672-8ACD-4C2C-A239-F37711FF82EA}" sibTransId="{76387B84-F2F9-4073-AD28-4F67684B3C09}"/>
    <dgm:cxn modelId="{DF8817DF-4248-4071-9BDE-F6E56421A0CD}" type="presParOf" srcId="{FDC852BE-C22C-46A1-8F66-F507DF38C9B8}" destId="{69304C86-4938-46A0-87F6-7DD53A323298}" srcOrd="0" destOrd="0" presId="urn:microsoft.com/office/officeart/2005/8/layout/chevron2"/>
    <dgm:cxn modelId="{AB19751A-F79A-42EE-AA4D-517A56F53E06}" type="presParOf" srcId="{69304C86-4938-46A0-87F6-7DD53A323298}" destId="{CDDD380E-757A-409B-898C-E989D9FDD79D}" srcOrd="0" destOrd="0" presId="urn:microsoft.com/office/officeart/2005/8/layout/chevron2"/>
    <dgm:cxn modelId="{87AE4EA8-05BC-41E7-A5D2-28C436643E24}" type="presParOf" srcId="{69304C86-4938-46A0-87F6-7DD53A323298}" destId="{AA7AF519-9D1F-46F3-8A9D-00B64300EF8B}" srcOrd="1" destOrd="0" presId="urn:microsoft.com/office/officeart/2005/8/layout/chevron2"/>
    <dgm:cxn modelId="{58371D54-2CE0-4056-9D2A-7B940C88EB0D}" type="presParOf" srcId="{FDC852BE-C22C-46A1-8F66-F507DF38C9B8}" destId="{E56AE0AC-E66B-4218-AFA1-76AEEC02123E}" srcOrd="1" destOrd="0" presId="urn:microsoft.com/office/officeart/2005/8/layout/chevron2"/>
    <dgm:cxn modelId="{38866D28-27AE-463C-9AF2-2E837C82C2D8}" type="presParOf" srcId="{FDC852BE-C22C-46A1-8F66-F507DF38C9B8}" destId="{D82D7894-09BE-4804-BCD0-A9AB79FF29FE}" srcOrd="2" destOrd="0" presId="urn:microsoft.com/office/officeart/2005/8/layout/chevron2"/>
    <dgm:cxn modelId="{CFE23E9A-1580-4B62-83B6-F53F6CE54991}" type="presParOf" srcId="{D82D7894-09BE-4804-BCD0-A9AB79FF29FE}" destId="{19D436AE-0A66-445A-A420-C665DB7B570A}" srcOrd="0" destOrd="0" presId="urn:microsoft.com/office/officeart/2005/8/layout/chevron2"/>
    <dgm:cxn modelId="{32578EA8-88B2-4928-AD13-B67027063866}" type="presParOf" srcId="{D82D7894-09BE-4804-BCD0-A9AB79FF29FE}" destId="{637B8F79-2392-4B78-9F6F-616CB8C86A10}" srcOrd="1" destOrd="0" presId="urn:microsoft.com/office/officeart/2005/8/layout/chevron2"/>
    <dgm:cxn modelId="{68821638-0EEC-4258-94FE-ED9421F2F189}" type="presParOf" srcId="{FDC852BE-C22C-46A1-8F66-F507DF38C9B8}" destId="{C8681A16-7F86-45AB-B10F-EA49FAD4E494}" srcOrd="3" destOrd="0" presId="urn:microsoft.com/office/officeart/2005/8/layout/chevron2"/>
    <dgm:cxn modelId="{E4B18663-A2FA-4A06-9431-E2A9B3960791}" type="presParOf" srcId="{FDC852BE-C22C-46A1-8F66-F507DF38C9B8}" destId="{A92A6C97-81C1-4A1D-A980-B195DB3D8768}" srcOrd="4" destOrd="0" presId="urn:microsoft.com/office/officeart/2005/8/layout/chevron2"/>
    <dgm:cxn modelId="{C42BCFB5-DFA2-46F8-A809-E753E146DAE7}" type="presParOf" srcId="{A92A6C97-81C1-4A1D-A980-B195DB3D8768}" destId="{32588B65-AF7D-40BA-A6B9-CFC3E44931B3}" srcOrd="0" destOrd="0" presId="urn:microsoft.com/office/officeart/2005/8/layout/chevron2"/>
    <dgm:cxn modelId="{9FDF4D9E-CBE6-4C4E-A4EA-DE8876566C51}" type="presParOf" srcId="{A92A6C97-81C1-4A1D-A980-B195DB3D8768}" destId="{1B5B1BA0-CD5C-4CD8-BF90-05146D36A381}"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DD380E-757A-409B-898C-E989D9FDD79D}">
      <dsp:nvSpPr>
        <dsp:cNvPr id="0" name=""/>
        <dsp:cNvSpPr/>
      </dsp:nvSpPr>
      <dsp:spPr>
        <a:xfrm rot="5400000">
          <a:off x="-242813" y="270560"/>
          <a:ext cx="1618755" cy="1133129"/>
        </a:xfrm>
        <a:prstGeom prst="chevron">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获取设备</a:t>
          </a:r>
        </a:p>
      </dsp:txBody>
      <dsp:txXfrm rot="-5400000">
        <a:off x="1" y="594312"/>
        <a:ext cx="1133129" cy="485626"/>
      </dsp:txXfrm>
    </dsp:sp>
    <dsp:sp modelId="{AA7AF519-9D1F-46F3-8A9D-00B64300EF8B}">
      <dsp:nvSpPr>
        <dsp:cNvPr id="0" name=""/>
        <dsp:cNvSpPr/>
      </dsp:nvSpPr>
      <dsp:spPr>
        <a:xfrm rot="5400000">
          <a:off x="2217104" y="-1056227"/>
          <a:ext cx="1052191" cy="3220141"/>
        </a:xfrm>
        <a:prstGeom prst="round2Same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sz="1400" kern="1200" dirty="0"/>
            <a:t>获取网络适配器的列表</a:t>
          </a:r>
          <a:endParaRPr lang="zh-CN" altLang="en-US" sz="1400" kern="1200" dirty="0"/>
        </a:p>
        <a:p>
          <a:pPr marL="114300" lvl="1" indent="-114300" algn="l" defTabSz="622300">
            <a:lnSpc>
              <a:spcPct val="90000"/>
            </a:lnSpc>
            <a:spcBef>
              <a:spcPct val="0"/>
            </a:spcBef>
            <a:spcAft>
              <a:spcPct val="15000"/>
            </a:spcAft>
            <a:buChar char="•"/>
          </a:pPr>
          <a:r>
            <a:rPr lang="zh-CN" altLang="en-US" sz="1400" kern="1200" dirty="0"/>
            <a:t>读取</a:t>
          </a:r>
          <a:r>
            <a:rPr lang="zh-CN" sz="1400" kern="1200" dirty="0"/>
            <a:t>用户输入的设备编号，</a:t>
          </a:r>
          <a:r>
            <a:rPr lang="zh-CN" altLang="en-US" sz="1400" kern="1200" dirty="0"/>
            <a:t>监听</a:t>
          </a:r>
          <a:r>
            <a:rPr lang="zh-CN" sz="1400" kern="1200" dirty="0"/>
            <a:t>该适配器，释放列表</a:t>
          </a:r>
          <a:endParaRPr lang="zh-CN" altLang="en-US" sz="1400" kern="1200" dirty="0"/>
        </a:p>
      </dsp:txBody>
      <dsp:txXfrm rot="-5400000">
        <a:off x="1133129" y="79112"/>
        <a:ext cx="3168777" cy="949463"/>
      </dsp:txXfrm>
    </dsp:sp>
    <dsp:sp modelId="{19D436AE-0A66-445A-A420-C665DB7B570A}">
      <dsp:nvSpPr>
        <dsp:cNvPr id="0" name=""/>
        <dsp:cNvSpPr/>
      </dsp:nvSpPr>
      <dsp:spPr>
        <a:xfrm rot="5400000">
          <a:off x="-242813" y="1716592"/>
          <a:ext cx="1618755" cy="1133129"/>
        </a:xfrm>
        <a:prstGeom prst="chevron">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设置过滤器</a:t>
          </a:r>
        </a:p>
      </dsp:txBody>
      <dsp:txXfrm rot="-5400000">
        <a:off x="1" y="2040344"/>
        <a:ext cx="1133129" cy="485626"/>
      </dsp:txXfrm>
    </dsp:sp>
    <dsp:sp modelId="{637B8F79-2392-4B78-9F6F-616CB8C86A10}">
      <dsp:nvSpPr>
        <dsp:cNvPr id="0" name=""/>
        <dsp:cNvSpPr/>
      </dsp:nvSpPr>
      <dsp:spPr>
        <a:xfrm rot="5400000">
          <a:off x="2783668" y="-176760"/>
          <a:ext cx="1052191" cy="4353270"/>
        </a:xfrm>
        <a:prstGeom prst="round2Same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sz="1400" kern="1200" dirty="0"/>
            <a:t>使用</a:t>
          </a:r>
          <a:r>
            <a:rPr lang="zh-CN" altLang="en-US" sz="1400" kern="1200" dirty="0"/>
            <a:t>表达式</a:t>
          </a:r>
          <a:r>
            <a:rPr lang="en-US" sz="1400" kern="1200" dirty="0"/>
            <a:t>“</a:t>
          </a:r>
          <a:r>
            <a:rPr lang="en-US" sz="1400" kern="1200" dirty="0" err="1"/>
            <a:t>tcp</a:t>
          </a:r>
          <a:r>
            <a:rPr lang="en-US" sz="1400" kern="1200" dirty="0"/>
            <a:t> port 80”</a:t>
          </a:r>
          <a:r>
            <a:rPr lang="zh-CN" sz="1400" kern="1200" dirty="0"/>
            <a:t>来筛选出使用</a:t>
          </a:r>
          <a:r>
            <a:rPr lang="en-US" sz="1400" kern="1200" dirty="0"/>
            <a:t>HTTP</a:t>
          </a:r>
          <a:r>
            <a:rPr lang="zh-CN" sz="1400" kern="1200" dirty="0"/>
            <a:t>协议的数据包</a:t>
          </a:r>
          <a:r>
            <a:rPr lang="zh-CN" altLang="en-US" sz="1400" kern="1200" dirty="0"/>
            <a:t>，从而</a:t>
          </a:r>
          <a:r>
            <a:rPr lang="zh-CN" sz="1400" kern="1200" dirty="0"/>
            <a:t>减少干扰，</a:t>
          </a:r>
          <a:r>
            <a:rPr lang="zh-CN" altLang="en-US" sz="1400" kern="1200" dirty="0"/>
            <a:t>提高还原的效率</a:t>
          </a:r>
        </a:p>
        <a:p>
          <a:pPr marL="114300" lvl="1" indent="-114300" algn="l" defTabSz="622300">
            <a:lnSpc>
              <a:spcPct val="90000"/>
            </a:lnSpc>
            <a:spcBef>
              <a:spcPct val="0"/>
            </a:spcBef>
            <a:spcAft>
              <a:spcPct val="15000"/>
            </a:spcAft>
            <a:buChar char="•"/>
          </a:pPr>
          <a:r>
            <a:rPr lang="zh-CN" altLang="en-US" sz="1400" kern="1200" dirty="0"/>
            <a:t>由用户选择是否</a:t>
          </a:r>
          <a:r>
            <a:rPr lang="zh-CN" sz="1400" kern="1200" dirty="0"/>
            <a:t>开启过滤器</a:t>
          </a:r>
          <a:endParaRPr lang="zh-CN" altLang="en-US" sz="1400" kern="1200" dirty="0"/>
        </a:p>
      </dsp:txBody>
      <dsp:txXfrm rot="-5400000">
        <a:off x="1133129" y="1525143"/>
        <a:ext cx="4301906" cy="949463"/>
      </dsp:txXfrm>
    </dsp:sp>
    <dsp:sp modelId="{32588B65-AF7D-40BA-A6B9-CFC3E44931B3}">
      <dsp:nvSpPr>
        <dsp:cNvPr id="0" name=""/>
        <dsp:cNvSpPr/>
      </dsp:nvSpPr>
      <dsp:spPr>
        <a:xfrm rot="5400000">
          <a:off x="-465489" y="3393985"/>
          <a:ext cx="2064107" cy="1133129"/>
        </a:xfrm>
        <a:prstGeom prst="chevron">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捕获并转存数据包</a:t>
          </a:r>
        </a:p>
      </dsp:txBody>
      <dsp:txXfrm rot="-5400000">
        <a:off x="1" y="3495061"/>
        <a:ext cx="1133129" cy="930978"/>
      </dsp:txXfrm>
    </dsp:sp>
    <dsp:sp modelId="{1B5B1BA0-CD5C-4CD8-BF90-05146D36A381}">
      <dsp:nvSpPr>
        <dsp:cNvPr id="0" name=""/>
        <dsp:cNvSpPr/>
      </dsp:nvSpPr>
      <dsp:spPr>
        <a:xfrm rot="5400000">
          <a:off x="2552307" y="1500632"/>
          <a:ext cx="1514913" cy="4353270"/>
        </a:xfrm>
        <a:prstGeom prst="round2Same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sz="1400" kern="1200" dirty="0"/>
            <a:t>由于捕获数据包的速度很快，来不及立即分析每个数据包，</a:t>
          </a:r>
          <a:r>
            <a:rPr lang="zh-CN" altLang="en-US" sz="1400" kern="1200" dirty="0"/>
            <a:t>因此</a:t>
          </a:r>
          <a:r>
            <a:rPr lang="zh-CN" sz="1400" kern="1200" dirty="0"/>
            <a:t>先将数据包转存到文件中，捕获结束后再依次读取分析。</a:t>
          </a:r>
          <a:endParaRPr lang="zh-CN" altLang="en-US" sz="1400" kern="1200" dirty="0"/>
        </a:p>
        <a:p>
          <a:pPr marL="114300" lvl="1" indent="-114300" algn="l" defTabSz="622300">
            <a:lnSpc>
              <a:spcPct val="90000"/>
            </a:lnSpc>
            <a:spcBef>
              <a:spcPct val="0"/>
            </a:spcBef>
            <a:spcAft>
              <a:spcPct val="15000"/>
            </a:spcAft>
            <a:buChar char="•"/>
          </a:pPr>
          <a:r>
            <a:rPr lang="zh-CN" sz="1400" kern="1200" dirty="0"/>
            <a:t>使用</a:t>
          </a:r>
          <a:r>
            <a:rPr lang="en-US" sz="1400" kern="1200" dirty="0" err="1"/>
            <a:t>pcap_next_ex</a:t>
          </a:r>
          <a:r>
            <a:rPr lang="zh-CN" sz="1400" kern="1200" dirty="0"/>
            <a:t>函数循环读取</a:t>
          </a:r>
          <a:r>
            <a:rPr lang="zh-CN" altLang="en-US" sz="1400" kern="1200" dirty="0"/>
            <a:t>转存在文件中的数据包。</a:t>
          </a:r>
        </a:p>
      </dsp:txBody>
      <dsp:txXfrm rot="-5400000">
        <a:off x="1133129" y="2993762"/>
        <a:ext cx="4279318" cy="136700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BB2E5B-1A0B-4F0A-9547-4FB8D13F2C5F}" type="datetimeFigureOut">
              <a:rPr lang="zh-CN" altLang="en-US" smtClean="0"/>
              <a:t>2022/6/16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3CF89-91F4-45FB-A589-58532703FCA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51PPT</a:t>
            </a:r>
            <a:r>
              <a:rPr lang="zh-CN" altLang="en-US" dirty="0"/>
              <a:t>模板网   </a:t>
            </a:r>
            <a:r>
              <a:rPr lang="en-US" altLang="zh-CN" dirty="0"/>
              <a:t>www.51 pp tmoban.com</a:t>
            </a:r>
            <a:endParaRPr lang="zh-CN" altLang="en-US" dirty="0"/>
          </a:p>
        </p:txBody>
      </p:sp>
      <p:sp>
        <p:nvSpPr>
          <p:cNvPr id="4" name="灯片编号占位符 3"/>
          <p:cNvSpPr>
            <a:spLocks noGrp="1"/>
          </p:cNvSpPr>
          <p:nvPr>
            <p:ph type="sldNum" sz="quarter" idx="5"/>
          </p:nvPr>
        </p:nvSpPr>
        <p:spPr/>
        <p:txBody>
          <a:bodyPr/>
          <a:lstStyle/>
          <a:p>
            <a:fld id="{59E3CF89-91F4-45FB-A589-58532703FCA1}" type="slidenum">
              <a:rPr lang="zh-CN" altLang="en-US" smtClean="0"/>
              <a:t>3</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12</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13</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14</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15</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16</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17</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18</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51PPT</a:t>
            </a:r>
            <a:r>
              <a:rPr lang="zh-CN" altLang="en-US" dirty="0"/>
              <a:t>模板网   </a:t>
            </a:r>
            <a:r>
              <a:rPr lang="en-US" altLang="zh-CN" dirty="0"/>
              <a:t>www.51 pp tmoban.com</a:t>
            </a:r>
            <a:endParaRPr lang="zh-CN" altLang="en-US" dirty="0"/>
          </a:p>
        </p:txBody>
      </p:sp>
      <p:sp>
        <p:nvSpPr>
          <p:cNvPr id="4" name="灯片编号占位符 3"/>
          <p:cNvSpPr>
            <a:spLocks noGrp="1"/>
          </p:cNvSpPr>
          <p:nvPr>
            <p:ph type="sldNum" sz="quarter" idx="5"/>
          </p:nvPr>
        </p:nvSpPr>
        <p:spPr/>
        <p:txBody>
          <a:bodyPr/>
          <a:lstStyle/>
          <a:p>
            <a:fld id="{59E3CF89-91F4-45FB-A589-58532703FCA1}" type="slidenum">
              <a:rPr lang="zh-CN" altLang="en-US" smtClean="0"/>
              <a:t>19</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E3CF89-91F4-45FB-A589-58532703FCA1}" type="slidenum">
              <a:rPr lang="zh-CN" altLang="en-US" smtClean="0"/>
              <a:t>20</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21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51PPT</a:t>
            </a:r>
            <a:r>
              <a:rPr lang="zh-CN" altLang="en-US" dirty="0"/>
              <a:t>模板网   </a:t>
            </a:r>
            <a:r>
              <a:rPr lang="en-US" altLang="zh-CN" dirty="0"/>
              <a:t>www.51 pp tmoban.com</a:t>
            </a:r>
            <a:endParaRPr lang="zh-CN" altLang="en-US" dirty="0"/>
          </a:p>
        </p:txBody>
      </p:sp>
      <p:sp>
        <p:nvSpPr>
          <p:cNvPr id="4" name="灯片编号占位符 3"/>
          <p:cNvSpPr>
            <a:spLocks noGrp="1"/>
          </p:cNvSpPr>
          <p:nvPr>
            <p:ph type="sldNum" sz="quarter" idx="5"/>
          </p:nvPr>
        </p:nvSpPr>
        <p:spPr/>
        <p:txBody>
          <a:bodyPr/>
          <a:lstStyle/>
          <a:p>
            <a:fld id="{59E3CF89-91F4-45FB-A589-58532703FCA1}" type="slidenum">
              <a:rPr lang="zh-CN" altLang="en-US" smtClean="0"/>
              <a:t>5</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6</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51PPT</a:t>
            </a:r>
            <a:r>
              <a:rPr lang="zh-CN" altLang="en-US" dirty="0"/>
              <a:t>模板网   </a:t>
            </a:r>
            <a:r>
              <a:rPr lang="en-US" altLang="zh-CN" dirty="0"/>
              <a:t>www.51 pp tmoban.com</a:t>
            </a:r>
            <a:endParaRPr lang="zh-CN" altLang="en-US" dirty="0"/>
          </a:p>
        </p:txBody>
      </p:sp>
      <p:sp>
        <p:nvSpPr>
          <p:cNvPr id="4" name="灯片编号占位符 3"/>
          <p:cNvSpPr>
            <a:spLocks noGrp="1"/>
          </p:cNvSpPr>
          <p:nvPr>
            <p:ph type="sldNum" sz="quarter" idx="5"/>
          </p:nvPr>
        </p:nvSpPr>
        <p:spPr/>
        <p:txBody>
          <a:bodyPr/>
          <a:lstStyle/>
          <a:p>
            <a:fld id="{59E3CF89-91F4-45FB-A589-58532703FCA1}" type="slidenum">
              <a:rPr lang="zh-CN" altLang="en-US" smtClean="0"/>
              <a:t>7</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8</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10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11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grpSp>
        <p:nvGrpSpPr>
          <p:cNvPr id="7" name="组合 6"/>
          <p:cNvGrpSpPr/>
          <p:nvPr userDrawn="1"/>
        </p:nvGrpSpPr>
        <p:grpSpPr>
          <a:xfrm>
            <a:off x="0" y="-1"/>
            <a:ext cx="12192000" cy="6858001"/>
            <a:chOff x="0" y="-1"/>
            <a:chExt cx="12192000" cy="6858001"/>
          </a:xfrm>
        </p:grpSpPr>
        <p:pic>
          <p:nvPicPr>
            <p:cNvPr id="8" name="图片 7"/>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4255" t="7890" r="2901" b="7890"/>
            <a:stretch>
              <a:fillRect/>
            </a:stretch>
          </p:blipFill>
          <p:spPr>
            <a:xfrm>
              <a:off x="0" y="0"/>
              <a:ext cx="12192000" cy="6858000"/>
            </a:xfrm>
            <a:prstGeom prst="rect">
              <a:avLst/>
            </a:prstGeom>
          </p:spPr>
        </p:pic>
        <p:sp>
          <p:nvSpPr>
            <p:cNvPr id="10" name="矩形 9"/>
            <p:cNvSpPr/>
            <p:nvPr/>
          </p:nvSpPr>
          <p:spPr>
            <a:xfrm>
              <a:off x="2425700" y="-1"/>
              <a:ext cx="3670300" cy="6858001"/>
            </a:xfrm>
            <a:prstGeom prst="rect">
              <a:avLst/>
            </a:prstGeom>
            <a:gradFill flip="none" rotWithShape="1">
              <a:gsLst>
                <a:gs pos="0">
                  <a:srgbClr val="F6F7F7"/>
                </a:gs>
                <a:gs pos="97345">
                  <a:schemeClr val="bg1">
                    <a:alpha val="0"/>
                  </a:schemeClr>
                </a:gs>
                <a:gs pos="82000">
                  <a:schemeClr val="bg1"/>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矩形 10"/>
          <p:cNvSpPr/>
          <p:nvPr userDrawn="1"/>
        </p:nvSpPr>
        <p:spPr>
          <a:xfrm flipH="1">
            <a:off x="4962521" y="6750606"/>
            <a:ext cx="2266954" cy="107394"/>
          </a:xfrm>
          <a:prstGeom prst="rect">
            <a:avLst/>
          </a:prstGeom>
          <a:solidFill>
            <a:srgbClr val="244C89"/>
          </a:solidFill>
          <a:ln w="12700" cap="flat" cmpd="sng" algn="ctr">
            <a:noFill/>
            <a:prstDash val="solid"/>
            <a:miter lim="800000"/>
          </a:ln>
          <a:effectLst/>
        </p:spPr>
        <p:txBody>
          <a:bodyPr rtlCol="0" anchor="ctr"/>
          <a:lstStyle/>
          <a:p>
            <a:pPr algn="ctr" defTabSz="913765">
              <a:lnSpc>
                <a:spcPct val="120000"/>
              </a:lnSpc>
              <a:defRPr/>
            </a:pPr>
            <a:endParaRPr lang="zh-CN" altLang="en-US" sz="1800" kern="0">
              <a:solidFill>
                <a:srgbClr val="313D51"/>
              </a:solidFill>
              <a:cs typeface="+mn-ea"/>
              <a:sym typeface="+mn-l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rotWithShape="1">
          <a:blip r:embed="rId4">
            <a:duotone>
              <a:schemeClr val="bg2">
                <a:shade val="45000"/>
                <a:satMod val="135000"/>
              </a:schemeClr>
              <a:prstClr val="white"/>
            </a:duotone>
            <a:extLst>
              <a:ext uri="{28A0092B-C50C-407E-A947-70E740481C1C}">
                <a14:useLocalDpi xmlns:a14="http://schemas.microsoft.com/office/drawing/2010/main" val="0"/>
              </a:ext>
            </a:extLst>
          </a:blip>
          <a:srcRect l="4255" t="7890" r="2901" b="2300"/>
          <a:stretch>
            <a:fillRect/>
          </a:stretch>
        </p:blipFill>
        <p:spPr>
          <a:xfrm>
            <a:off x="0" y="-1"/>
            <a:ext cx="12192000" cy="7313228"/>
          </a:xfrm>
          <a:prstGeom prst="rect">
            <a:avLst/>
          </a:prstGeom>
        </p:spPr>
      </p:pic>
      <p:sp>
        <p:nvSpPr>
          <p:cNvPr id="26" name="矩形 25"/>
          <p:cNvSpPr/>
          <p:nvPr/>
        </p:nvSpPr>
        <p:spPr>
          <a:xfrm>
            <a:off x="2425700" y="-1"/>
            <a:ext cx="3670300" cy="6286501"/>
          </a:xfrm>
          <a:prstGeom prst="rect">
            <a:avLst/>
          </a:prstGeom>
          <a:gradFill flip="none" rotWithShape="1">
            <a:gsLst>
              <a:gs pos="0">
                <a:srgbClr val="F6F7F7"/>
              </a:gs>
              <a:gs pos="97345">
                <a:schemeClr val="bg1">
                  <a:alpha val="0"/>
                </a:schemeClr>
              </a:gs>
              <a:gs pos="63000">
                <a:schemeClr val="bg1"/>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569442" y="2532208"/>
            <a:ext cx="7053116" cy="523220"/>
          </a:xfrm>
          <a:prstGeom prst="rect">
            <a:avLst/>
          </a:prstGeom>
          <a:noFill/>
        </p:spPr>
        <p:txBody>
          <a:bodyPr wrap="square" rtlCol="0">
            <a:spAutoFit/>
            <a:scene3d>
              <a:camera prst="orthographicFront"/>
              <a:lightRig rig="threePt" dir="t"/>
            </a:scene3d>
            <a:sp3d contourW="12700"/>
          </a:bodyPr>
          <a:lstStyle/>
          <a:p>
            <a:pPr algn="ctr">
              <a:defRPr/>
            </a:pPr>
            <a:r>
              <a:rPr lang="zh-CN" altLang="en-US" sz="2800" b="1" dirty="0">
                <a:solidFill>
                  <a:srgbClr val="244C89"/>
                </a:solidFill>
                <a:latin typeface="思源黑体 CN Heavy" panose="020B0A00000000000000" pitchFamily="34" charset="-122"/>
                <a:ea typeface="思源黑体 CN Heavy" panose="020B0A00000000000000" pitchFamily="34" charset="-122"/>
                <a:cs typeface="+mn-ea"/>
                <a:sym typeface="+mn-lt"/>
              </a:rPr>
              <a:t>综合课程设计汇报</a:t>
            </a:r>
          </a:p>
        </p:txBody>
      </p:sp>
      <p:sp>
        <p:nvSpPr>
          <p:cNvPr id="15" name="矩形 259"/>
          <p:cNvSpPr>
            <a:spLocks noChangeArrowheads="1"/>
          </p:cNvSpPr>
          <p:nvPr/>
        </p:nvSpPr>
        <p:spPr bwMode="auto">
          <a:xfrm>
            <a:off x="2099945" y="1468120"/>
            <a:ext cx="7596505" cy="812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fontAlgn="base">
              <a:lnSpc>
                <a:spcPct val="120000"/>
              </a:lnSpc>
              <a:spcBef>
                <a:spcPct val="0"/>
              </a:spcBef>
              <a:spcAft>
                <a:spcPct val="0"/>
              </a:spcAft>
              <a:buFont typeface="Arial" panose="020B0604020202020204" pitchFamily="34" charset="0"/>
              <a:buNone/>
            </a:pPr>
            <a:r>
              <a:rPr lang="zh-CN" altLang="en-US" sz="4400" b="1" dirty="0">
                <a:solidFill>
                  <a:srgbClr val="244C89"/>
                </a:solidFill>
                <a:latin typeface="+mn-lt"/>
                <a:ea typeface="+mn-ea"/>
                <a:cs typeface="+mn-ea"/>
                <a:sym typeface="+mn-lt"/>
              </a:rPr>
              <a:t>应用层</a:t>
            </a:r>
            <a:r>
              <a:rPr lang="en-US" altLang="zh-CN" sz="4400" b="1" dirty="0">
                <a:solidFill>
                  <a:srgbClr val="244C89"/>
                </a:solidFill>
                <a:latin typeface="+mn-lt"/>
                <a:ea typeface="+mn-ea"/>
                <a:cs typeface="+mn-ea"/>
                <a:sym typeface="+mn-lt"/>
              </a:rPr>
              <a:t>HTTP</a:t>
            </a:r>
            <a:r>
              <a:rPr lang="zh-CN" altLang="en-US" sz="4400" b="1" dirty="0">
                <a:solidFill>
                  <a:srgbClr val="244C89"/>
                </a:solidFill>
                <a:latin typeface="+mn-lt"/>
                <a:ea typeface="+mn-ea"/>
                <a:cs typeface="+mn-ea"/>
                <a:sym typeface="+mn-lt"/>
              </a:rPr>
              <a:t>协议还原系统</a:t>
            </a:r>
            <a:endParaRPr lang="en-US" altLang="zh-CN" sz="4400" b="1" dirty="0">
              <a:solidFill>
                <a:srgbClr val="244C89"/>
              </a:solidFill>
              <a:latin typeface="+mn-lt"/>
              <a:ea typeface="+mn-ea"/>
              <a:cs typeface="+mn-ea"/>
              <a:sym typeface="+mn-lt"/>
            </a:endParaRPr>
          </a:p>
        </p:txBody>
      </p:sp>
      <p:grpSp>
        <p:nvGrpSpPr>
          <p:cNvPr id="25" name="组合 24"/>
          <p:cNvGrpSpPr/>
          <p:nvPr/>
        </p:nvGrpSpPr>
        <p:grpSpPr>
          <a:xfrm>
            <a:off x="3578042" y="3383649"/>
            <a:ext cx="4943658" cy="462486"/>
            <a:chOff x="4578094" y="3031970"/>
            <a:chExt cx="3371297" cy="313163"/>
          </a:xfrm>
        </p:grpSpPr>
        <p:sp>
          <p:nvSpPr>
            <p:cNvPr id="6" name="PA_圆角矩形 31"/>
            <p:cNvSpPr/>
            <p:nvPr>
              <p:custDataLst>
                <p:tags r:id="rId1"/>
              </p:custDataLst>
            </p:nvPr>
          </p:nvSpPr>
          <p:spPr>
            <a:xfrm>
              <a:off x="4578094" y="3031970"/>
              <a:ext cx="1452314" cy="313163"/>
            </a:xfrm>
            <a:prstGeom prst="roundRect">
              <a:avLst>
                <a:gd name="adj" fmla="val 50000"/>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cs typeface="+mn-ea"/>
                  <a:sym typeface="+mn-lt"/>
                </a:rPr>
                <a:t>汇报人：卢晓雅</a:t>
              </a:r>
            </a:p>
          </p:txBody>
        </p:sp>
        <p:sp>
          <p:nvSpPr>
            <p:cNvPr id="17" name="PA_圆角矩形 31"/>
            <p:cNvSpPr/>
            <p:nvPr>
              <p:custDataLst>
                <p:tags r:id="rId2"/>
              </p:custDataLst>
            </p:nvPr>
          </p:nvSpPr>
          <p:spPr>
            <a:xfrm>
              <a:off x="6527800" y="3031970"/>
              <a:ext cx="1421591" cy="313163"/>
            </a:xfrm>
            <a:prstGeom prst="roundRect">
              <a:avLst>
                <a:gd name="adj" fmla="val 50000"/>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cs typeface="+mn-ea"/>
                  <a:sym typeface="+mn-lt"/>
                </a:rPr>
                <a:t>指导老师：付波</a:t>
              </a:r>
            </a:p>
          </p:txBody>
        </p:sp>
      </p:grpSp>
      <p:grpSp>
        <p:nvGrpSpPr>
          <p:cNvPr id="18" name="组合 17"/>
          <p:cNvGrpSpPr/>
          <p:nvPr/>
        </p:nvGrpSpPr>
        <p:grpSpPr>
          <a:xfrm>
            <a:off x="-133745" y="4743081"/>
            <a:ext cx="12459490" cy="3111632"/>
            <a:chOff x="-133745" y="4009642"/>
            <a:chExt cx="12459490" cy="3845071"/>
          </a:xfrm>
        </p:grpSpPr>
        <p:sp>
          <p:nvSpPr>
            <p:cNvPr id="19" name="任意多边形: 形状 18"/>
            <p:cNvSpPr/>
            <p:nvPr/>
          </p:nvSpPr>
          <p:spPr>
            <a:xfrm>
              <a:off x="-133745" y="4009642"/>
              <a:ext cx="12459490" cy="2918944"/>
            </a:xfrm>
            <a:custGeom>
              <a:avLst/>
              <a:gdLst>
                <a:gd name="connsiteX0" fmla="*/ 3925082 w 12192000"/>
                <a:gd name="connsiteY0" fmla="*/ 97 h 2856278"/>
                <a:gd name="connsiteX1" fmla="*/ 4391026 w 12192000"/>
                <a:gd name="connsiteY1" fmla="*/ 11743 h 2856278"/>
                <a:gd name="connsiteX2" fmla="*/ 6096000 w 12192000"/>
                <a:gd name="connsiteY2" fmla="*/ 868993 h 2856278"/>
                <a:gd name="connsiteX3" fmla="*/ 7800975 w 12192000"/>
                <a:gd name="connsiteY3" fmla="*/ 11743 h 2856278"/>
                <a:gd name="connsiteX4" fmla="*/ 12187722 w 12192000"/>
                <a:gd name="connsiteY4" fmla="*/ 355276 h 2856278"/>
                <a:gd name="connsiteX5" fmla="*/ 12192000 w 12192000"/>
                <a:gd name="connsiteY5" fmla="*/ 355818 h 2856278"/>
                <a:gd name="connsiteX6" fmla="*/ 12192000 w 12192000"/>
                <a:gd name="connsiteY6" fmla="*/ 2856278 h 2856278"/>
                <a:gd name="connsiteX7" fmla="*/ 0 w 12192000"/>
                <a:gd name="connsiteY7" fmla="*/ 2856278 h 2856278"/>
                <a:gd name="connsiteX8" fmla="*/ 0 w 12192000"/>
                <a:gd name="connsiteY8" fmla="*/ 355951 h 2856278"/>
                <a:gd name="connsiteX9" fmla="*/ 558657 w 12192000"/>
                <a:gd name="connsiteY9" fmla="*/ 286595 h 2856278"/>
                <a:gd name="connsiteX10" fmla="*/ 3925082 w 12192000"/>
                <a:gd name="connsiteY10" fmla="*/ 97 h 2856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2856278">
                  <a:moveTo>
                    <a:pt x="3925082" y="97"/>
                  </a:moveTo>
                  <a:cubicBezTo>
                    <a:pt x="4092675" y="-659"/>
                    <a:pt x="4248547" y="3012"/>
                    <a:pt x="4391026" y="11743"/>
                  </a:cubicBezTo>
                  <a:cubicBezTo>
                    <a:pt x="5530851" y="81593"/>
                    <a:pt x="5813425" y="475293"/>
                    <a:pt x="6096000" y="868993"/>
                  </a:cubicBezTo>
                  <a:cubicBezTo>
                    <a:pt x="6378575" y="475293"/>
                    <a:pt x="6661150" y="81593"/>
                    <a:pt x="7800975" y="11743"/>
                  </a:cubicBezTo>
                  <a:cubicBezTo>
                    <a:pt x="8798322" y="-49376"/>
                    <a:pt x="10452002" y="137453"/>
                    <a:pt x="12187722" y="355276"/>
                  </a:cubicBezTo>
                  <a:lnTo>
                    <a:pt x="12192000" y="355818"/>
                  </a:lnTo>
                  <a:lnTo>
                    <a:pt x="12192000" y="2856278"/>
                  </a:lnTo>
                  <a:lnTo>
                    <a:pt x="0" y="2856278"/>
                  </a:lnTo>
                  <a:lnTo>
                    <a:pt x="0" y="355951"/>
                  </a:lnTo>
                  <a:lnTo>
                    <a:pt x="558657" y="286595"/>
                  </a:lnTo>
                  <a:cubicBezTo>
                    <a:pt x="1842318" y="130078"/>
                    <a:pt x="3045220" y="4069"/>
                    <a:pt x="3925082" y="97"/>
                  </a:cubicBezTo>
                  <a:close/>
                </a:path>
              </a:pathLst>
            </a:custGeom>
            <a:noFill/>
            <a:ln w="12700" cap="flat" cmpd="sng" algn="ctr">
              <a:solidFill>
                <a:srgbClr val="244C89"/>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cs typeface="+mn-ea"/>
                <a:sym typeface="+mn-lt"/>
              </a:endParaRPr>
            </a:p>
          </p:txBody>
        </p:sp>
        <p:sp>
          <p:nvSpPr>
            <p:cNvPr id="20" name="任意多边形: 形状 19"/>
            <p:cNvSpPr/>
            <p:nvPr/>
          </p:nvSpPr>
          <p:spPr>
            <a:xfrm>
              <a:off x="-133745" y="4394283"/>
              <a:ext cx="12459490" cy="2918944"/>
            </a:xfrm>
            <a:custGeom>
              <a:avLst/>
              <a:gdLst>
                <a:gd name="connsiteX0" fmla="*/ 3925082 w 12192000"/>
                <a:gd name="connsiteY0" fmla="*/ 97 h 2856278"/>
                <a:gd name="connsiteX1" fmla="*/ 4391026 w 12192000"/>
                <a:gd name="connsiteY1" fmla="*/ 11743 h 2856278"/>
                <a:gd name="connsiteX2" fmla="*/ 6096000 w 12192000"/>
                <a:gd name="connsiteY2" fmla="*/ 868993 h 2856278"/>
                <a:gd name="connsiteX3" fmla="*/ 7800975 w 12192000"/>
                <a:gd name="connsiteY3" fmla="*/ 11743 h 2856278"/>
                <a:gd name="connsiteX4" fmla="*/ 12187722 w 12192000"/>
                <a:gd name="connsiteY4" fmla="*/ 355276 h 2856278"/>
                <a:gd name="connsiteX5" fmla="*/ 12192000 w 12192000"/>
                <a:gd name="connsiteY5" fmla="*/ 355818 h 2856278"/>
                <a:gd name="connsiteX6" fmla="*/ 12192000 w 12192000"/>
                <a:gd name="connsiteY6" fmla="*/ 2856278 h 2856278"/>
                <a:gd name="connsiteX7" fmla="*/ 0 w 12192000"/>
                <a:gd name="connsiteY7" fmla="*/ 2856278 h 2856278"/>
                <a:gd name="connsiteX8" fmla="*/ 0 w 12192000"/>
                <a:gd name="connsiteY8" fmla="*/ 355951 h 2856278"/>
                <a:gd name="connsiteX9" fmla="*/ 558657 w 12192000"/>
                <a:gd name="connsiteY9" fmla="*/ 286595 h 2856278"/>
                <a:gd name="connsiteX10" fmla="*/ 3925082 w 12192000"/>
                <a:gd name="connsiteY10" fmla="*/ 97 h 2856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2856278">
                  <a:moveTo>
                    <a:pt x="3925082" y="97"/>
                  </a:moveTo>
                  <a:cubicBezTo>
                    <a:pt x="4092675" y="-659"/>
                    <a:pt x="4248547" y="3012"/>
                    <a:pt x="4391026" y="11743"/>
                  </a:cubicBezTo>
                  <a:cubicBezTo>
                    <a:pt x="5530851" y="81593"/>
                    <a:pt x="5813425" y="475293"/>
                    <a:pt x="6096000" y="868993"/>
                  </a:cubicBezTo>
                  <a:cubicBezTo>
                    <a:pt x="6378575" y="475293"/>
                    <a:pt x="6661150" y="81593"/>
                    <a:pt x="7800975" y="11743"/>
                  </a:cubicBezTo>
                  <a:cubicBezTo>
                    <a:pt x="8798322" y="-49376"/>
                    <a:pt x="10452002" y="137453"/>
                    <a:pt x="12187722" y="355276"/>
                  </a:cubicBezTo>
                  <a:lnTo>
                    <a:pt x="12192000" y="355818"/>
                  </a:lnTo>
                  <a:lnTo>
                    <a:pt x="12192000" y="2856278"/>
                  </a:lnTo>
                  <a:lnTo>
                    <a:pt x="0" y="2856278"/>
                  </a:lnTo>
                  <a:lnTo>
                    <a:pt x="0" y="355951"/>
                  </a:lnTo>
                  <a:lnTo>
                    <a:pt x="558657" y="286595"/>
                  </a:lnTo>
                  <a:cubicBezTo>
                    <a:pt x="1842318" y="130078"/>
                    <a:pt x="3045220" y="4069"/>
                    <a:pt x="3925082" y="97"/>
                  </a:cubicBezTo>
                  <a:close/>
                </a:path>
              </a:pathLst>
            </a:custGeom>
            <a:solidFill>
              <a:srgbClr val="244C89"/>
            </a:solidFill>
            <a:ln w="38100" cap="flat" cmpd="sng" algn="ctr">
              <a:noFill/>
              <a:prstDash val="solid"/>
              <a:miter lim="800000"/>
            </a:ln>
            <a:effectLst>
              <a:outerShdw blurRad="635000" dist="38100" dir="10800000" algn="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cs typeface="+mn-ea"/>
                <a:sym typeface="+mn-lt"/>
              </a:endParaRPr>
            </a:p>
          </p:txBody>
        </p:sp>
        <p:sp>
          <p:nvSpPr>
            <p:cNvPr id="21" name="任意多边形: 形状 20"/>
            <p:cNvSpPr/>
            <p:nvPr/>
          </p:nvSpPr>
          <p:spPr>
            <a:xfrm>
              <a:off x="-133745" y="4935769"/>
              <a:ext cx="12459490" cy="2918944"/>
            </a:xfrm>
            <a:custGeom>
              <a:avLst/>
              <a:gdLst>
                <a:gd name="connsiteX0" fmla="*/ 3925082 w 12192000"/>
                <a:gd name="connsiteY0" fmla="*/ 97 h 2856278"/>
                <a:gd name="connsiteX1" fmla="*/ 4391026 w 12192000"/>
                <a:gd name="connsiteY1" fmla="*/ 11743 h 2856278"/>
                <a:gd name="connsiteX2" fmla="*/ 6096000 w 12192000"/>
                <a:gd name="connsiteY2" fmla="*/ 868993 h 2856278"/>
                <a:gd name="connsiteX3" fmla="*/ 7800975 w 12192000"/>
                <a:gd name="connsiteY3" fmla="*/ 11743 h 2856278"/>
                <a:gd name="connsiteX4" fmla="*/ 12187722 w 12192000"/>
                <a:gd name="connsiteY4" fmla="*/ 355276 h 2856278"/>
                <a:gd name="connsiteX5" fmla="*/ 12192000 w 12192000"/>
                <a:gd name="connsiteY5" fmla="*/ 355818 h 2856278"/>
                <a:gd name="connsiteX6" fmla="*/ 12192000 w 12192000"/>
                <a:gd name="connsiteY6" fmla="*/ 2856278 h 2856278"/>
                <a:gd name="connsiteX7" fmla="*/ 0 w 12192000"/>
                <a:gd name="connsiteY7" fmla="*/ 2856278 h 2856278"/>
                <a:gd name="connsiteX8" fmla="*/ 0 w 12192000"/>
                <a:gd name="connsiteY8" fmla="*/ 355951 h 2856278"/>
                <a:gd name="connsiteX9" fmla="*/ 558657 w 12192000"/>
                <a:gd name="connsiteY9" fmla="*/ 286595 h 2856278"/>
                <a:gd name="connsiteX10" fmla="*/ 3925082 w 12192000"/>
                <a:gd name="connsiteY10" fmla="*/ 97 h 2856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2856278">
                  <a:moveTo>
                    <a:pt x="3925082" y="97"/>
                  </a:moveTo>
                  <a:cubicBezTo>
                    <a:pt x="4092675" y="-659"/>
                    <a:pt x="4248547" y="3012"/>
                    <a:pt x="4391026" y="11743"/>
                  </a:cubicBezTo>
                  <a:cubicBezTo>
                    <a:pt x="5530851" y="81593"/>
                    <a:pt x="5813425" y="475293"/>
                    <a:pt x="6096000" y="868993"/>
                  </a:cubicBezTo>
                  <a:cubicBezTo>
                    <a:pt x="6378575" y="475293"/>
                    <a:pt x="6661150" y="81593"/>
                    <a:pt x="7800975" y="11743"/>
                  </a:cubicBezTo>
                  <a:cubicBezTo>
                    <a:pt x="8798322" y="-49376"/>
                    <a:pt x="10452002" y="137453"/>
                    <a:pt x="12187722" y="355276"/>
                  </a:cubicBezTo>
                  <a:lnTo>
                    <a:pt x="12192000" y="355818"/>
                  </a:lnTo>
                  <a:lnTo>
                    <a:pt x="12192000" y="2856278"/>
                  </a:lnTo>
                  <a:lnTo>
                    <a:pt x="0" y="2856278"/>
                  </a:lnTo>
                  <a:lnTo>
                    <a:pt x="0" y="355951"/>
                  </a:lnTo>
                  <a:lnTo>
                    <a:pt x="558657" y="286595"/>
                  </a:lnTo>
                  <a:cubicBezTo>
                    <a:pt x="1842318" y="130078"/>
                    <a:pt x="3045220" y="4069"/>
                    <a:pt x="3925082" y="97"/>
                  </a:cubicBezTo>
                  <a:close/>
                </a:path>
              </a:pathLst>
            </a:custGeom>
            <a:noFill/>
            <a:ln w="381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cs typeface="+mn-ea"/>
                <a:sym typeface="+mn-lt"/>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658813" y="258246"/>
            <a:ext cx="576262" cy="576262"/>
            <a:chOff x="416756" y="345952"/>
            <a:chExt cx="576262" cy="576262"/>
          </a:xfrm>
        </p:grpSpPr>
        <p:sp>
          <p:nvSpPr>
            <p:cNvPr id="32" name="圆角矩形 10"/>
            <p:cNvSpPr>
              <a:spLocks noChangeArrowheads="1"/>
            </p:cNvSpPr>
            <p:nvPr/>
          </p:nvSpPr>
          <p:spPr bwMode="auto">
            <a:xfrm>
              <a:off x="416756" y="345952"/>
              <a:ext cx="576262" cy="576262"/>
            </a:xfrm>
            <a:prstGeom prst="roundRect">
              <a:avLst>
                <a:gd name="adj" fmla="val 16667"/>
              </a:avLst>
            </a:prstGeom>
            <a:solidFill>
              <a:srgbClr val="244C89"/>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mn-lt"/>
                <a:ea typeface="+mn-ea"/>
                <a:cs typeface="+mn-ea"/>
                <a:sym typeface="+mn-lt"/>
              </a:endParaRPr>
            </a:p>
          </p:txBody>
        </p:sp>
        <p:sp>
          <p:nvSpPr>
            <p:cNvPr id="33" name="Freeform 27"/>
            <p:cNvSpPr>
              <a:spLocks noEditPoints="1"/>
            </p:cNvSpPr>
            <p:nvPr/>
          </p:nvSpPr>
          <p:spPr bwMode="auto">
            <a:xfrm>
              <a:off x="548762" y="466597"/>
              <a:ext cx="312249" cy="334972"/>
            </a:xfrm>
            <a:custGeom>
              <a:avLst/>
              <a:gdLst>
                <a:gd name="T0" fmla="*/ 2147483646 w 812"/>
                <a:gd name="T1" fmla="*/ 0 h 858"/>
                <a:gd name="T2" fmla="*/ 2147483646 w 812"/>
                <a:gd name="T3" fmla="*/ 2147483646 h 858"/>
                <a:gd name="T4" fmla="*/ 2147483646 w 812"/>
                <a:gd name="T5" fmla="*/ 2147483646 h 858"/>
                <a:gd name="T6" fmla="*/ 2147483646 w 812"/>
                <a:gd name="T7" fmla="*/ 2147483646 h 858"/>
                <a:gd name="T8" fmla="*/ 2147483646 w 812"/>
                <a:gd name="T9" fmla="*/ 2147483646 h 858"/>
                <a:gd name="T10" fmla="*/ 2147483646 w 812"/>
                <a:gd name="T11" fmla="*/ 2147483646 h 858"/>
                <a:gd name="T12" fmla="*/ 2147483646 w 812"/>
                <a:gd name="T13" fmla="*/ 2147483646 h 858"/>
                <a:gd name="T14" fmla="*/ 2147483646 w 812"/>
                <a:gd name="T15" fmla="*/ 2147483646 h 858"/>
                <a:gd name="T16" fmla="*/ 0 w 812"/>
                <a:gd name="T17" fmla="*/ 2147483646 h 858"/>
                <a:gd name="T18" fmla="*/ 2147483646 w 812"/>
                <a:gd name="T19" fmla="*/ 2147483646 h 858"/>
                <a:gd name="T20" fmla="*/ 2147483646 w 812"/>
                <a:gd name="T21" fmla="*/ 2147483646 h 858"/>
                <a:gd name="T22" fmla="*/ 2147483646 w 812"/>
                <a:gd name="T23" fmla="*/ 2147483646 h 858"/>
                <a:gd name="T24" fmla="*/ 2147483646 w 812"/>
                <a:gd name="T25" fmla="*/ 2147483646 h 858"/>
                <a:gd name="T26" fmla="*/ 2147483646 w 812"/>
                <a:gd name="T27" fmla="*/ 2147483646 h 858"/>
                <a:gd name="T28" fmla="*/ 2147483646 w 812"/>
                <a:gd name="T29" fmla="*/ 2147483646 h 858"/>
                <a:gd name="T30" fmla="*/ 2147483646 w 812"/>
                <a:gd name="T31" fmla="*/ 2147483646 h 858"/>
                <a:gd name="T32" fmla="*/ 2147483646 w 812"/>
                <a:gd name="T33" fmla="*/ 2147483646 h 858"/>
                <a:gd name="T34" fmla="*/ 2147483646 w 812"/>
                <a:gd name="T35" fmla="*/ 2147483646 h 858"/>
                <a:gd name="T36" fmla="*/ 2147483646 w 812"/>
                <a:gd name="T37" fmla="*/ 2147483646 h 858"/>
                <a:gd name="T38" fmla="*/ 2147483646 w 812"/>
                <a:gd name="T39" fmla="*/ 2147483646 h 858"/>
                <a:gd name="T40" fmla="*/ 2147483646 w 812"/>
                <a:gd name="T41" fmla="*/ 2147483646 h 858"/>
                <a:gd name="T42" fmla="*/ 2147483646 w 812"/>
                <a:gd name="T43" fmla="*/ 2147483646 h 858"/>
                <a:gd name="T44" fmla="*/ 2147483646 w 812"/>
                <a:gd name="T45" fmla="*/ 2147483646 h 858"/>
                <a:gd name="T46" fmla="*/ 2147483646 w 812"/>
                <a:gd name="T47" fmla="*/ 2147483646 h 858"/>
                <a:gd name="T48" fmla="*/ 2147483646 w 812"/>
                <a:gd name="T49" fmla="*/ 2147483646 h 858"/>
                <a:gd name="T50" fmla="*/ 2147483646 w 812"/>
                <a:gd name="T51" fmla="*/ 2147483646 h 858"/>
                <a:gd name="T52" fmla="*/ 2147483646 w 812"/>
                <a:gd name="T53" fmla="*/ 2147483646 h 858"/>
                <a:gd name="T54" fmla="*/ 2147483646 w 812"/>
                <a:gd name="T55" fmla="*/ 2147483646 h 858"/>
                <a:gd name="T56" fmla="*/ 2147483646 w 812"/>
                <a:gd name="T57" fmla="*/ 2147483646 h 858"/>
                <a:gd name="T58" fmla="*/ 2147483646 w 812"/>
                <a:gd name="T59" fmla="*/ 2147483646 h 858"/>
                <a:gd name="T60" fmla="*/ 2147483646 w 812"/>
                <a:gd name="T61" fmla="*/ 2147483646 h 858"/>
                <a:gd name="T62" fmla="*/ 2147483646 w 812"/>
                <a:gd name="T63" fmla="*/ 2147483646 h 858"/>
                <a:gd name="T64" fmla="*/ 2147483646 w 812"/>
                <a:gd name="T65" fmla="*/ 2147483646 h 858"/>
                <a:gd name="T66" fmla="*/ 2147483646 w 812"/>
                <a:gd name="T67" fmla="*/ 2147483646 h 858"/>
                <a:gd name="T68" fmla="*/ 2147483646 w 812"/>
                <a:gd name="T69" fmla="*/ 2147483646 h 8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12" h="858">
                  <a:moveTo>
                    <a:pt x="179" y="0"/>
                  </a:moveTo>
                  <a:lnTo>
                    <a:pt x="507" y="0"/>
                  </a:lnTo>
                  <a:cubicBezTo>
                    <a:pt x="569" y="0"/>
                    <a:pt x="620" y="51"/>
                    <a:pt x="620" y="113"/>
                  </a:cubicBezTo>
                  <a:lnTo>
                    <a:pt x="620" y="264"/>
                  </a:lnTo>
                  <a:cubicBezTo>
                    <a:pt x="584" y="292"/>
                    <a:pt x="563" y="318"/>
                    <a:pt x="535" y="356"/>
                  </a:cubicBezTo>
                  <a:lnTo>
                    <a:pt x="535" y="113"/>
                  </a:lnTo>
                  <a:cubicBezTo>
                    <a:pt x="535" y="98"/>
                    <a:pt x="522" y="85"/>
                    <a:pt x="507" y="85"/>
                  </a:cubicBezTo>
                  <a:lnTo>
                    <a:pt x="247" y="85"/>
                  </a:lnTo>
                  <a:lnTo>
                    <a:pt x="247" y="204"/>
                  </a:lnTo>
                  <a:cubicBezTo>
                    <a:pt x="247" y="216"/>
                    <a:pt x="237" y="226"/>
                    <a:pt x="225" y="226"/>
                  </a:cubicBezTo>
                  <a:lnTo>
                    <a:pt x="86" y="226"/>
                  </a:lnTo>
                  <a:lnTo>
                    <a:pt x="86" y="643"/>
                  </a:lnTo>
                  <a:cubicBezTo>
                    <a:pt x="86" y="658"/>
                    <a:pt x="98" y="670"/>
                    <a:pt x="113" y="670"/>
                  </a:cubicBezTo>
                  <a:lnTo>
                    <a:pt x="375" y="670"/>
                  </a:lnTo>
                  <a:cubicBezTo>
                    <a:pt x="366" y="699"/>
                    <a:pt x="358" y="727"/>
                    <a:pt x="353" y="756"/>
                  </a:cubicBezTo>
                  <a:lnTo>
                    <a:pt x="113" y="756"/>
                  </a:lnTo>
                  <a:cubicBezTo>
                    <a:pt x="51" y="756"/>
                    <a:pt x="0" y="705"/>
                    <a:pt x="0" y="643"/>
                  </a:cubicBezTo>
                  <a:lnTo>
                    <a:pt x="0" y="178"/>
                  </a:lnTo>
                  <a:lnTo>
                    <a:pt x="179" y="0"/>
                  </a:lnTo>
                  <a:close/>
                  <a:moveTo>
                    <a:pt x="721" y="277"/>
                  </a:moveTo>
                  <a:cubicBezTo>
                    <a:pt x="733" y="283"/>
                    <a:pt x="740" y="295"/>
                    <a:pt x="743" y="310"/>
                  </a:cubicBezTo>
                  <a:cubicBezTo>
                    <a:pt x="765" y="316"/>
                    <a:pt x="786" y="330"/>
                    <a:pt x="802" y="358"/>
                  </a:cubicBezTo>
                  <a:cubicBezTo>
                    <a:pt x="812" y="382"/>
                    <a:pt x="808" y="417"/>
                    <a:pt x="794" y="442"/>
                  </a:cubicBezTo>
                  <a:cubicBezTo>
                    <a:pt x="770" y="487"/>
                    <a:pt x="736" y="543"/>
                    <a:pt x="707" y="588"/>
                  </a:cubicBezTo>
                  <a:cubicBezTo>
                    <a:pt x="688" y="595"/>
                    <a:pt x="692" y="556"/>
                    <a:pt x="699" y="546"/>
                  </a:cubicBezTo>
                  <a:cubicBezTo>
                    <a:pt x="723" y="510"/>
                    <a:pt x="743" y="477"/>
                    <a:pt x="762" y="413"/>
                  </a:cubicBezTo>
                  <a:cubicBezTo>
                    <a:pt x="766" y="382"/>
                    <a:pt x="752" y="368"/>
                    <a:pt x="743" y="355"/>
                  </a:cubicBezTo>
                  <a:cubicBezTo>
                    <a:pt x="742" y="358"/>
                    <a:pt x="742" y="360"/>
                    <a:pt x="741" y="363"/>
                  </a:cubicBezTo>
                  <a:cubicBezTo>
                    <a:pt x="723" y="355"/>
                    <a:pt x="706" y="346"/>
                    <a:pt x="688" y="337"/>
                  </a:cubicBezTo>
                  <a:cubicBezTo>
                    <a:pt x="670" y="327"/>
                    <a:pt x="653" y="314"/>
                    <a:pt x="636" y="302"/>
                  </a:cubicBezTo>
                  <a:cubicBezTo>
                    <a:pt x="669" y="274"/>
                    <a:pt x="698" y="264"/>
                    <a:pt x="721" y="277"/>
                  </a:cubicBezTo>
                  <a:close/>
                  <a:moveTo>
                    <a:pt x="734" y="395"/>
                  </a:moveTo>
                  <a:cubicBezTo>
                    <a:pt x="719" y="445"/>
                    <a:pt x="690" y="508"/>
                    <a:pt x="649" y="579"/>
                  </a:cubicBezTo>
                  <a:cubicBezTo>
                    <a:pt x="628" y="615"/>
                    <a:pt x="604" y="650"/>
                    <a:pt x="580" y="681"/>
                  </a:cubicBezTo>
                  <a:cubicBezTo>
                    <a:pt x="557" y="670"/>
                    <a:pt x="535" y="658"/>
                    <a:pt x="512" y="646"/>
                  </a:cubicBezTo>
                  <a:cubicBezTo>
                    <a:pt x="488" y="633"/>
                    <a:pt x="465" y="617"/>
                    <a:pt x="442" y="601"/>
                  </a:cubicBezTo>
                  <a:cubicBezTo>
                    <a:pt x="457" y="565"/>
                    <a:pt x="475" y="527"/>
                    <a:pt x="496" y="491"/>
                  </a:cubicBezTo>
                  <a:cubicBezTo>
                    <a:pt x="536" y="420"/>
                    <a:pt x="576" y="363"/>
                    <a:pt x="612" y="325"/>
                  </a:cubicBezTo>
                  <a:cubicBezTo>
                    <a:pt x="631" y="338"/>
                    <a:pt x="650" y="351"/>
                    <a:pt x="671" y="363"/>
                  </a:cubicBezTo>
                  <a:cubicBezTo>
                    <a:pt x="691" y="375"/>
                    <a:pt x="712" y="384"/>
                    <a:pt x="734" y="395"/>
                  </a:cubicBezTo>
                  <a:close/>
                  <a:moveTo>
                    <a:pt x="560" y="707"/>
                  </a:moveTo>
                  <a:cubicBezTo>
                    <a:pt x="486" y="797"/>
                    <a:pt x="410" y="858"/>
                    <a:pt x="392" y="848"/>
                  </a:cubicBezTo>
                  <a:cubicBezTo>
                    <a:pt x="375" y="838"/>
                    <a:pt x="389" y="742"/>
                    <a:pt x="430" y="632"/>
                  </a:cubicBezTo>
                  <a:cubicBezTo>
                    <a:pt x="451" y="645"/>
                    <a:pt x="472" y="659"/>
                    <a:pt x="494" y="672"/>
                  </a:cubicBezTo>
                  <a:cubicBezTo>
                    <a:pt x="516" y="685"/>
                    <a:pt x="538" y="695"/>
                    <a:pt x="560" y="707"/>
                  </a:cubicBezTo>
                  <a:close/>
                  <a:moveTo>
                    <a:pt x="294" y="149"/>
                  </a:moveTo>
                  <a:lnTo>
                    <a:pt x="482" y="149"/>
                  </a:lnTo>
                  <a:lnTo>
                    <a:pt x="482" y="193"/>
                  </a:lnTo>
                  <a:lnTo>
                    <a:pt x="294" y="193"/>
                  </a:lnTo>
                  <a:lnTo>
                    <a:pt x="294" y="149"/>
                  </a:lnTo>
                  <a:close/>
                  <a:moveTo>
                    <a:pt x="148" y="437"/>
                  </a:moveTo>
                  <a:lnTo>
                    <a:pt x="258" y="437"/>
                  </a:lnTo>
                  <a:lnTo>
                    <a:pt x="258" y="480"/>
                  </a:lnTo>
                  <a:lnTo>
                    <a:pt x="148" y="480"/>
                  </a:lnTo>
                  <a:lnTo>
                    <a:pt x="148" y="437"/>
                  </a:lnTo>
                  <a:close/>
                  <a:moveTo>
                    <a:pt x="148" y="337"/>
                  </a:moveTo>
                  <a:lnTo>
                    <a:pt x="482" y="337"/>
                  </a:lnTo>
                  <a:lnTo>
                    <a:pt x="482" y="381"/>
                  </a:lnTo>
                  <a:lnTo>
                    <a:pt x="148" y="381"/>
                  </a:lnTo>
                  <a:lnTo>
                    <a:pt x="148" y="337"/>
                  </a:lnTo>
                  <a:close/>
                  <a:moveTo>
                    <a:pt x="148" y="245"/>
                  </a:moveTo>
                  <a:lnTo>
                    <a:pt x="482" y="245"/>
                  </a:lnTo>
                  <a:lnTo>
                    <a:pt x="482" y="288"/>
                  </a:lnTo>
                  <a:lnTo>
                    <a:pt x="148" y="288"/>
                  </a:lnTo>
                  <a:lnTo>
                    <a:pt x="148" y="245"/>
                  </a:lnTo>
                  <a:close/>
                  <a:moveTo>
                    <a:pt x="111" y="187"/>
                  </a:moveTo>
                  <a:lnTo>
                    <a:pt x="193" y="187"/>
                  </a:lnTo>
                  <a:cubicBezTo>
                    <a:pt x="201" y="187"/>
                    <a:pt x="208" y="181"/>
                    <a:pt x="208" y="173"/>
                  </a:cubicBezTo>
                  <a:lnTo>
                    <a:pt x="208" y="91"/>
                  </a:lnTo>
                  <a:lnTo>
                    <a:pt x="111" y="18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cs typeface="+mn-ea"/>
                <a:sym typeface="+mn-lt"/>
              </a:endParaRPr>
            </a:p>
          </p:txBody>
        </p:sp>
      </p:grpSp>
      <p:sp>
        <p:nvSpPr>
          <p:cNvPr id="34" name="TextBox 59"/>
          <p:cNvSpPr txBox="1">
            <a:spLocks noChangeArrowheads="1"/>
          </p:cNvSpPr>
          <p:nvPr/>
        </p:nvSpPr>
        <p:spPr bwMode="auto">
          <a:xfrm>
            <a:off x="1339054" y="264177"/>
            <a:ext cx="2940050" cy="509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en-US" altLang="zh-CN" sz="2400" b="1" dirty="0">
                <a:solidFill>
                  <a:srgbClr val="313D51"/>
                </a:solidFill>
                <a:latin typeface="+mn-lt"/>
                <a:ea typeface="+mn-ea"/>
                <a:cs typeface="+mn-ea"/>
                <a:sym typeface="+mn-lt"/>
              </a:rPr>
              <a:t>HTTP</a:t>
            </a:r>
            <a:r>
              <a:rPr lang="zh-CN" altLang="en-US" sz="2400" b="1" dirty="0">
                <a:solidFill>
                  <a:srgbClr val="313D51"/>
                </a:solidFill>
                <a:latin typeface="+mn-lt"/>
                <a:ea typeface="+mn-ea"/>
                <a:cs typeface="+mn-ea"/>
                <a:sym typeface="+mn-lt"/>
              </a:rPr>
              <a:t>协议的识别</a:t>
            </a:r>
          </a:p>
        </p:txBody>
      </p:sp>
      <p:grpSp>
        <p:nvGrpSpPr>
          <p:cNvPr id="35" name="组合 34"/>
          <p:cNvGrpSpPr/>
          <p:nvPr/>
        </p:nvGrpSpPr>
        <p:grpSpPr>
          <a:xfrm>
            <a:off x="1421503" y="801950"/>
            <a:ext cx="4171536" cy="45719"/>
            <a:chOff x="6956001" y="1968700"/>
            <a:chExt cx="4171536" cy="45719"/>
          </a:xfrm>
        </p:grpSpPr>
        <p:cxnSp>
          <p:nvCxnSpPr>
            <p:cNvPr id="36" name="直接连接符 35"/>
            <p:cNvCxnSpPr/>
            <p:nvPr/>
          </p:nvCxnSpPr>
          <p:spPr>
            <a:xfrm flipH="1">
              <a:off x="6970986" y="2009999"/>
              <a:ext cx="4156551" cy="0"/>
            </a:xfrm>
            <a:prstGeom prst="line">
              <a:avLst/>
            </a:prstGeom>
            <a:noFill/>
            <a:ln w="19050" cap="flat" cmpd="sng" algn="ctr">
              <a:solidFill>
                <a:sysClr val="window" lastClr="FFFFFF">
                  <a:lumMod val="75000"/>
                </a:sysClr>
              </a:solidFill>
              <a:prstDash val="solid"/>
              <a:miter lim="800000"/>
            </a:ln>
            <a:effectLst/>
          </p:spPr>
        </p:cxnSp>
        <p:sp>
          <p:nvSpPr>
            <p:cNvPr id="37" name="矩形 36"/>
            <p:cNvSpPr/>
            <p:nvPr/>
          </p:nvSpPr>
          <p:spPr>
            <a:xfrm flipH="1">
              <a:off x="6956001" y="1968700"/>
              <a:ext cx="950535" cy="45719"/>
            </a:xfrm>
            <a:prstGeom prst="rect">
              <a:avLst/>
            </a:prstGeom>
            <a:solidFill>
              <a:srgbClr val="244C89"/>
            </a:solidFill>
            <a:ln w="12700" cap="flat" cmpd="sng" algn="ctr">
              <a:noFill/>
              <a:prstDash val="solid"/>
              <a:miter lim="800000"/>
            </a:ln>
            <a:effectLst/>
          </p:spPr>
          <p:txBody>
            <a:bodyPr rtlCol="0" anchor="ctr"/>
            <a:lstStyle/>
            <a:p>
              <a:pPr algn="ctr" defTabSz="913765">
                <a:lnSpc>
                  <a:spcPct val="120000"/>
                </a:lnSpc>
                <a:defRPr/>
              </a:pPr>
              <a:endParaRPr lang="zh-CN" altLang="en-US" sz="1800" kern="0">
                <a:solidFill>
                  <a:srgbClr val="313D51"/>
                </a:solidFill>
                <a:cs typeface="+mn-ea"/>
                <a:sym typeface="+mn-lt"/>
              </a:endParaRPr>
            </a:p>
          </p:txBody>
        </p:sp>
      </p:grpSp>
      <p:pic>
        <p:nvPicPr>
          <p:cNvPr id="4" name="图片 3"/>
          <p:cNvPicPr>
            <a:picLocks noChangeAspect="1"/>
          </p:cNvPicPr>
          <p:nvPr/>
        </p:nvPicPr>
        <p:blipFill>
          <a:blip r:embed="rId3"/>
          <a:stretch>
            <a:fillRect/>
          </a:stretch>
        </p:blipFill>
        <p:spPr>
          <a:xfrm>
            <a:off x="6864774" y="378891"/>
            <a:ext cx="4423417" cy="5772518"/>
          </a:xfrm>
          <a:prstGeom prst="rect">
            <a:avLst/>
          </a:prstGeom>
        </p:spPr>
      </p:pic>
      <p:sp>
        <p:nvSpPr>
          <p:cNvPr id="100" name="文本框 99"/>
          <p:cNvSpPr txBox="1"/>
          <p:nvPr/>
        </p:nvSpPr>
        <p:spPr>
          <a:xfrm>
            <a:off x="1235075" y="1341037"/>
            <a:ext cx="3801885" cy="707886"/>
          </a:xfrm>
          <a:prstGeom prst="rect">
            <a:avLst/>
          </a:prstGeom>
          <a:noFill/>
        </p:spPr>
        <p:txBody>
          <a:bodyPr wrap="square">
            <a:spAutoFit/>
          </a:bodyPr>
          <a:lstStyle/>
          <a:p>
            <a:r>
              <a:rPr lang="zh-CN" altLang="en-US" sz="2000" dirty="0">
                <a:solidFill>
                  <a:srgbClr val="313D51"/>
                </a:solidFill>
                <a:cs typeface="+mn-ea"/>
              </a:rPr>
              <a:t>由</a:t>
            </a:r>
            <a:r>
              <a:rPr lang="en-US" altLang="zh-CN" sz="2000" dirty="0">
                <a:solidFill>
                  <a:srgbClr val="313D51"/>
                </a:solidFill>
                <a:cs typeface="+mn-ea"/>
              </a:rPr>
              <a:t>HTTP</a:t>
            </a:r>
            <a:r>
              <a:rPr lang="zh-CN" altLang="en-US" sz="2000" dirty="0">
                <a:solidFill>
                  <a:srgbClr val="313D51"/>
                </a:solidFill>
                <a:cs typeface="+mn-ea"/>
              </a:rPr>
              <a:t>协议识别类实现该功能</a:t>
            </a:r>
            <a:endParaRPr lang="en-US" altLang="zh-CN" sz="2000" dirty="0">
              <a:solidFill>
                <a:srgbClr val="313D51"/>
              </a:solidFill>
              <a:cs typeface="+mn-ea"/>
            </a:endParaRPr>
          </a:p>
          <a:p>
            <a:endParaRPr lang="en-US" altLang="zh-CN" sz="2000" dirty="0">
              <a:solidFill>
                <a:srgbClr val="313D51"/>
              </a:solidFill>
              <a:cs typeface="+mn-ea"/>
            </a:endParaRPr>
          </a:p>
        </p:txBody>
      </p:sp>
      <p:sp>
        <p:nvSpPr>
          <p:cNvPr id="101" name="文本框 100"/>
          <p:cNvSpPr txBox="1"/>
          <p:nvPr/>
        </p:nvSpPr>
        <p:spPr>
          <a:xfrm>
            <a:off x="1346688" y="4577863"/>
            <a:ext cx="3392229" cy="1754326"/>
          </a:xfrm>
          <a:prstGeom prst="rect">
            <a:avLst/>
          </a:prstGeom>
          <a:noFill/>
        </p:spPr>
        <p:txBody>
          <a:bodyPr wrap="square">
            <a:spAutoFit/>
          </a:bodyPr>
          <a:lstStyle/>
          <a:p>
            <a:r>
              <a:rPr lang="zh-CN" altLang="en-US" sz="1800" dirty="0">
                <a:solidFill>
                  <a:srgbClr val="313D51"/>
                </a:solidFill>
                <a:cs typeface="+mn-ea"/>
              </a:rPr>
              <a:t>识别算法：</a:t>
            </a:r>
            <a:endParaRPr lang="en-US" altLang="zh-CN" sz="1800" dirty="0">
              <a:solidFill>
                <a:srgbClr val="313D51"/>
              </a:solidFill>
              <a:cs typeface="+mn-ea"/>
            </a:endParaRPr>
          </a:p>
          <a:p>
            <a:r>
              <a:rPr lang="zh-CN" altLang="zh-CN" sz="1800" dirty="0">
                <a:solidFill>
                  <a:srgbClr val="313D51"/>
                </a:solidFill>
                <a:cs typeface="+mn-ea"/>
              </a:rPr>
              <a:t>由于</a:t>
            </a:r>
            <a:r>
              <a:rPr lang="en-US" altLang="zh-CN" sz="1800" dirty="0" err="1">
                <a:solidFill>
                  <a:srgbClr val="313D51"/>
                </a:solidFill>
                <a:cs typeface="+mn-ea"/>
              </a:rPr>
              <a:t>WinPcap</a:t>
            </a:r>
            <a:r>
              <a:rPr lang="zh-CN" altLang="zh-CN" sz="1800" dirty="0">
                <a:solidFill>
                  <a:srgbClr val="313D51"/>
                </a:solidFill>
                <a:cs typeface="+mn-ea"/>
              </a:rPr>
              <a:t>是从链路层捕获数据包，因此需要从链路层开始向上，层层解析首部并检验</a:t>
            </a:r>
            <a:r>
              <a:rPr lang="zh-CN" altLang="en-US" sz="1800" dirty="0">
                <a:solidFill>
                  <a:srgbClr val="313D51"/>
                </a:solidFill>
                <a:cs typeface="+mn-ea"/>
              </a:rPr>
              <a:t>相关字段是否符合</a:t>
            </a:r>
            <a:r>
              <a:rPr lang="en-US" altLang="zh-CN" sz="1800" dirty="0">
                <a:solidFill>
                  <a:srgbClr val="313D51"/>
                </a:solidFill>
                <a:cs typeface="+mn-ea"/>
              </a:rPr>
              <a:t>HTTP</a:t>
            </a:r>
            <a:r>
              <a:rPr lang="zh-CN" altLang="en-US" dirty="0">
                <a:solidFill>
                  <a:srgbClr val="313D51"/>
                </a:solidFill>
                <a:cs typeface="+mn-ea"/>
              </a:rPr>
              <a:t>协议的特点，</a:t>
            </a:r>
            <a:r>
              <a:rPr lang="zh-CN" altLang="en-US" sz="1800" dirty="0">
                <a:solidFill>
                  <a:srgbClr val="313D51"/>
                </a:solidFill>
                <a:cs typeface="+mn-ea"/>
              </a:rPr>
              <a:t>算法流程如右图。</a:t>
            </a:r>
            <a:endParaRPr lang="zh-CN" altLang="en-US" dirty="0"/>
          </a:p>
        </p:txBody>
      </p:sp>
      <p:sp>
        <p:nvSpPr>
          <p:cNvPr id="102" name="文本框 101"/>
          <p:cNvSpPr txBox="1"/>
          <p:nvPr/>
        </p:nvSpPr>
        <p:spPr>
          <a:xfrm>
            <a:off x="1235075" y="2048923"/>
            <a:ext cx="3615457" cy="1754326"/>
          </a:xfrm>
          <a:prstGeom prst="rect">
            <a:avLst/>
          </a:prstGeom>
          <a:noFill/>
        </p:spPr>
        <p:txBody>
          <a:bodyPr wrap="square">
            <a:spAutoFit/>
          </a:bodyPr>
          <a:lstStyle/>
          <a:p>
            <a:r>
              <a:rPr lang="en-US" altLang="zh-CN" sz="1800" dirty="0">
                <a:solidFill>
                  <a:srgbClr val="313D51"/>
                </a:solidFill>
                <a:cs typeface="+mn-ea"/>
              </a:rPr>
              <a:t>HTTP</a:t>
            </a:r>
            <a:r>
              <a:rPr lang="zh-CN" altLang="zh-CN" sz="1800" dirty="0">
                <a:solidFill>
                  <a:srgbClr val="313D51"/>
                </a:solidFill>
                <a:cs typeface="+mn-ea"/>
              </a:rPr>
              <a:t>协议</a:t>
            </a:r>
            <a:r>
              <a:rPr lang="zh-CN" altLang="en-US" sz="1800" dirty="0">
                <a:solidFill>
                  <a:srgbClr val="313D51"/>
                </a:solidFill>
                <a:cs typeface="+mn-ea"/>
              </a:rPr>
              <a:t>的特点：</a:t>
            </a:r>
            <a:endParaRPr lang="en-US" altLang="zh-CN" sz="1800" dirty="0">
              <a:solidFill>
                <a:srgbClr val="313D51"/>
              </a:solidFill>
              <a:cs typeface="+mn-ea"/>
            </a:endParaRPr>
          </a:p>
          <a:p>
            <a:pPr marL="285750" indent="-285750">
              <a:buFont typeface="Wingdings" panose="05000000000000000000" pitchFamily="2" charset="2"/>
              <a:buChar char="l"/>
            </a:pPr>
            <a:r>
              <a:rPr lang="zh-CN" altLang="zh-CN" sz="1800" dirty="0">
                <a:solidFill>
                  <a:srgbClr val="313D51"/>
                </a:solidFill>
                <a:cs typeface="+mn-ea"/>
              </a:rPr>
              <a:t>使用</a:t>
            </a:r>
            <a:r>
              <a:rPr lang="en-US" altLang="zh-CN" sz="1800" dirty="0">
                <a:solidFill>
                  <a:srgbClr val="313D51"/>
                </a:solidFill>
                <a:cs typeface="+mn-ea"/>
              </a:rPr>
              <a:t>80</a:t>
            </a:r>
            <a:r>
              <a:rPr lang="zh-CN" altLang="en-US" sz="1800" dirty="0">
                <a:solidFill>
                  <a:srgbClr val="313D51"/>
                </a:solidFill>
                <a:cs typeface="+mn-ea"/>
              </a:rPr>
              <a:t>号</a:t>
            </a:r>
            <a:r>
              <a:rPr lang="zh-CN" altLang="zh-CN" sz="1800" dirty="0">
                <a:solidFill>
                  <a:srgbClr val="313D51"/>
                </a:solidFill>
                <a:cs typeface="+mn-ea"/>
              </a:rPr>
              <a:t>端口</a:t>
            </a:r>
            <a:endParaRPr lang="en-US" altLang="zh-CN" dirty="0">
              <a:solidFill>
                <a:srgbClr val="313D51"/>
              </a:solidFill>
              <a:cs typeface="+mn-ea"/>
            </a:endParaRPr>
          </a:p>
          <a:p>
            <a:pPr marL="285750" indent="-285750">
              <a:buFont typeface="Wingdings" panose="05000000000000000000" pitchFamily="2" charset="2"/>
              <a:buChar char="l"/>
            </a:pPr>
            <a:r>
              <a:rPr lang="zh-CN" altLang="zh-CN" sz="1800" dirty="0">
                <a:solidFill>
                  <a:srgbClr val="313D51"/>
                </a:solidFill>
                <a:cs typeface="+mn-ea"/>
              </a:rPr>
              <a:t>运输层使用</a:t>
            </a:r>
            <a:r>
              <a:rPr lang="en-US" altLang="zh-CN" sz="1800" dirty="0">
                <a:solidFill>
                  <a:srgbClr val="313D51"/>
                </a:solidFill>
                <a:cs typeface="+mn-ea"/>
              </a:rPr>
              <a:t>TCP</a:t>
            </a:r>
            <a:r>
              <a:rPr lang="zh-CN" altLang="zh-CN" sz="1800" dirty="0">
                <a:solidFill>
                  <a:srgbClr val="313D51"/>
                </a:solidFill>
                <a:cs typeface="+mn-ea"/>
              </a:rPr>
              <a:t>协议</a:t>
            </a:r>
            <a:endParaRPr lang="en-US" altLang="zh-CN" dirty="0">
              <a:solidFill>
                <a:srgbClr val="313D51"/>
              </a:solidFill>
              <a:cs typeface="+mn-ea"/>
            </a:endParaRPr>
          </a:p>
          <a:p>
            <a:pPr marL="285750" indent="-285750">
              <a:buFont typeface="Wingdings" panose="05000000000000000000" pitchFamily="2" charset="2"/>
              <a:buChar char="l"/>
            </a:pPr>
            <a:r>
              <a:rPr lang="zh-CN" altLang="zh-CN" sz="1800" dirty="0">
                <a:solidFill>
                  <a:srgbClr val="313D51"/>
                </a:solidFill>
                <a:cs typeface="+mn-ea"/>
              </a:rPr>
              <a:t>网络层使用</a:t>
            </a:r>
            <a:r>
              <a:rPr lang="en-US" altLang="zh-CN" sz="1800" dirty="0">
                <a:solidFill>
                  <a:srgbClr val="313D51"/>
                </a:solidFill>
                <a:cs typeface="+mn-ea"/>
              </a:rPr>
              <a:t>IP</a:t>
            </a:r>
            <a:r>
              <a:rPr lang="zh-CN" altLang="zh-CN" sz="1800" dirty="0">
                <a:solidFill>
                  <a:srgbClr val="313D51"/>
                </a:solidFill>
                <a:cs typeface="+mn-ea"/>
              </a:rPr>
              <a:t>协议</a:t>
            </a:r>
            <a:endParaRPr lang="en-US" altLang="zh-CN" dirty="0">
              <a:solidFill>
                <a:srgbClr val="313D51"/>
              </a:solidFill>
              <a:cs typeface="+mn-ea"/>
            </a:endParaRPr>
          </a:p>
          <a:p>
            <a:pPr marL="285750" indent="-285750">
              <a:buFont typeface="Wingdings" panose="05000000000000000000" pitchFamily="2" charset="2"/>
              <a:buChar char="l"/>
            </a:pPr>
            <a:r>
              <a:rPr lang="zh-CN" altLang="zh-CN" sz="1800" dirty="0">
                <a:solidFill>
                  <a:srgbClr val="313D51"/>
                </a:solidFill>
                <a:cs typeface="+mn-ea"/>
              </a:rPr>
              <a:t>链路层使用</a:t>
            </a:r>
            <a:r>
              <a:rPr lang="en-US" altLang="zh-CN" sz="1800" dirty="0">
                <a:solidFill>
                  <a:srgbClr val="313D51"/>
                </a:solidFill>
                <a:cs typeface="+mn-ea"/>
              </a:rPr>
              <a:t>MAC</a:t>
            </a:r>
            <a:r>
              <a:rPr lang="zh-CN" altLang="zh-CN" sz="1800" dirty="0">
                <a:solidFill>
                  <a:srgbClr val="313D51"/>
                </a:solidFill>
                <a:cs typeface="+mn-ea"/>
              </a:rPr>
              <a:t>协议</a:t>
            </a:r>
            <a:endParaRPr lang="en-US" altLang="zh-CN" dirty="0">
              <a:solidFill>
                <a:srgbClr val="313D51"/>
              </a:solidFill>
              <a:cs typeface="+mn-ea"/>
            </a:endParaRPr>
          </a:p>
          <a:p>
            <a:pPr marL="285750" indent="-285750">
              <a:buFont typeface="Wingdings" panose="05000000000000000000" pitchFamily="2" charset="2"/>
              <a:buChar char="l"/>
            </a:pPr>
            <a:r>
              <a:rPr lang="zh-CN" altLang="en-US" sz="1800" dirty="0">
                <a:solidFill>
                  <a:srgbClr val="313D51"/>
                </a:solidFill>
                <a:cs typeface="+mn-ea"/>
              </a:rPr>
              <a:t>协议</a:t>
            </a:r>
            <a:r>
              <a:rPr lang="zh-CN" altLang="zh-CN" sz="1800" dirty="0">
                <a:solidFill>
                  <a:srgbClr val="313D51"/>
                </a:solidFill>
                <a:cs typeface="+mn-ea"/>
              </a:rPr>
              <a:t>首部中含有“</a:t>
            </a:r>
            <a:r>
              <a:rPr lang="en-US" altLang="zh-CN" sz="1800" dirty="0">
                <a:solidFill>
                  <a:srgbClr val="313D51"/>
                </a:solidFill>
                <a:cs typeface="+mn-ea"/>
              </a:rPr>
              <a:t>HTTP</a:t>
            </a:r>
            <a:r>
              <a:rPr lang="zh-CN" altLang="zh-CN" sz="1800" dirty="0">
                <a:solidFill>
                  <a:srgbClr val="313D51"/>
                </a:solidFill>
                <a:cs typeface="+mn-ea"/>
              </a:rPr>
              <a:t>”字符串</a:t>
            </a:r>
            <a:endParaRPr lang="zh-CN" altLang="en-US" sz="1800" dirty="0">
              <a:solidFill>
                <a:srgbClr val="313D51"/>
              </a:solidFill>
              <a:cs typeface="+mn-ea"/>
            </a:endParaRPr>
          </a:p>
        </p:txBody>
      </p:sp>
      <p:sp>
        <p:nvSpPr>
          <p:cNvPr id="105" name="箭头: 下 104"/>
          <p:cNvSpPr/>
          <p:nvPr/>
        </p:nvSpPr>
        <p:spPr>
          <a:xfrm>
            <a:off x="2415790" y="3861848"/>
            <a:ext cx="786578" cy="716015"/>
          </a:xfrm>
          <a:prstGeom prst="downArrow">
            <a:avLst/>
          </a:prstGeom>
          <a:solidFill>
            <a:schemeClr val="tx2">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设计</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弧形 5"/>
          <p:cNvSpPr/>
          <p:nvPr/>
        </p:nvSpPr>
        <p:spPr>
          <a:xfrm rot="8100000">
            <a:off x="2038661" y="1679466"/>
            <a:ext cx="1580898" cy="1580898"/>
          </a:xfrm>
          <a:prstGeom prst="arc">
            <a:avLst/>
          </a:prstGeom>
          <a:noFill/>
          <a:ln w="1905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sp>
        <p:nvSpPr>
          <p:cNvPr id="5" name="椭圆 4"/>
          <p:cNvSpPr/>
          <p:nvPr/>
        </p:nvSpPr>
        <p:spPr>
          <a:xfrm>
            <a:off x="2295780" y="1922378"/>
            <a:ext cx="1174618" cy="1174618"/>
          </a:xfrm>
          <a:prstGeom prst="ellipse">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altLang="zh-CN" sz="2400" dirty="0">
                <a:cs typeface="+mn-ea"/>
                <a:sym typeface="+mn-lt"/>
              </a:rPr>
              <a:t>Step 01</a:t>
            </a:r>
            <a:endParaRPr lang="zh-CN" altLang="en-US" sz="2400" dirty="0">
              <a:cs typeface="+mn-ea"/>
              <a:sym typeface="+mn-lt"/>
            </a:endParaRPr>
          </a:p>
        </p:txBody>
      </p:sp>
      <p:sp>
        <p:nvSpPr>
          <p:cNvPr id="14" name="椭圆 13"/>
          <p:cNvSpPr/>
          <p:nvPr/>
        </p:nvSpPr>
        <p:spPr>
          <a:xfrm>
            <a:off x="816466" y="3698902"/>
            <a:ext cx="835232" cy="596726"/>
          </a:xfrm>
          <a:prstGeom prst="ellipse">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altLang="zh-CN" dirty="0">
                <a:cs typeface="+mn-ea"/>
                <a:sym typeface="+mn-lt"/>
              </a:rPr>
              <a:t>Start</a:t>
            </a:r>
            <a:endParaRPr lang="zh-CN" altLang="en-US" dirty="0">
              <a:cs typeface="+mn-ea"/>
              <a:sym typeface="+mn-lt"/>
            </a:endParaRPr>
          </a:p>
        </p:txBody>
      </p:sp>
      <p:cxnSp>
        <p:nvCxnSpPr>
          <p:cNvPr id="24" name="直接箭头连接符 23"/>
          <p:cNvCxnSpPr>
            <a:stCxn id="6" idx="0"/>
            <a:endCxn id="27" idx="0"/>
          </p:cNvCxnSpPr>
          <p:nvPr/>
        </p:nvCxnSpPr>
        <p:spPr>
          <a:xfrm>
            <a:off x="3388042" y="3028847"/>
            <a:ext cx="1560119" cy="1215560"/>
          </a:xfrm>
          <a:prstGeom prst="straightConnector1">
            <a:avLst/>
          </a:prstGeom>
          <a:ln w="1905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弧形 24"/>
          <p:cNvSpPr/>
          <p:nvPr/>
        </p:nvSpPr>
        <p:spPr>
          <a:xfrm rot="8100000">
            <a:off x="7026984" y="1650018"/>
            <a:ext cx="1580898" cy="1580898"/>
          </a:xfrm>
          <a:prstGeom prst="arc">
            <a:avLst/>
          </a:prstGeom>
          <a:noFill/>
          <a:ln w="1905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sp>
        <p:nvSpPr>
          <p:cNvPr id="26" name="椭圆 25"/>
          <p:cNvSpPr/>
          <p:nvPr/>
        </p:nvSpPr>
        <p:spPr>
          <a:xfrm>
            <a:off x="7250604" y="1922378"/>
            <a:ext cx="1174618" cy="1174618"/>
          </a:xfrm>
          <a:prstGeom prst="ellipse">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altLang="zh-CN" sz="2400" dirty="0">
                <a:cs typeface="+mn-ea"/>
                <a:sym typeface="+mn-lt"/>
              </a:rPr>
              <a:t>Step 03</a:t>
            </a:r>
            <a:endParaRPr lang="zh-CN" altLang="en-US" sz="2400" dirty="0">
              <a:cs typeface="+mn-ea"/>
              <a:sym typeface="+mn-lt"/>
            </a:endParaRPr>
          </a:p>
        </p:txBody>
      </p:sp>
      <p:sp>
        <p:nvSpPr>
          <p:cNvPr id="27" name="弧形 26"/>
          <p:cNvSpPr/>
          <p:nvPr/>
        </p:nvSpPr>
        <p:spPr>
          <a:xfrm rot="18900000">
            <a:off x="4716644" y="4012890"/>
            <a:ext cx="1580898" cy="1580898"/>
          </a:xfrm>
          <a:prstGeom prst="arc">
            <a:avLst/>
          </a:prstGeom>
          <a:noFill/>
          <a:ln w="1905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sp>
        <p:nvSpPr>
          <p:cNvPr id="28" name="椭圆 27"/>
          <p:cNvSpPr/>
          <p:nvPr/>
        </p:nvSpPr>
        <p:spPr>
          <a:xfrm>
            <a:off x="4909623" y="4178453"/>
            <a:ext cx="1174618" cy="1174618"/>
          </a:xfrm>
          <a:prstGeom prst="ellipse">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altLang="zh-CN" sz="2400" dirty="0">
                <a:cs typeface="+mn-ea"/>
                <a:sym typeface="+mn-lt"/>
              </a:rPr>
              <a:t>Step 02</a:t>
            </a:r>
            <a:endParaRPr lang="zh-CN" altLang="en-US" sz="2400" dirty="0">
              <a:cs typeface="+mn-ea"/>
              <a:sym typeface="+mn-lt"/>
            </a:endParaRPr>
          </a:p>
        </p:txBody>
      </p:sp>
      <p:cxnSp>
        <p:nvCxnSpPr>
          <p:cNvPr id="31" name="直接箭头连接符 30"/>
          <p:cNvCxnSpPr/>
          <p:nvPr/>
        </p:nvCxnSpPr>
        <p:spPr>
          <a:xfrm>
            <a:off x="8359361" y="2999399"/>
            <a:ext cx="1240102" cy="1142736"/>
          </a:xfrm>
          <a:prstGeom prst="straightConnector1">
            <a:avLst/>
          </a:prstGeom>
          <a:ln w="1905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endCxn id="25" idx="2"/>
          </p:cNvCxnSpPr>
          <p:nvPr/>
        </p:nvCxnSpPr>
        <p:spPr>
          <a:xfrm flipV="1">
            <a:off x="6084241" y="2999399"/>
            <a:ext cx="1174260" cy="1245008"/>
          </a:xfrm>
          <a:prstGeom prst="straightConnector1">
            <a:avLst/>
          </a:prstGeom>
          <a:ln w="1905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椭圆 32"/>
          <p:cNvSpPr/>
          <p:nvPr/>
        </p:nvSpPr>
        <p:spPr>
          <a:xfrm>
            <a:off x="9591944" y="4007290"/>
            <a:ext cx="1015096" cy="596726"/>
          </a:xfrm>
          <a:prstGeom prst="ellipse">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altLang="zh-CN" dirty="0">
                <a:cs typeface="+mn-ea"/>
                <a:sym typeface="+mn-lt"/>
              </a:rPr>
              <a:t>Finish</a:t>
            </a:r>
            <a:endParaRPr lang="zh-CN" altLang="en-US" dirty="0">
              <a:cs typeface="+mn-ea"/>
              <a:sym typeface="+mn-lt"/>
            </a:endParaRPr>
          </a:p>
        </p:txBody>
      </p:sp>
      <p:cxnSp>
        <p:nvCxnSpPr>
          <p:cNvPr id="34" name="直接箭头连接符 33"/>
          <p:cNvCxnSpPr>
            <a:endCxn id="6" idx="2"/>
          </p:cNvCxnSpPr>
          <p:nvPr/>
        </p:nvCxnSpPr>
        <p:spPr>
          <a:xfrm flipV="1">
            <a:off x="1613413" y="3028847"/>
            <a:ext cx="656765" cy="675363"/>
          </a:xfrm>
          <a:prstGeom prst="straightConnector1">
            <a:avLst/>
          </a:prstGeom>
          <a:ln w="1905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28"/>
          <p:cNvSpPr txBox="1"/>
          <p:nvPr/>
        </p:nvSpPr>
        <p:spPr>
          <a:xfrm>
            <a:off x="3735784" y="1765280"/>
            <a:ext cx="2459709" cy="634276"/>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en-US" altLang="zh-CN" sz="1800" b="1" dirty="0">
                <a:solidFill>
                  <a:srgbClr val="313D51"/>
                </a:solidFill>
                <a:latin typeface="+mn-lt"/>
                <a:ea typeface="+mn-ea"/>
                <a:cs typeface="+mn-ea"/>
                <a:sym typeface="+mn-lt"/>
              </a:rPr>
              <a:t>HTTP</a:t>
            </a:r>
            <a:r>
              <a:rPr lang="zh-CN" altLang="en-US" sz="1800" b="1" dirty="0">
                <a:solidFill>
                  <a:srgbClr val="313D51"/>
                </a:solidFill>
                <a:latin typeface="+mn-lt"/>
                <a:ea typeface="+mn-ea"/>
                <a:cs typeface="+mn-ea"/>
                <a:sym typeface="+mn-lt"/>
              </a:rPr>
              <a:t>首部的解析和保存</a:t>
            </a:r>
          </a:p>
          <a:p>
            <a:pPr algn="l">
              <a:lnSpc>
                <a:spcPct val="120000"/>
              </a:lnSpc>
            </a:pPr>
            <a:endParaRPr lang="zh-CN" altLang="en-US" sz="1800" b="1" dirty="0">
              <a:solidFill>
                <a:srgbClr val="313D51"/>
              </a:solidFill>
              <a:latin typeface="+mn-lt"/>
              <a:ea typeface="+mn-ea"/>
              <a:cs typeface="+mn-ea"/>
              <a:sym typeface="+mn-lt"/>
            </a:endParaRPr>
          </a:p>
        </p:txBody>
      </p:sp>
      <p:sp>
        <p:nvSpPr>
          <p:cNvPr id="39" name="TextBox 29"/>
          <p:cNvSpPr txBox="1"/>
          <p:nvPr/>
        </p:nvSpPr>
        <p:spPr>
          <a:xfrm>
            <a:off x="3735784" y="2121877"/>
            <a:ext cx="2459709" cy="498791"/>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gn="l">
              <a:lnSpc>
                <a:spcPct val="120000"/>
              </a:lnSpc>
            </a:pPr>
            <a:r>
              <a:rPr lang="en-US" altLang="zh-CN" sz="1400" dirty="0" err="1">
                <a:solidFill>
                  <a:srgbClr val="313D51"/>
                </a:solidFill>
                <a:cs typeface="+mn-ea"/>
              </a:rPr>
              <a:t>save_head</a:t>
            </a:r>
            <a:r>
              <a:rPr lang="zh-CN" altLang="en-US" sz="1400" dirty="0">
                <a:solidFill>
                  <a:srgbClr val="313D51"/>
                </a:solidFill>
                <a:cs typeface="+mn-ea"/>
              </a:rPr>
              <a:t>函数</a:t>
            </a:r>
            <a:endParaRPr lang="en-US" altLang="zh-CN" sz="1400" dirty="0">
              <a:solidFill>
                <a:srgbClr val="313D51"/>
              </a:solidFill>
              <a:cs typeface="+mn-ea"/>
            </a:endParaRPr>
          </a:p>
          <a:p>
            <a:pPr algn="l">
              <a:lnSpc>
                <a:spcPct val="120000"/>
              </a:lnSpc>
            </a:pPr>
            <a:r>
              <a:rPr lang="en-US" altLang="zh-CN" sz="1400" dirty="0" err="1">
                <a:solidFill>
                  <a:srgbClr val="313D51"/>
                </a:solidFill>
                <a:cs typeface="+mn-ea"/>
              </a:rPr>
              <a:t>http_head_parse</a:t>
            </a:r>
            <a:r>
              <a:rPr lang="zh-CN" altLang="zh-CN" sz="1400" dirty="0">
                <a:solidFill>
                  <a:srgbClr val="313D51"/>
                </a:solidFill>
                <a:cs typeface="+mn-ea"/>
              </a:rPr>
              <a:t>函数</a:t>
            </a:r>
            <a:endParaRPr lang="en-US" altLang="zh-CN" sz="1200" dirty="0">
              <a:solidFill>
                <a:srgbClr val="313D51"/>
              </a:solidFill>
              <a:cs typeface="+mn-ea"/>
            </a:endParaRPr>
          </a:p>
        </p:txBody>
      </p:sp>
      <p:sp>
        <p:nvSpPr>
          <p:cNvPr id="40" name="TextBox 28"/>
          <p:cNvSpPr txBox="1"/>
          <p:nvPr/>
        </p:nvSpPr>
        <p:spPr>
          <a:xfrm>
            <a:off x="8640541" y="1765280"/>
            <a:ext cx="2253331" cy="313163"/>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zh-CN" altLang="en-US" sz="1800" b="1" dirty="0">
                <a:solidFill>
                  <a:srgbClr val="313D51"/>
                </a:solidFill>
                <a:latin typeface="+mn-lt"/>
                <a:ea typeface="+mn-ea"/>
                <a:cs typeface="+mn-ea"/>
                <a:sym typeface="+mn-lt"/>
              </a:rPr>
              <a:t>实体部分的保存</a:t>
            </a:r>
          </a:p>
        </p:txBody>
      </p:sp>
      <p:sp>
        <p:nvSpPr>
          <p:cNvPr id="41" name="TextBox 29"/>
          <p:cNvSpPr txBox="1"/>
          <p:nvPr/>
        </p:nvSpPr>
        <p:spPr>
          <a:xfrm>
            <a:off x="8640541" y="2121877"/>
            <a:ext cx="2459709" cy="240259"/>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gn="l">
              <a:lnSpc>
                <a:spcPct val="120000"/>
              </a:lnSpc>
            </a:pPr>
            <a:r>
              <a:rPr lang="en-US" altLang="zh-CN" sz="1400" dirty="0" err="1">
                <a:solidFill>
                  <a:srgbClr val="313D51"/>
                </a:solidFill>
                <a:cs typeface="+mn-ea"/>
                <a:sym typeface="+mn-lt"/>
              </a:rPr>
              <a:t>save_body</a:t>
            </a:r>
            <a:r>
              <a:rPr lang="zh-CN" altLang="en-US" sz="1400" dirty="0">
                <a:solidFill>
                  <a:srgbClr val="313D51"/>
                </a:solidFill>
                <a:cs typeface="+mn-ea"/>
                <a:sym typeface="+mn-lt"/>
              </a:rPr>
              <a:t>函数</a:t>
            </a:r>
            <a:endParaRPr lang="en-US" altLang="zh-CN" sz="1400" dirty="0">
              <a:solidFill>
                <a:srgbClr val="313D51"/>
              </a:solidFill>
              <a:cs typeface="+mn-ea"/>
              <a:sym typeface="+mn-lt"/>
            </a:endParaRPr>
          </a:p>
        </p:txBody>
      </p:sp>
      <p:sp>
        <p:nvSpPr>
          <p:cNvPr id="42" name="TextBox 28"/>
          <p:cNvSpPr txBox="1"/>
          <p:nvPr/>
        </p:nvSpPr>
        <p:spPr>
          <a:xfrm>
            <a:off x="5544705" y="4395101"/>
            <a:ext cx="2253331" cy="313163"/>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nSpc>
                <a:spcPct val="120000"/>
              </a:lnSpc>
            </a:pPr>
            <a:r>
              <a:rPr lang="zh-CN" altLang="en-US" sz="1800" b="1" dirty="0">
                <a:solidFill>
                  <a:srgbClr val="313D51"/>
                </a:solidFill>
                <a:latin typeface="+mn-lt"/>
                <a:ea typeface="+mn-ea"/>
                <a:cs typeface="+mn-ea"/>
                <a:sym typeface="+mn-lt"/>
              </a:rPr>
              <a:t>数据包的重组</a:t>
            </a:r>
          </a:p>
        </p:txBody>
      </p:sp>
      <p:grpSp>
        <p:nvGrpSpPr>
          <p:cNvPr id="49" name="组合 48"/>
          <p:cNvGrpSpPr/>
          <p:nvPr/>
        </p:nvGrpSpPr>
        <p:grpSpPr>
          <a:xfrm>
            <a:off x="1421503" y="801950"/>
            <a:ext cx="4171536" cy="45719"/>
            <a:chOff x="6956001" y="1968700"/>
            <a:chExt cx="4171536" cy="45719"/>
          </a:xfrm>
        </p:grpSpPr>
        <p:cxnSp>
          <p:nvCxnSpPr>
            <p:cNvPr id="50" name="直接连接符 49"/>
            <p:cNvCxnSpPr/>
            <p:nvPr/>
          </p:nvCxnSpPr>
          <p:spPr>
            <a:xfrm flipH="1">
              <a:off x="6970986" y="2009999"/>
              <a:ext cx="4156551" cy="0"/>
            </a:xfrm>
            <a:prstGeom prst="line">
              <a:avLst/>
            </a:prstGeom>
            <a:noFill/>
            <a:ln w="19050" cap="flat" cmpd="sng" algn="ctr">
              <a:solidFill>
                <a:sysClr val="window" lastClr="FFFFFF">
                  <a:lumMod val="75000"/>
                </a:sysClr>
              </a:solidFill>
              <a:prstDash val="solid"/>
              <a:miter lim="800000"/>
            </a:ln>
            <a:effectLst/>
          </p:spPr>
        </p:cxnSp>
        <p:sp>
          <p:nvSpPr>
            <p:cNvPr id="51" name="矩形 50"/>
            <p:cNvSpPr/>
            <p:nvPr/>
          </p:nvSpPr>
          <p:spPr>
            <a:xfrm flipH="1">
              <a:off x="6956001" y="1968700"/>
              <a:ext cx="950535" cy="45719"/>
            </a:xfrm>
            <a:prstGeom prst="rect">
              <a:avLst/>
            </a:prstGeom>
            <a:solidFill>
              <a:srgbClr val="244C89"/>
            </a:solidFill>
            <a:ln w="12700" cap="flat" cmpd="sng" algn="ctr">
              <a:noFill/>
              <a:prstDash val="solid"/>
              <a:miter lim="800000"/>
            </a:ln>
            <a:effectLst/>
          </p:spPr>
          <p:txBody>
            <a:bodyPr rtlCol="0" anchor="ctr"/>
            <a:lstStyle/>
            <a:p>
              <a:pPr algn="ctr" defTabSz="913765">
                <a:lnSpc>
                  <a:spcPct val="120000"/>
                </a:lnSpc>
                <a:defRPr/>
              </a:pPr>
              <a:endParaRPr lang="zh-CN" altLang="en-US" sz="1800" kern="0">
                <a:solidFill>
                  <a:srgbClr val="313D51"/>
                </a:solidFill>
                <a:cs typeface="+mn-ea"/>
                <a:sym typeface="+mn-lt"/>
              </a:endParaRPr>
            </a:p>
          </p:txBody>
        </p:sp>
      </p:grpSp>
      <p:grpSp>
        <p:nvGrpSpPr>
          <p:cNvPr id="52" name="组合 51"/>
          <p:cNvGrpSpPr/>
          <p:nvPr/>
        </p:nvGrpSpPr>
        <p:grpSpPr>
          <a:xfrm>
            <a:off x="658813" y="260564"/>
            <a:ext cx="3646316" cy="576263"/>
            <a:chOff x="4753236" y="2862001"/>
            <a:chExt cx="3646316" cy="576263"/>
          </a:xfrm>
        </p:grpSpPr>
        <p:grpSp>
          <p:nvGrpSpPr>
            <p:cNvPr id="53" name="组合 22"/>
            <p:cNvGrpSpPr/>
            <p:nvPr/>
          </p:nvGrpSpPr>
          <p:grpSpPr bwMode="auto">
            <a:xfrm>
              <a:off x="4753236" y="2862001"/>
              <a:ext cx="576262" cy="576263"/>
              <a:chOff x="6170389" y="3371639"/>
              <a:chExt cx="576064" cy="576064"/>
            </a:xfrm>
          </p:grpSpPr>
          <p:sp>
            <p:nvSpPr>
              <p:cNvPr id="55" name="圆角矩形 11"/>
              <p:cNvSpPr>
                <a:spLocks noChangeArrowheads="1"/>
              </p:cNvSpPr>
              <p:nvPr/>
            </p:nvSpPr>
            <p:spPr bwMode="auto">
              <a:xfrm>
                <a:off x="6170389" y="3371639"/>
                <a:ext cx="576064" cy="576064"/>
              </a:xfrm>
              <a:prstGeom prst="roundRect">
                <a:avLst>
                  <a:gd name="adj" fmla="val 16667"/>
                </a:avLst>
              </a:prstGeom>
              <a:solidFill>
                <a:srgbClr val="244C89"/>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mn-lt"/>
                  <a:ea typeface="+mn-ea"/>
                  <a:cs typeface="+mn-ea"/>
                  <a:sym typeface="+mn-lt"/>
                </a:endParaRPr>
              </a:p>
            </p:txBody>
          </p:sp>
          <p:sp>
            <p:nvSpPr>
              <p:cNvPr id="56" name="Freeform 13"/>
              <p:cNvSpPr>
                <a:spLocks noEditPoints="1"/>
              </p:cNvSpPr>
              <p:nvPr/>
            </p:nvSpPr>
            <p:spPr bwMode="auto">
              <a:xfrm>
                <a:off x="6293383" y="3504805"/>
                <a:ext cx="330076" cy="309733"/>
              </a:xfrm>
              <a:custGeom>
                <a:avLst/>
                <a:gdLst>
                  <a:gd name="T0" fmla="*/ 0 w 957"/>
                  <a:gd name="T1" fmla="*/ 2147483646 h 885"/>
                  <a:gd name="T2" fmla="*/ 2147483646 w 957"/>
                  <a:gd name="T3" fmla="*/ 2147483646 h 885"/>
                  <a:gd name="T4" fmla="*/ 2147483646 w 957"/>
                  <a:gd name="T5" fmla="*/ 2147483646 h 885"/>
                  <a:gd name="T6" fmla="*/ 2147483646 w 957"/>
                  <a:gd name="T7" fmla="*/ 2147483646 h 885"/>
                  <a:gd name="T8" fmla="*/ 2147483646 w 957"/>
                  <a:gd name="T9" fmla="*/ 2147483646 h 885"/>
                  <a:gd name="T10" fmla="*/ 2147483646 w 957"/>
                  <a:gd name="T11" fmla="*/ 2147483646 h 885"/>
                  <a:gd name="T12" fmla="*/ 2147483646 w 957"/>
                  <a:gd name="T13" fmla="*/ 2147483646 h 885"/>
                  <a:gd name="T14" fmla="*/ 2147483646 w 957"/>
                  <a:gd name="T15" fmla="*/ 2147483646 h 885"/>
                  <a:gd name="T16" fmla="*/ 2147483646 w 957"/>
                  <a:gd name="T17" fmla="*/ 2147483646 h 885"/>
                  <a:gd name="T18" fmla="*/ 2147483646 w 957"/>
                  <a:gd name="T19" fmla="*/ 2147483646 h 885"/>
                  <a:gd name="T20" fmla="*/ 0 w 957"/>
                  <a:gd name="T21" fmla="*/ 2147483646 h 885"/>
                  <a:gd name="T22" fmla="*/ 2147483646 w 957"/>
                  <a:gd name="T23" fmla="*/ 2147483646 h 885"/>
                  <a:gd name="T24" fmla="*/ 2147483646 w 957"/>
                  <a:gd name="T25" fmla="*/ 2147483646 h 885"/>
                  <a:gd name="T26" fmla="*/ 2147483646 w 957"/>
                  <a:gd name="T27" fmla="*/ 2147483646 h 885"/>
                  <a:gd name="T28" fmla="*/ 2147483646 w 957"/>
                  <a:gd name="T29" fmla="*/ 2147483646 h 885"/>
                  <a:gd name="T30" fmla="*/ 2147483646 w 957"/>
                  <a:gd name="T31" fmla="*/ 2147483646 h 885"/>
                  <a:gd name="T32" fmla="*/ 2147483646 w 957"/>
                  <a:gd name="T33" fmla="*/ 2147483646 h 885"/>
                  <a:gd name="T34" fmla="*/ 2147483646 w 957"/>
                  <a:gd name="T35" fmla="*/ 2147483646 h 885"/>
                  <a:gd name="T36" fmla="*/ 2147483646 w 957"/>
                  <a:gd name="T37" fmla="*/ 2147483646 h 885"/>
                  <a:gd name="T38" fmla="*/ 2147483646 w 957"/>
                  <a:gd name="T39" fmla="*/ 2147483646 h 885"/>
                  <a:gd name="T40" fmla="*/ 2147483646 w 957"/>
                  <a:gd name="T41" fmla="*/ 2147483646 h 885"/>
                  <a:gd name="T42" fmla="*/ 2147483646 w 957"/>
                  <a:gd name="T43" fmla="*/ 2147483646 h 885"/>
                  <a:gd name="T44" fmla="*/ 2147483646 w 957"/>
                  <a:gd name="T45" fmla="*/ 2147483646 h 885"/>
                  <a:gd name="T46" fmla="*/ 2147483646 w 957"/>
                  <a:gd name="T47" fmla="*/ 2147483646 h 885"/>
                  <a:gd name="T48" fmla="*/ 2147483646 w 957"/>
                  <a:gd name="T49" fmla="*/ 2147483646 h 885"/>
                  <a:gd name="T50" fmla="*/ 2147483646 w 957"/>
                  <a:gd name="T51" fmla="*/ 2147483646 h 885"/>
                  <a:gd name="T52" fmla="*/ 2147483646 w 957"/>
                  <a:gd name="T53" fmla="*/ 2147483646 h 885"/>
                  <a:gd name="T54" fmla="*/ 2147483646 w 957"/>
                  <a:gd name="T55" fmla="*/ 2147483646 h 885"/>
                  <a:gd name="T56" fmla="*/ 2147483646 w 957"/>
                  <a:gd name="T57" fmla="*/ 2147483646 h 885"/>
                  <a:gd name="T58" fmla="*/ 2147483646 w 957"/>
                  <a:gd name="T59" fmla="*/ 2147483646 h 885"/>
                  <a:gd name="T60" fmla="*/ 2147483646 w 957"/>
                  <a:gd name="T61" fmla="*/ 2147483646 h 885"/>
                  <a:gd name="T62" fmla="*/ 2147483646 w 957"/>
                  <a:gd name="T63" fmla="*/ 2147483646 h 885"/>
                  <a:gd name="T64" fmla="*/ 2147483646 w 957"/>
                  <a:gd name="T65" fmla="*/ 2147483646 h 885"/>
                  <a:gd name="T66" fmla="*/ 2147483646 w 957"/>
                  <a:gd name="T67" fmla="*/ 2147483646 h 885"/>
                  <a:gd name="T68" fmla="*/ 2147483646 w 957"/>
                  <a:gd name="T69" fmla="*/ 2147483646 h 885"/>
                  <a:gd name="T70" fmla="*/ 2147483646 w 957"/>
                  <a:gd name="T71" fmla="*/ 2147483646 h 885"/>
                  <a:gd name="T72" fmla="*/ 2147483646 w 957"/>
                  <a:gd name="T73" fmla="*/ 2147483646 h 885"/>
                  <a:gd name="T74" fmla="*/ 2147483646 w 957"/>
                  <a:gd name="T75" fmla="*/ 2147483646 h 885"/>
                  <a:gd name="T76" fmla="*/ 2147483646 w 957"/>
                  <a:gd name="T77" fmla="*/ 2147483646 h 885"/>
                  <a:gd name="T78" fmla="*/ 2147483646 w 957"/>
                  <a:gd name="T79" fmla="*/ 2147483646 h 885"/>
                  <a:gd name="T80" fmla="*/ 2147483646 w 957"/>
                  <a:gd name="T81" fmla="*/ 2147483646 h 885"/>
                  <a:gd name="T82" fmla="*/ 2147483646 w 957"/>
                  <a:gd name="T83" fmla="*/ 2147483646 h 885"/>
                  <a:gd name="T84" fmla="*/ 2147483646 w 957"/>
                  <a:gd name="T85" fmla="*/ 2147483646 h 885"/>
                  <a:gd name="T86" fmla="*/ 2147483646 w 957"/>
                  <a:gd name="T87" fmla="*/ 2147483646 h 885"/>
                  <a:gd name="T88" fmla="*/ 2147483646 w 957"/>
                  <a:gd name="T89" fmla="*/ 2147483646 h 885"/>
                  <a:gd name="T90" fmla="*/ 2147483646 w 957"/>
                  <a:gd name="T91" fmla="*/ 2147483646 h 885"/>
                  <a:gd name="T92" fmla="*/ 2147483646 w 957"/>
                  <a:gd name="T93" fmla="*/ 2147483646 h 88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957" h="885">
                    <a:moveTo>
                      <a:pt x="0" y="155"/>
                    </a:moveTo>
                    <a:cubicBezTo>
                      <a:pt x="0" y="278"/>
                      <a:pt x="0" y="400"/>
                      <a:pt x="0" y="523"/>
                    </a:cubicBezTo>
                    <a:cubicBezTo>
                      <a:pt x="0" y="533"/>
                      <a:pt x="161" y="687"/>
                      <a:pt x="181" y="707"/>
                    </a:cubicBezTo>
                    <a:cubicBezTo>
                      <a:pt x="202" y="728"/>
                      <a:pt x="355" y="885"/>
                      <a:pt x="368" y="885"/>
                    </a:cubicBezTo>
                    <a:cubicBezTo>
                      <a:pt x="442" y="885"/>
                      <a:pt x="516" y="885"/>
                      <a:pt x="589" y="885"/>
                    </a:cubicBezTo>
                    <a:cubicBezTo>
                      <a:pt x="620" y="885"/>
                      <a:pt x="632" y="856"/>
                      <a:pt x="645" y="837"/>
                    </a:cubicBezTo>
                    <a:cubicBezTo>
                      <a:pt x="645" y="684"/>
                      <a:pt x="645" y="532"/>
                      <a:pt x="645" y="380"/>
                    </a:cubicBezTo>
                    <a:cubicBezTo>
                      <a:pt x="631" y="385"/>
                      <a:pt x="590" y="368"/>
                      <a:pt x="582" y="391"/>
                    </a:cubicBezTo>
                    <a:cubicBezTo>
                      <a:pt x="577" y="401"/>
                      <a:pt x="582" y="573"/>
                      <a:pt x="582" y="608"/>
                    </a:cubicBezTo>
                    <a:cubicBezTo>
                      <a:pt x="582" y="643"/>
                      <a:pt x="592" y="822"/>
                      <a:pt x="567" y="822"/>
                    </a:cubicBezTo>
                    <a:cubicBezTo>
                      <a:pt x="507" y="822"/>
                      <a:pt x="447" y="822"/>
                      <a:pt x="387" y="822"/>
                    </a:cubicBezTo>
                    <a:cubicBezTo>
                      <a:pt x="368" y="822"/>
                      <a:pt x="376" y="760"/>
                      <a:pt x="376" y="741"/>
                    </a:cubicBezTo>
                    <a:cubicBezTo>
                      <a:pt x="376" y="710"/>
                      <a:pt x="376" y="679"/>
                      <a:pt x="376" y="649"/>
                    </a:cubicBezTo>
                    <a:cubicBezTo>
                      <a:pt x="376" y="565"/>
                      <a:pt x="376" y="551"/>
                      <a:pt x="324" y="516"/>
                    </a:cubicBezTo>
                    <a:cubicBezTo>
                      <a:pt x="300" y="516"/>
                      <a:pt x="301" y="509"/>
                      <a:pt x="280" y="509"/>
                    </a:cubicBezTo>
                    <a:cubicBezTo>
                      <a:pt x="209" y="509"/>
                      <a:pt x="137" y="509"/>
                      <a:pt x="66" y="509"/>
                    </a:cubicBezTo>
                    <a:cubicBezTo>
                      <a:pt x="66" y="398"/>
                      <a:pt x="66" y="287"/>
                      <a:pt x="66" y="177"/>
                    </a:cubicBezTo>
                    <a:cubicBezTo>
                      <a:pt x="66" y="168"/>
                      <a:pt x="69" y="169"/>
                      <a:pt x="74" y="162"/>
                    </a:cubicBezTo>
                    <a:cubicBezTo>
                      <a:pt x="155" y="162"/>
                      <a:pt x="236" y="162"/>
                      <a:pt x="317" y="162"/>
                    </a:cubicBezTo>
                    <a:cubicBezTo>
                      <a:pt x="333" y="151"/>
                      <a:pt x="375" y="115"/>
                      <a:pt x="376" y="92"/>
                    </a:cubicBezTo>
                    <a:cubicBezTo>
                      <a:pt x="274" y="92"/>
                      <a:pt x="172" y="92"/>
                      <a:pt x="70" y="92"/>
                    </a:cubicBezTo>
                    <a:cubicBezTo>
                      <a:pt x="42" y="92"/>
                      <a:pt x="0" y="131"/>
                      <a:pt x="0" y="155"/>
                    </a:cubicBezTo>
                    <a:close/>
                    <a:moveTo>
                      <a:pt x="505" y="215"/>
                    </a:moveTo>
                    <a:lnTo>
                      <a:pt x="538" y="182"/>
                    </a:lnTo>
                    <a:lnTo>
                      <a:pt x="505" y="149"/>
                    </a:lnTo>
                    <a:cubicBezTo>
                      <a:pt x="504" y="148"/>
                      <a:pt x="504" y="146"/>
                      <a:pt x="505" y="145"/>
                    </a:cubicBezTo>
                    <a:lnTo>
                      <a:pt x="527" y="123"/>
                    </a:lnTo>
                    <a:cubicBezTo>
                      <a:pt x="528" y="122"/>
                      <a:pt x="530" y="122"/>
                      <a:pt x="531" y="123"/>
                    </a:cubicBezTo>
                    <a:lnTo>
                      <a:pt x="564" y="156"/>
                    </a:lnTo>
                    <a:lnTo>
                      <a:pt x="597" y="123"/>
                    </a:lnTo>
                    <a:cubicBezTo>
                      <a:pt x="599" y="122"/>
                      <a:pt x="601" y="122"/>
                      <a:pt x="602" y="123"/>
                    </a:cubicBezTo>
                    <a:lnTo>
                      <a:pt x="624" y="145"/>
                    </a:lnTo>
                    <a:cubicBezTo>
                      <a:pt x="625" y="146"/>
                      <a:pt x="625" y="148"/>
                      <a:pt x="624" y="149"/>
                    </a:cubicBezTo>
                    <a:lnTo>
                      <a:pt x="591" y="182"/>
                    </a:lnTo>
                    <a:lnTo>
                      <a:pt x="624" y="215"/>
                    </a:lnTo>
                    <a:cubicBezTo>
                      <a:pt x="625" y="217"/>
                      <a:pt x="625" y="219"/>
                      <a:pt x="624" y="220"/>
                    </a:cubicBezTo>
                    <a:lnTo>
                      <a:pt x="602" y="242"/>
                    </a:lnTo>
                    <a:cubicBezTo>
                      <a:pt x="601" y="243"/>
                      <a:pt x="599" y="243"/>
                      <a:pt x="597" y="242"/>
                    </a:cubicBezTo>
                    <a:lnTo>
                      <a:pt x="564" y="209"/>
                    </a:lnTo>
                    <a:lnTo>
                      <a:pt x="531" y="242"/>
                    </a:lnTo>
                    <a:cubicBezTo>
                      <a:pt x="530" y="243"/>
                      <a:pt x="528" y="243"/>
                      <a:pt x="527" y="242"/>
                    </a:cubicBezTo>
                    <a:lnTo>
                      <a:pt x="505" y="220"/>
                    </a:lnTo>
                    <a:cubicBezTo>
                      <a:pt x="504" y="219"/>
                      <a:pt x="504" y="217"/>
                      <a:pt x="505" y="215"/>
                    </a:cubicBezTo>
                    <a:close/>
                    <a:moveTo>
                      <a:pt x="780" y="332"/>
                    </a:moveTo>
                    <a:lnTo>
                      <a:pt x="944" y="496"/>
                    </a:lnTo>
                    <a:cubicBezTo>
                      <a:pt x="957" y="509"/>
                      <a:pt x="957" y="530"/>
                      <a:pt x="944" y="543"/>
                    </a:cubicBezTo>
                    <a:lnTo>
                      <a:pt x="925" y="562"/>
                    </a:lnTo>
                    <a:cubicBezTo>
                      <a:pt x="912" y="575"/>
                      <a:pt x="891" y="575"/>
                      <a:pt x="878" y="562"/>
                    </a:cubicBezTo>
                    <a:lnTo>
                      <a:pt x="714" y="398"/>
                    </a:lnTo>
                    <a:lnTo>
                      <a:pt x="780" y="332"/>
                    </a:lnTo>
                    <a:close/>
                    <a:moveTo>
                      <a:pt x="447" y="65"/>
                    </a:moveTo>
                    <a:cubicBezTo>
                      <a:pt x="512" y="0"/>
                      <a:pt x="617" y="0"/>
                      <a:pt x="682" y="65"/>
                    </a:cubicBezTo>
                    <a:cubicBezTo>
                      <a:pt x="740" y="123"/>
                      <a:pt x="747" y="213"/>
                      <a:pt x="701" y="278"/>
                    </a:cubicBezTo>
                    <a:lnTo>
                      <a:pt x="754" y="331"/>
                    </a:lnTo>
                    <a:cubicBezTo>
                      <a:pt x="756" y="333"/>
                      <a:pt x="756" y="337"/>
                      <a:pt x="754" y="339"/>
                    </a:cubicBezTo>
                    <a:lnTo>
                      <a:pt x="721" y="372"/>
                    </a:lnTo>
                    <a:cubicBezTo>
                      <a:pt x="719" y="374"/>
                      <a:pt x="715" y="374"/>
                      <a:pt x="713" y="372"/>
                    </a:cubicBezTo>
                    <a:lnTo>
                      <a:pt x="660" y="319"/>
                    </a:lnTo>
                    <a:cubicBezTo>
                      <a:pt x="595" y="364"/>
                      <a:pt x="505" y="358"/>
                      <a:pt x="447" y="300"/>
                    </a:cubicBezTo>
                    <a:cubicBezTo>
                      <a:pt x="382" y="235"/>
                      <a:pt x="382" y="130"/>
                      <a:pt x="447" y="65"/>
                    </a:cubicBezTo>
                    <a:close/>
                    <a:moveTo>
                      <a:pt x="486" y="104"/>
                    </a:moveTo>
                    <a:cubicBezTo>
                      <a:pt x="529" y="60"/>
                      <a:pt x="600" y="60"/>
                      <a:pt x="643" y="104"/>
                    </a:cubicBezTo>
                    <a:cubicBezTo>
                      <a:pt x="687" y="147"/>
                      <a:pt x="687" y="218"/>
                      <a:pt x="643" y="261"/>
                    </a:cubicBezTo>
                    <a:cubicBezTo>
                      <a:pt x="600" y="305"/>
                      <a:pt x="529" y="305"/>
                      <a:pt x="486" y="261"/>
                    </a:cubicBezTo>
                    <a:cubicBezTo>
                      <a:pt x="442" y="218"/>
                      <a:pt x="442" y="147"/>
                      <a:pt x="486" y="104"/>
                    </a:cubicBezTo>
                    <a:close/>
                    <a:moveTo>
                      <a:pt x="306" y="770"/>
                    </a:moveTo>
                    <a:cubicBezTo>
                      <a:pt x="304" y="706"/>
                      <a:pt x="303" y="643"/>
                      <a:pt x="302" y="579"/>
                    </a:cubicBezTo>
                    <a:cubicBezTo>
                      <a:pt x="241" y="579"/>
                      <a:pt x="179" y="579"/>
                      <a:pt x="118" y="579"/>
                    </a:cubicBezTo>
                    <a:cubicBezTo>
                      <a:pt x="117" y="580"/>
                      <a:pt x="116" y="581"/>
                      <a:pt x="115" y="581"/>
                    </a:cubicBezTo>
                    <a:cubicBezTo>
                      <a:pt x="179" y="644"/>
                      <a:pt x="242" y="707"/>
                      <a:pt x="306" y="770"/>
                    </a:cubicBezTo>
                    <a:close/>
                    <a:moveTo>
                      <a:pt x="110" y="225"/>
                    </a:moveTo>
                    <a:cubicBezTo>
                      <a:pt x="110" y="233"/>
                      <a:pt x="110" y="242"/>
                      <a:pt x="110" y="250"/>
                    </a:cubicBezTo>
                    <a:cubicBezTo>
                      <a:pt x="110" y="259"/>
                      <a:pt x="116" y="265"/>
                      <a:pt x="125" y="265"/>
                    </a:cubicBezTo>
                    <a:cubicBezTo>
                      <a:pt x="209" y="265"/>
                      <a:pt x="292" y="265"/>
                      <a:pt x="376" y="265"/>
                    </a:cubicBezTo>
                    <a:cubicBezTo>
                      <a:pt x="399" y="265"/>
                      <a:pt x="394" y="228"/>
                      <a:pt x="387" y="214"/>
                    </a:cubicBezTo>
                    <a:cubicBezTo>
                      <a:pt x="338" y="214"/>
                      <a:pt x="288" y="214"/>
                      <a:pt x="239" y="214"/>
                    </a:cubicBezTo>
                    <a:cubicBezTo>
                      <a:pt x="209" y="214"/>
                      <a:pt x="110" y="206"/>
                      <a:pt x="110" y="225"/>
                    </a:cubicBezTo>
                    <a:close/>
                    <a:moveTo>
                      <a:pt x="110" y="405"/>
                    </a:moveTo>
                    <a:cubicBezTo>
                      <a:pt x="110" y="416"/>
                      <a:pt x="110" y="427"/>
                      <a:pt x="110" y="439"/>
                    </a:cubicBezTo>
                    <a:cubicBezTo>
                      <a:pt x="110" y="447"/>
                      <a:pt x="113" y="450"/>
                      <a:pt x="121" y="450"/>
                    </a:cubicBezTo>
                    <a:cubicBezTo>
                      <a:pt x="211" y="450"/>
                      <a:pt x="301" y="450"/>
                      <a:pt x="390" y="450"/>
                    </a:cubicBezTo>
                    <a:cubicBezTo>
                      <a:pt x="392" y="440"/>
                      <a:pt x="400" y="402"/>
                      <a:pt x="379" y="402"/>
                    </a:cubicBezTo>
                    <a:cubicBezTo>
                      <a:pt x="296" y="402"/>
                      <a:pt x="212" y="402"/>
                      <a:pt x="129" y="402"/>
                    </a:cubicBezTo>
                    <a:cubicBezTo>
                      <a:pt x="123" y="402"/>
                      <a:pt x="115" y="404"/>
                      <a:pt x="110" y="405"/>
                    </a:cubicBezTo>
                    <a:close/>
                    <a:moveTo>
                      <a:pt x="110" y="328"/>
                    </a:moveTo>
                    <a:cubicBezTo>
                      <a:pt x="110" y="333"/>
                      <a:pt x="110" y="338"/>
                      <a:pt x="110" y="343"/>
                    </a:cubicBezTo>
                    <a:cubicBezTo>
                      <a:pt x="110" y="351"/>
                      <a:pt x="113" y="351"/>
                      <a:pt x="118" y="357"/>
                    </a:cubicBezTo>
                    <a:cubicBezTo>
                      <a:pt x="205" y="357"/>
                      <a:pt x="292" y="357"/>
                      <a:pt x="379" y="357"/>
                    </a:cubicBezTo>
                    <a:cubicBezTo>
                      <a:pt x="384" y="355"/>
                      <a:pt x="389" y="353"/>
                      <a:pt x="394" y="350"/>
                    </a:cubicBezTo>
                    <a:cubicBezTo>
                      <a:pt x="394" y="344"/>
                      <a:pt x="394" y="338"/>
                      <a:pt x="394" y="332"/>
                    </a:cubicBezTo>
                    <a:cubicBezTo>
                      <a:pt x="394" y="320"/>
                      <a:pt x="390" y="317"/>
                      <a:pt x="387" y="309"/>
                    </a:cubicBezTo>
                    <a:cubicBezTo>
                      <a:pt x="336" y="309"/>
                      <a:pt x="286" y="309"/>
                      <a:pt x="236" y="309"/>
                    </a:cubicBezTo>
                    <a:cubicBezTo>
                      <a:pt x="211" y="309"/>
                      <a:pt x="187" y="309"/>
                      <a:pt x="162" y="309"/>
                    </a:cubicBezTo>
                    <a:cubicBezTo>
                      <a:pt x="131" y="310"/>
                      <a:pt x="110" y="299"/>
                      <a:pt x="110" y="3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cs typeface="+mn-ea"/>
                  <a:sym typeface="+mn-lt"/>
                </a:endParaRPr>
              </a:p>
            </p:txBody>
          </p:sp>
        </p:grpSp>
        <p:sp>
          <p:nvSpPr>
            <p:cNvPr id="54" name="TextBox 59"/>
            <p:cNvSpPr txBox="1">
              <a:spLocks noChangeArrowheads="1"/>
            </p:cNvSpPr>
            <p:nvPr/>
          </p:nvSpPr>
          <p:spPr bwMode="auto">
            <a:xfrm>
              <a:off x="5452534" y="2862001"/>
              <a:ext cx="2947018" cy="497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en-US" altLang="zh-CN" sz="2400" b="1" dirty="0">
                  <a:solidFill>
                    <a:srgbClr val="313D51"/>
                  </a:solidFill>
                  <a:latin typeface="+mn-lt"/>
                  <a:ea typeface="+mn-ea"/>
                  <a:cs typeface="+mn-ea"/>
                  <a:sym typeface="+mn-lt"/>
                </a:rPr>
                <a:t>HTTP</a:t>
              </a:r>
              <a:r>
                <a:rPr lang="zh-CN" altLang="en-US" sz="2400" b="1" dirty="0">
                  <a:solidFill>
                    <a:srgbClr val="313D51"/>
                  </a:solidFill>
                  <a:latin typeface="+mn-lt"/>
                  <a:ea typeface="+mn-ea"/>
                  <a:cs typeface="+mn-ea"/>
                  <a:sym typeface="+mn-lt"/>
                </a:rPr>
                <a:t>协议的还原</a:t>
              </a:r>
            </a:p>
          </p:txBody>
        </p:sp>
      </p:grpSp>
      <p:sp>
        <p:nvSpPr>
          <p:cNvPr id="35" name="文本框 34"/>
          <p:cNvSpPr txBox="1"/>
          <p:nvPr/>
        </p:nvSpPr>
        <p:spPr>
          <a:xfrm>
            <a:off x="6096000" y="336402"/>
            <a:ext cx="4357964" cy="923330"/>
          </a:xfrm>
          <a:prstGeom prst="rect">
            <a:avLst/>
          </a:prstGeom>
          <a:noFill/>
        </p:spPr>
        <p:txBody>
          <a:bodyPr wrap="square">
            <a:spAutoFit/>
          </a:bodyPr>
          <a:lstStyle/>
          <a:p>
            <a:r>
              <a:rPr lang="zh-CN" altLang="en-US" sz="1800" dirty="0">
                <a:solidFill>
                  <a:srgbClr val="313D51"/>
                </a:solidFill>
                <a:cs typeface="+mn-ea"/>
              </a:rPr>
              <a:t>由</a:t>
            </a:r>
            <a:r>
              <a:rPr lang="en-US" altLang="zh-CN" sz="1800" dirty="0">
                <a:solidFill>
                  <a:srgbClr val="313D51"/>
                </a:solidFill>
                <a:cs typeface="+mn-ea"/>
              </a:rPr>
              <a:t>HTTP</a:t>
            </a:r>
            <a:r>
              <a:rPr lang="zh-CN" altLang="en-US" sz="1800" dirty="0">
                <a:solidFill>
                  <a:srgbClr val="313D51"/>
                </a:solidFill>
                <a:cs typeface="+mn-ea"/>
              </a:rPr>
              <a:t>协议还原类及其子类</a:t>
            </a:r>
            <a:r>
              <a:rPr lang="zh-CN" altLang="en-US" dirty="0">
                <a:solidFill>
                  <a:srgbClr val="313D51"/>
                </a:solidFill>
                <a:cs typeface="+mn-ea"/>
              </a:rPr>
              <a:t>实现该功能</a:t>
            </a:r>
            <a:endParaRPr lang="en-US" altLang="zh-CN" dirty="0">
              <a:solidFill>
                <a:srgbClr val="313D51"/>
              </a:solidFill>
              <a:cs typeface="+mn-ea"/>
            </a:endParaRPr>
          </a:p>
          <a:p>
            <a:r>
              <a:rPr lang="zh-CN" altLang="en-US" dirty="0">
                <a:solidFill>
                  <a:srgbClr val="313D51"/>
                </a:solidFill>
                <a:cs typeface="+mn-ea"/>
              </a:rPr>
              <a:t>该功能分为以下</a:t>
            </a:r>
            <a:r>
              <a:rPr lang="en-US" altLang="zh-CN" dirty="0">
                <a:solidFill>
                  <a:srgbClr val="313D51"/>
                </a:solidFill>
                <a:cs typeface="+mn-ea"/>
              </a:rPr>
              <a:t>3</a:t>
            </a:r>
            <a:r>
              <a:rPr lang="zh-CN" altLang="en-US" dirty="0">
                <a:solidFill>
                  <a:srgbClr val="313D51"/>
                </a:solidFill>
                <a:cs typeface="+mn-ea"/>
              </a:rPr>
              <a:t>个步骤完成：</a:t>
            </a:r>
            <a:endParaRPr lang="en-US" altLang="zh-CN" dirty="0">
              <a:solidFill>
                <a:srgbClr val="313D51"/>
              </a:solidFill>
              <a:cs typeface="+mn-ea"/>
            </a:endParaRPr>
          </a:p>
          <a:p>
            <a:endParaRPr lang="zh-CN" altLang="en-US" dirty="0"/>
          </a:p>
        </p:txBody>
      </p:sp>
      <p:sp>
        <p:nvSpPr>
          <p:cNvPr id="8" name="文本框 7"/>
          <p:cNvSpPr txBox="1"/>
          <p:nvPr/>
        </p:nvSpPr>
        <p:spPr>
          <a:xfrm>
            <a:off x="6349387" y="4761947"/>
            <a:ext cx="2009974" cy="591124"/>
          </a:xfrm>
          <a:prstGeom prst="rect">
            <a:avLst/>
          </a:prstGeom>
          <a:noFill/>
        </p:spPr>
        <p:txBody>
          <a:bodyPr wrap="none" rtlCol="0">
            <a:spAutoFit/>
          </a:bodyPr>
          <a:lstStyle/>
          <a:p>
            <a:pPr>
              <a:lnSpc>
                <a:spcPct val="120000"/>
              </a:lnSpc>
            </a:pPr>
            <a:r>
              <a:rPr lang="en-US" altLang="zh-CN" sz="1400" dirty="0" err="1">
                <a:solidFill>
                  <a:srgbClr val="313D51"/>
                </a:solidFill>
                <a:latin typeface="+mn-ea"/>
                <a:cs typeface="+mn-ea"/>
              </a:rPr>
              <a:t>http_handling</a:t>
            </a:r>
            <a:r>
              <a:rPr lang="zh-CN" altLang="en-US" sz="1400" dirty="0">
                <a:solidFill>
                  <a:srgbClr val="313D51"/>
                </a:solidFill>
                <a:latin typeface="+mn-ea"/>
                <a:cs typeface="+mn-ea"/>
              </a:rPr>
              <a:t>函数</a:t>
            </a:r>
            <a:endParaRPr lang="en-US" altLang="zh-CN" sz="1400" dirty="0">
              <a:solidFill>
                <a:srgbClr val="313D51"/>
              </a:solidFill>
              <a:latin typeface="+mn-ea"/>
              <a:cs typeface="+mn-ea"/>
            </a:endParaRPr>
          </a:p>
          <a:p>
            <a:pPr>
              <a:lnSpc>
                <a:spcPct val="120000"/>
              </a:lnSpc>
            </a:pPr>
            <a:r>
              <a:rPr lang="en-US" altLang="zh-CN" sz="1400" dirty="0" err="1">
                <a:solidFill>
                  <a:srgbClr val="313D51"/>
                </a:solidFill>
                <a:latin typeface="+mn-ea"/>
                <a:cs typeface="+mn-ea"/>
              </a:rPr>
              <a:t>Fragment_assembly</a:t>
            </a:r>
            <a:r>
              <a:rPr lang="zh-CN" altLang="en-US" sz="1400" dirty="0">
                <a:solidFill>
                  <a:srgbClr val="313D51"/>
                </a:solidFill>
                <a:latin typeface="+mn-ea"/>
                <a:cs typeface="+mn-ea"/>
              </a:rPr>
              <a:t>函数</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658813" y="258246"/>
            <a:ext cx="576262" cy="576262"/>
            <a:chOff x="416756" y="345952"/>
            <a:chExt cx="576262" cy="576262"/>
          </a:xfrm>
        </p:grpSpPr>
        <p:sp>
          <p:nvSpPr>
            <p:cNvPr id="32" name="圆角矩形 10"/>
            <p:cNvSpPr>
              <a:spLocks noChangeArrowheads="1"/>
            </p:cNvSpPr>
            <p:nvPr/>
          </p:nvSpPr>
          <p:spPr bwMode="auto">
            <a:xfrm>
              <a:off x="416756" y="345952"/>
              <a:ext cx="576262" cy="576262"/>
            </a:xfrm>
            <a:prstGeom prst="roundRect">
              <a:avLst>
                <a:gd name="adj" fmla="val 16667"/>
              </a:avLst>
            </a:prstGeom>
            <a:solidFill>
              <a:srgbClr val="244C89"/>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mn-lt"/>
                <a:ea typeface="+mn-ea"/>
                <a:cs typeface="+mn-ea"/>
                <a:sym typeface="+mn-lt"/>
              </a:endParaRPr>
            </a:p>
          </p:txBody>
        </p:sp>
        <p:sp>
          <p:nvSpPr>
            <p:cNvPr id="33" name="Freeform 27"/>
            <p:cNvSpPr>
              <a:spLocks noEditPoints="1"/>
            </p:cNvSpPr>
            <p:nvPr/>
          </p:nvSpPr>
          <p:spPr bwMode="auto">
            <a:xfrm>
              <a:off x="548762" y="466597"/>
              <a:ext cx="312249" cy="334972"/>
            </a:xfrm>
            <a:custGeom>
              <a:avLst/>
              <a:gdLst>
                <a:gd name="T0" fmla="*/ 2147483646 w 812"/>
                <a:gd name="T1" fmla="*/ 0 h 858"/>
                <a:gd name="T2" fmla="*/ 2147483646 w 812"/>
                <a:gd name="T3" fmla="*/ 2147483646 h 858"/>
                <a:gd name="T4" fmla="*/ 2147483646 w 812"/>
                <a:gd name="T5" fmla="*/ 2147483646 h 858"/>
                <a:gd name="T6" fmla="*/ 2147483646 w 812"/>
                <a:gd name="T7" fmla="*/ 2147483646 h 858"/>
                <a:gd name="T8" fmla="*/ 2147483646 w 812"/>
                <a:gd name="T9" fmla="*/ 2147483646 h 858"/>
                <a:gd name="T10" fmla="*/ 2147483646 w 812"/>
                <a:gd name="T11" fmla="*/ 2147483646 h 858"/>
                <a:gd name="T12" fmla="*/ 2147483646 w 812"/>
                <a:gd name="T13" fmla="*/ 2147483646 h 858"/>
                <a:gd name="T14" fmla="*/ 2147483646 w 812"/>
                <a:gd name="T15" fmla="*/ 2147483646 h 858"/>
                <a:gd name="T16" fmla="*/ 0 w 812"/>
                <a:gd name="T17" fmla="*/ 2147483646 h 858"/>
                <a:gd name="T18" fmla="*/ 2147483646 w 812"/>
                <a:gd name="T19" fmla="*/ 2147483646 h 858"/>
                <a:gd name="T20" fmla="*/ 2147483646 w 812"/>
                <a:gd name="T21" fmla="*/ 2147483646 h 858"/>
                <a:gd name="T22" fmla="*/ 2147483646 w 812"/>
                <a:gd name="T23" fmla="*/ 2147483646 h 858"/>
                <a:gd name="T24" fmla="*/ 2147483646 w 812"/>
                <a:gd name="T25" fmla="*/ 2147483646 h 858"/>
                <a:gd name="T26" fmla="*/ 2147483646 w 812"/>
                <a:gd name="T27" fmla="*/ 2147483646 h 858"/>
                <a:gd name="T28" fmla="*/ 2147483646 w 812"/>
                <a:gd name="T29" fmla="*/ 2147483646 h 858"/>
                <a:gd name="T30" fmla="*/ 2147483646 w 812"/>
                <a:gd name="T31" fmla="*/ 2147483646 h 858"/>
                <a:gd name="T32" fmla="*/ 2147483646 w 812"/>
                <a:gd name="T33" fmla="*/ 2147483646 h 858"/>
                <a:gd name="T34" fmla="*/ 2147483646 w 812"/>
                <a:gd name="T35" fmla="*/ 2147483646 h 858"/>
                <a:gd name="T36" fmla="*/ 2147483646 w 812"/>
                <a:gd name="T37" fmla="*/ 2147483646 h 858"/>
                <a:gd name="T38" fmla="*/ 2147483646 w 812"/>
                <a:gd name="T39" fmla="*/ 2147483646 h 858"/>
                <a:gd name="T40" fmla="*/ 2147483646 w 812"/>
                <a:gd name="T41" fmla="*/ 2147483646 h 858"/>
                <a:gd name="T42" fmla="*/ 2147483646 w 812"/>
                <a:gd name="T43" fmla="*/ 2147483646 h 858"/>
                <a:gd name="T44" fmla="*/ 2147483646 w 812"/>
                <a:gd name="T45" fmla="*/ 2147483646 h 858"/>
                <a:gd name="T46" fmla="*/ 2147483646 w 812"/>
                <a:gd name="T47" fmla="*/ 2147483646 h 858"/>
                <a:gd name="T48" fmla="*/ 2147483646 w 812"/>
                <a:gd name="T49" fmla="*/ 2147483646 h 858"/>
                <a:gd name="T50" fmla="*/ 2147483646 w 812"/>
                <a:gd name="T51" fmla="*/ 2147483646 h 858"/>
                <a:gd name="T52" fmla="*/ 2147483646 w 812"/>
                <a:gd name="T53" fmla="*/ 2147483646 h 858"/>
                <a:gd name="T54" fmla="*/ 2147483646 w 812"/>
                <a:gd name="T55" fmla="*/ 2147483646 h 858"/>
                <a:gd name="T56" fmla="*/ 2147483646 w 812"/>
                <a:gd name="T57" fmla="*/ 2147483646 h 858"/>
                <a:gd name="T58" fmla="*/ 2147483646 w 812"/>
                <a:gd name="T59" fmla="*/ 2147483646 h 858"/>
                <a:gd name="T60" fmla="*/ 2147483646 w 812"/>
                <a:gd name="T61" fmla="*/ 2147483646 h 858"/>
                <a:gd name="T62" fmla="*/ 2147483646 w 812"/>
                <a:gd name="T63" fmla="*/ 2147483646 h 858"/>
                <a:gd name="T64" fmla="*/ 2147483646 w 812"/>
                <a:gd name="T65" fmla="*/ 2147483646 h 858"/>
                <a:gd name="T66" fmla="*/ 2147483646 w 812"/>
                <a:gd name="T67" fmla="*/ 2147483646 h 858"/>
                <a:gd name="T68" fmla="*/ 2147483646 w 812"/>
                <a:gd name="T69" fmla="*/ 2147483646 h 8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12" h="858">
                  <a:moveTo>
                    <a:pt x="179" y="0"/>
                  </a:moveTo>
                  <a:lnTo>
                    <a:pt x="507" y="0"/>
                  </a:lnTo>
                  <a:cubicBezTo>
                    <a:pt x="569" y="0"/>
                    <a:pt x="620" y="51"/>
                    <a:pt x="620" y="113"/>
                  </a:cubicBezTo>
                  <a:lnTo>
                    <a:pt x="620" y="264"/>
                  </a:lnTo>
                  <a:cubicBezTo>
                    <a:pt x="584" y="292"/>
                    <a:pt x="563" y="318"/>
                    <a:pt x="535" y="356"/>
                  </a:cubicBezTo>
                  <a:lnTo>
                    <a:pt x="535" y="113"/>
                  </a:lnTo>
                  <a:cubicBezTo>
                    <a:pt x="535" y="98"/>
                    <a:pt x="522" y="85"/>
                    <a:pt x="507" y="85"/>
                  </a:cubicBezTo>
                  <a:lnTo>
                    <a:pt x="247" y="85"/>
                  </a:lnTo>
                  <a:lnTo>
                    <a:pt x="247" y="204"/>
                  </a:lnTo>
                  <a:cubicBezTo>
                    <a:pt x="247" y="216"/>
                    <a:pt x="237" y="226"/>
                    <a:pt x="225" y="226"/>
                  </a:cubicBezTo>
                  <a:lnTo>
                    <a:pt x="86" y="226"/>
                  </a:lnTo>
                  <a:lnTo>
                    <a:pt x="86" y="643"/>
                  </a:lnTo>
                  <a:cubicBezTo>
                    <a:pt x="86" y="658"/>
                    <a:pt x="98" y="670"/>
                    <a:pt x="113" y="670"/>
                  </a:cubicBezTo>
                  <a:lnTo>
                    <a:pt x="375" y="670"/>
                  </a:lnTo>
                  <a:cubicBezTo>
                    <a:pt x="366" y="699"/>
                    <a:pt x="358" y="727"/>
                    <a:pt x="353" y="756"/>
                  </a:cubicBezTo>
                  <a:lnTo>
                    <a:pt x="113" y="756"/>
                  </a:lnTo>
                  <a:cubicBezTo>
                    <a:pt x="51" y="756"/>
                    <a:pt x="0" y="705"/>
                    <a:pt x="0" y="643"/>
                  </a:cubicBezTo>
                  <a:lnTo>
                    <a:pt x="0" y="178"/>
                  </a:lnTo>
                  <a:lnTo>
                    <a:pt x="179" y="0"/>
                  </a:lnTo>
                  <a:close/>
                  <a:moveTo>
                    <a:pt x="721" y="277"/>
                  </a:moveTo>
                  <a:cubicBezTo>
                    <a:pt x="733" y="283"/>
                    <a:pt x="740" y="295"/>
                    <a:pt x="743" y="310"/>
                  </a:cubicBezTo>
                  <a:cubicBezTo>
                    <a:pt x="765" y="316"/>
                    <a:pt x="786" y="330"/>
                    <a:pt x="802" y="358"/>
                  </a:cubicBezTo>
                  <a:cubicBezTo>
                    <a:pt x="812" y="382"/>
                    <a:pt x="808" y="417"/>
                    <a:pt x="794" y="442"/>
                  </a:cubicBezTo>
                  <a:cubicBezTo>
                    <a:pt x="770" y="487"/>
                    <a:pt x="736" y="543"/>
                    <a:pt x="707" y="588"/>
                  </a:cubicBezTo>
                  <a:cubicBezTo>
                    <a:pt x="688" y="595"/>
                    <a:pt x="692" y="556"/>
                    <a:pt x="699" y="546"/>
                  </a:cubicBezTo>
                  <a:cubicBezTo>
                    <a:pt x="723" y="510"/>
                    <a:pt x="743" y="477"/>
                    <a:pt x="762" y="413"/>
                  </a:cubicBezTo>
                  <a:cubicBezTo>
                    <a:pt x="766" y="382"/>
                    <a:pt x="752" y="368"/>
                    <a:pt x="743" y="355"/>
                  </a:cubicBezTo>
                  <a:cubicBezTo>
                    <a:pt x="742" y="358"/>
                    <a:pt x="742" y="360"/>
                    <a:pt x="741" y="363"/>
                  </a:cubicBezTo>
                  <a:cubicBezTo>
                    <a:pt x="723" y="355"/>
                    <a:pt x="706" y="346"/>
                    <a:pt x="688" y="337"/>
                  </a:cubicBezTo>
                  <a:cubicBezTo>
                    <a:pt x="670" y="327"/>
                    <a:pt x="653" y="314"/>
                    <a:pt x="636" y="302"/>
                  </a:cubicBezTo>
                  <a:cubicBezTo>
                    <a:pt x="669" y="274"/>
                    <a:pt x="698" y="264"/>
                    <a:pt x="721" y="277"/>
                  </a:cubicBezTo>
                  <a:close/>
                  <a:moveTo>
                    <a:pt x="734" y="395"/>
                  </a:moveTo>
                  <a:cubicBezTo>
                    <a:pt x="719" y="445"/>
                    <a:pt x="690" y="508"/>
                    <a:pt x="649" y="579"/>
                  </a:cubicBezTo>
                  <a:cubicBezTo>
                    <a:pt x="628" y="615"/>
                    <a:pt x="604" y="650"/>
                    <a:pt x="580" y="681"/>
                  </a:cubicBezTo>
                  <a:cubicBezTo>
                    <a:pt x="557" y="670"/>
                    <a:pt x="535" y="658"/>
                    <a:pt x="512" y="646"/>
                  </a:cubicBezTo>
                  <a:cubicBezTo>
                    <a:pt x="488" y="633"/>
                    <a:pt x="465" y="617"/>
                    <a:pt x="442" y="601"/>
                  </a:cubicBezTo>
                  <a:cubicBezTo>
                    <a:pt x="457" y="565"/>
                    <a:pt x="475" y="527"/>
                    <a:pt x="496" y="491"/>
                  </a:cubicBezTo>
                  <a:cubicBezTo>
                    <a:pt x="536" y="420"/>
                    <a:pt x="576" y="363"/>
                    <a:pt x="612" y="325"/>
                  </a:cubicBezTo>
                  <a:cubicBezTo>
                    <a:pt x="631" y="338"/>
                    <a:pt x="650" y="351"/>
                    <a:pt x="671" y="363"/>
                  </a:cubicBezTo>
                  <a:cubicBezTo>
                    <a:pt x="691" y="375"/>
                    <a:pt x="712" y="384"/>
                    <a:pt x="734" y="395"/>
                  </a:cubicBezTo>
                  <a:close/>
                  <a:moveTo>
                    <a:pt x="560" y="707"/>
                  </a:moveTo>
                  <a:cubicBezTo>
                    <a:pt x="486" y="797"/>
                    <a:pt x="410" y="858"/>
                    <a:pt x="392" y="848"/>
                  </a:cubicBezTo>
                  <a:cubicBezTo>
                    <a:pt x="375" y="838"/>
                    <a:pt x="389" y="742"/>
                    <a:pt x="430" y="632"/>
                  </a:cubicBezTo>
                  <a:cubicBezTo>
                    <a:pt x="451" y="645"/>
                    <a:pt x="472" y="659"/>
                    <a:pt x="494" y="672"/>
                  </a:cubicBezTo>
                  <a:cubicBezTo>
                    <a:pt x="516" y="685"/>
                    <a:pt x="538" y="695"/>
                    <a:pt x="560" y="707"/>
                  </a:cubicBezTo>
                  <a:close/>
                  <a:moveTo>
                    <a:pt x="294" y="149"/>
                  </a:moveTo>
                  <a:lnTo>
                    <a:pt x="482" y="149"/>
                  </a:lnTo>
                  <a:lnTo>
                    <a:pt x="482" y="193"/>
                  </a:lnTo>
                  <a:lnTo>
                    <a:pt x="294" y="193"/>
                  </a:lnTo>
                  <a:lnTo>
                    <a:pt x="294" y="149"/>
                  </a:lnTo>
                  <a:close/>
                  <a:moveTo>
                    <a:pt x="148" y="437"/>
                  </a:moveTo>
                  <a:lnTo>
                    <a:pt x="258" y="437"/>
                  </a:lnTo>
                  <a:lnTo>
                    <a:pt x="258" y="480"/>
                  </a:lnTo>
                  <a:lnTo>
                    <a:pt x="148" y="480"/>
                  </a:lnTo>
                  <a:lnTo>
                    <a:pt x="148" y="437"/>
                  </a:lnTo>
                  <a:close/>
                  <a:moveTo>
                    <a:pt x="148" y="337"/>
                  </a:moveTo>
                  <a:lnTo>
                    <a:pt x="482" y="337"/>
                  </a:lnTo>
                  <a:lnTo>
                    <a:pt x="482" y="381"/>
                  </a:lnTo>
                  <a:lnTo>
                    <a:pt x="148" y="381"/>
                  </a:lnTo>
                  <a:lnTo>
                    <a:pt x="148" y="337"/>
                  </a:lnTo>
                  <a:close/>
                  <a:moveTo>
                    <a:pt x="148" y="245"/>
                  </a:moveTo>
                  <a:lnTo>
                    <a:pt x="482" y="245"/>
                  </a:lnTo>
                  <a:lnTo>
                    <a:pt x="482" y="288"/>
                  </a:lnTo>
                  <a:lnTo>
                    <a:pt x="148" y="288"/>
                  </a:lnTo>
                  <a:lnTo>
                    <a:pt x="148" y="245"/>
                  </a:lnTo>
                  <a:close/>
                  <a:moveTo>
                    <a:pt x="111" y="187"/>
                  </a:moveTo>
                  <a:lnTo>
                    <a:pt x="193" y="187"/>
                  </a:lnTo>
                  <a:cubicBezTo>
                    <a:pt x="201" y="187"/>
                    <a:pt x="208" y="181"/>
                    <a:pt x="208" y="173"/>
                  </a:cubicBezTo>
                  <a:lnTo>
                    <a:pt x="208" y="91"/>
                  </a:lnTo>
                  <a:lnTo>
                    <a:pt x="111" y="18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cs typeface="+mn-ea"/>
                <a:sym typeface="+mn-lt"/>
              </a:endParaRPr>
            </a:p>
          </p:txBody>
        </p:sp>
      </p:grpSp>
      <p:grpSp>
        <p:nvGrpSpPr>
          <p:cNvPr id="35" name="组合 34"/>
          <p:cNvGrpSpPr/>
          <p:nvPr/>
        </p:nvGrpSpPr>
        <p:grpSpPr>
          <a:xfrm>
            <a:off x="1421503" y="801950"/>
            <a:ext cx="4171536" cy="45719"/>
            <a:chOff x="6956001" y="1968700"/>
            <a:chExt cx="4171536" cy="45719"/>
          </a:xfrm>
        </p:grpSpPr>
        <p:cxnSp>
          <p:nvCxnSpPr>
            <p:cNvPr id="36" name="直接连接符 35"/>
            <p:cNvCxnSpPr/>
            <p:nvPr/>
          </p:nvCxnSpPr>
          <p:spPr>
            <a:xfrm flipH="1">
              <a:off x="6970986" y="2009999"/>
              <a:ext cx="4156551" cy="0"/>
            </a:xfrm>
            <a:prstGeom prst="line">
              <a:avLst/>
            </a:prstGeom>
            <a:noFill/>
            <a:ln w="19050" cap="flat" cmpd="sng" algn="ctr">
              <a:solidFill>
                <a:sysClr val="window" lastClr="FFFFFF">
                  <a:lumMod val="75000"/>
                </a:sysClr>
              </a:solidFill>
              <a:prstDash val="solid"/>
              <a:miter lim="800000"/>
            </a:ln>
            <a:effectLst/>
          </p:spPr>
        </p:cxnSp>
        <p:sp>
          <p:nvSpPr>
            <p:cNvPr id="37" name="矩形 36"/>
            <p:cNvSpPr/>
            <p:nvPr/>
          </p:nvSpPr>
          <p:spPr>
            <a:xfrm flipH="1">
              <a:off x="6956001" y="1968700"/>
              <a:ext cx="950535" cy="45719"/>
            </a:xfrm>
            <a:prstGeom prst="rect">
              <a:avLst/>
            </a:prstGeom>
            <a:solidFill>
              <a:srgbClr val="244C89"/>
            </a:solidFill>
            <a:ln w="12700" cap="flat" cmpd="sng" algn="ctr">
              <a:noFill/>
              <a:prstDash val="solid"/>
              <a:miter lim="800000"/>
            </a:ln>
            <a:effectLst/>
          </p:spPr>
          <p:txBody>
            <a:bodyPr rtlCol="0" anchor="ctr"/>
            <a:lstStyle/>
            <a:p>
              <a:pPr algn="ctr" defTabSz="913765">
                <a:lnSpc>
                  <a:spcPct val="120000"/>
                </a:lnSpc>
                <a:defRPr/>
              </a:pPr>
              <a:endParaRPr lang="zh-CN" altLang="en-US" sz="1800" kern="0">
                <a:solidFill>
                  <a:srgbClr val="313D51"/>
                </a:solidFill>
                <a:cs typeface="+mn-ea"/>
                <a:sym typeface="+mn-lt"/>
              </a:endParaRPr>
            </a:p>
          </p:txBody>
        </p:sp>
      </p:grpSp>
      <p:sp>
        <p:nvSpPr>
          <p:cNvPr id="12" name="文本框 11"/>
          <p:cNvSpPr txBox="1"/>
          <p:nvPr/>
        </p:nvSpPr>
        <p:spPr>
          <a:xfrm>
            <a:off x="1056615" y="1148026"/>
            <a:ext cx="4646096" cy="4421723"/>
          </a:xfrm>
          <a:prstGeom prst="rect">
            <a:avLst/>
          </a:prstGeom>
          <a:noFill/>
        </p:spPr>
        <p:txBody>
          <a:bodyPr wrap="square">
            <a:spAutoFit/>
          </a:bodyPr>
          <a:lstStyle/>
          <a:p>
            <a:pPr lvl="0" algn="ctr">
              <a:lnSpc>
                <a:spcPts val="2000"/>
              </a:lnSpc>
            </a:pPr>
            <a:r>
              <a:rPr lang="en-US" altLang="zh-CN" sz="2400" dirty="0">
                <a:solidFill>
                  <a:srgbClr val="313D51"/>
                </a:solidFill>
                <a:cs typeface="+mn-ea"/>
              </a:rPr>
              <a:t>HTTP</a:t>
            </a:r>
            <a:r>
              <a:rPr lang="zh-CN" altLang="en-US" sz="2400" dirty="0">
                <a:solidFill>
                  <a:srgbClr val="313D51"/>
                </a:solidFill>
                <a:cs typeface="+mn-ea"/>
              </a:rPr>
              <a:t>协议首部的特点：</a:t>
            </a:r>
            <a:endParaRPr lang="en-US" altLang="zh-CN" sz="2400" dirty="0">
              <a:solidFill>
                <a:srgbClr val="313D51"/>
              </a:solidFill>
              <a:cs typeface="+mn-ea"/>
            </a:endParaRPr>
          </a:p>
          <a:p>
            <a:pPr lvl="0" algn="just">
              <a:lnSpc>
                <a:spcPts val="2000"/>
              </a:lnSpc>
            </a:pPr>
            <a:endParaRPr lang="en-US" altLang="zh-CN" sz="2400" dirty="0">
              <a:solidFill>
                <a:srgbClr val="313D51"/>
              </a:solidFill>
              <a:cs typeface="+mn-ea"/>
            </a:endParaRPr>
          </a:p>
          <a:p>
            <a:pPr lvl="0" algn="just">
              <a:lnSpc>
                <a:spcPts val="2000"/>
              </a:lnSpc>
            </a:pPr>
            <a:endParaRPr lang="en-US" altLang="zh-CN" sz="2400" dirty="0">
              <a:solidFill>
                <a:srgbClr val="313D51"/>
              </a:solidFill>
              <a:cs typeface="+mn-ea"/>
            </a:endParaRPr>
          </a:p>
          <a:p>
            <a:pPr marL="285750" lvl="0" indent="-285750" algn="just">
              <a:lnSpc>
                <a:spcPts val="2000"/>
              </a:lnSpc>
              <a:buFont typeface="Arial" panose="020B0604020202020204" pitchFamily="34" charset="0"/>
              <a:buChar char="•"/>
            </a:pPr>
            <a:r>
              <a:rPr lang="en-US" altLang="zh-CN" dirty="0">
                <a:solidFill>
                  <a:srgbClr val="313D51"/>
                </a:solidFill>
                <a:cs typeface="+mn-ea"/>
              </a:rPr>
              <a:t>HTTP</a:t>
            </a:r>
            <a:r>
              <a:rPr lang="zh-CN" altLang="zh-CN" dirty="0">
                <a:solidFill>
                  <a:srgbClr val="313D51"/>
                </a:solidFill>
                <a:cs typeface="+mn-ea"/>
              </a:rPr>
              <a:t>首部和实体之间有两个</a:t>
            </a:r>
            <a:r>
              <a:rPr lang="en-US" altLang="zh-CN" dirty="0">
                <a:solidFill>
                  <a:srgbClr val="313D51"/>
                </a:solidFill>
                <a:cs typeface="+mn-ea"/>
              </a:rPr>
              <a:t>’\r\n’</a:t>
            </a:r>
            <a:r>
              <a:rPr lang="zh-CN" altLang="zh-CN" dirty="0">
                <a:solidFill>
                  <a:srgbClr val="313D51"/>
                </a:solidFill>
                <a:cs typeface="+mn-ea"/>
              </a:rPr>
              <a:t>分隔</a:t>
            </a:r>
            <a:endParaRPr lang="en-US" altLang="zh-CN" dirty="0">
              <a:solidFill>
                <a:srgbClr val="313D51"/>
              </a:solidFill>
              <a:cs typeface="+mn-ea"/>
            </a:endParaRPr>
          </a:p>
          <a:p>
            <a:pPr lvl="0" algn="just">
              <a:lnSpc>
                <a:spcPts val="2000"/>
              </a:lnSpc>
            </a:pPr>
            <a:endParaRPr lang="zh-CN" altLang="zh-CN" sz="2400" dirty="0">
              <a:solidFill>
                <a:srgbClr val="313D51"/>
              </a:solidFill>
              <a:cs typeface="+mn-ea"/>
            </a:endParaRPr>
          </a:p>
          <a:p>
            <a:pPr marL="285750" indent="-285750">
              <a:buFont typeface="Arial" panose="020B0604020202020204" pitchFamily="34" charset="0"/>
              <a:buChar char="•"/>
            </a:pPr>
            <a:r>
              <a:rPr lang="en-US" altLang="zh-CN" dirty="0">
                <a:solidFill>
                  <a:srgbClr val="313D51"/>
                </a:solidFill>
                <a:cs typeface="+mn-ea"/>
              </a:rPr>
              <a:t>HTTP</a:t>
            </a:r>
            <a:r>
              <a:rPr lang="zh-CN" altLang="zh-CN" dirty="0">
                <a:solidFill>
                  <a:srgbClr val="313D51"/>
                </a:solidFill>
                <a:cs typeface="+mn-ea"/>
              </a:rPr>
              <a:t>首部采用</a:t>
            </a:r>
            <a:r>
              <a:rPr lang="en-US" altLang="zh-CN" dirty="0">
                <a:solidFill>
                  <a:srgbClr val="313D51"/>
                </a:solidFill>
                <a:cs typeface="+mn-ea"/>
              </a:rPr>
              <a:t>ASCII</a:t>
            </a:r>
            <a:r>
              <a:rPr lang="zh-CN" altLang="zh-CN" dirty="0">
                <a:solidFill>
                  <a:srgbClr val="313D51"/>
                </a:solidFill>
                <a:cs typeface="+mn-ea"/>
              </a:rPr>
              <a:t>编码，可读性好</a:t>
            </a:r>
            <a:r>
              <a:rPr lang="zh-CN" altLang="en-US" dirty="0">
                <a:solidFill>
                  <a:srgbClr val="313D51"/>
                </a:solidFill>
                <a:cs typeface="+mn-ea"/>
              </a:rPr>
              <a:t>，便于做字符串匹配</a:t>
            </a:r>
            <a:endParaRPr lang="en-US" altLang="zh-CN" dirty="0">
              <a:solidFill>
                <a:srgbClr val="313D51"/>
              </a:solidFill>
              <a:cs typeface="+mn-ea"/>
            </a:endParaRPr>
          </a:p>
          <a:p>
            <a:pPr marL="285750" indent="-285750">
              <a:buFont typeface="Arial" panose="020B0604020202020204" pitchFamily="34" charset="0"/>
              <a:buChar char="•"/>
            </a:pPr>
            <a:r>
              <a:rPr lang="en-US" altLang="zh-CN" dirty="0">
                <a:solidFill>
                  <a:srgbClr val="313D51"/>
                </a:solidFill>
                <a:cs typeface="+mn-ea"/>
              </a:rPr>
              <a:t>HTTP</a:t>
            </a:r>
            <a:r>
              <a:rPr lang="zh-CN" altLang="zh-CN" dirty="0">
                <a:solidFill>
                  <a:srgbClr val="313D51"/>
                </a:solidFill>
                <a:cs typeface="+mn-ea"/>
              </a:rPr>
              <a:t>首部各个字段的长度不固定</a:t>
            </a:r>
            <a:endParaRPr lang="en-US" altLang="zh-CN" dirty="0">
              <a:solidFill>
                <a:srgbClr val="313D51"/>
              </a:solidFill>
              <a:cs typeface="+mn-ea"/>
            </a:endParaRPr>
          </a:p>
          <a:p>
            <a:r>
              <a:rPr lang="zh-CN" altLang="en-US" dirty="0">
                <a:solidFill>
                  <a:srgbClr val="4E81C0"/>
                </a:solidFill>
                <a:cs typeface="+mn-ea"/>
              </a:rPr>
              <a:t>关键字段：</a:t>
            </a:r>
            <a:r>
              <a:rPr lang="en-US" altLang="zh-CN" dirty="0">
                <a:solidFill>
                  <a:srgbClr val="4E81C0"/>
                </a:solidFill>
                <a:cs typeface="+mn-ea"/>
              </a:rPr>
              <a:t> Content-Length, Content-Type, chunked, Content-Encoding</a:t>
            </a:r>
          </a:p>
          <a:p>
            <a:endParaRPr lang="en-US" altLang="zh-CN" dirty="0">
              <a:solidFill>
                <a:srgbClr val="313D51"/>
              </a:solidFill>
              <a:cs typeface="+mn-ea"/>
            </a:endParaRPr>
          </a:p>
          <a:p>
            <a:pPr marL="285750" indent="-285750">
              <a:buFont typeface="Arial" panose="020B0604020202020204" pitchFamily="34" charset="0"/>
              <a:buChar char="•"/>
            </a:pPr>
            <a:r>
              <a:rPr lang="zh-CN" altLang="zh-CN" dirty="0">
                <a:solidFill>
                  <a:srgbClr val="313D51"/>
                </a:solidFill>
                <a:cs typeface="+mn-ea"/>
              </a:rPr>
              <a:t>首部内容一般不长，关键字占比</a:t>
            </a:r>
            <a:r>
              <a:rPr lang="zh-CN" altLang="en-US" dirty="0">
                <a:solidFill>
                  <a:srgbClr val="313D51"/>
                </a:solidFill>
                <a:cs typeface="+mn-ea"/>
              </a:rPr>
              <a:t>较大</a:t>
            </a:r>
            <a:r>
              <a:rPr lang="zh-CN" altLang="zh-CN" dirty="0">
                <a:solidFill>
                  <a:srgbClr val="313D51"/>
                </a:solidFill>
                <a:cs typeface="+mn-ea"/>
              </a:rPr>
              <a:t>，</a:t>
            </a:r>
            <a:r>
              <a:rPr lang="zh-CN" altLang="en-US" dirty="0">
                <a:solidFill>
                  <a:srgbClr val="313D51"/>
                </a:solidFill>
                <a:cs typeface="+mn-ea"/>
              </a:rPr>
              <a:t>对匹配算法的效率要求不是很高</a:t>
            </a:r>
            <a:endParaRPr lang="en-US" altLang="zh-CN" dirty="0">
              <a:solidFill>
                <a:srgbClr val="313D51"/>
              </a:solidFill>
              <a:cs typeface="+mn-ea"/>
            </a:endParaRPr>
          </a:p>
          <a:p>
            <a:endParaRPr lang="en-US" altLang="zh-CN" dirty="0">
              <a:solidFill>
                <a:srgbClr val="313D51"/>
              </a:solidFill>
              <a:cs typeface="+mn-ea"/>
            </a:endParaRPr>
          </a:p>
          <a:p>
            <a:pPr marL="285750" indent="-285750">
              <a:buFont typeface="Arial" panose="020B0604020202020204" pitchFamily="34" charset="0"/>
              <a:buChar char="•"/>
            </a:pPr>
            <a:r>
              <a:rPr lang="zh-CN" altLang="en-US" dirty="0">
                <a:solidFill>
                  <a:srgbClr val="313D51"/>
                </a:solidFill>
                <a:cs typeface="+mn-ea"/>
              </a:rPr>
              <a:t>请求协议和应答协议的首部结构略有区别</a:t>
            </a:r>
            <a:endParaRPr lang="en-US" altLang="zh-CN" dirty="0">
              <a:solidFill>
                <a:srgbClr val="313D51"/>
              </a:solidFill>
              <a:cs typeface="+mn-ea"/>
            </a:endParaRPr>
          </a:p>
          <a:p>
            <a:pPr marL="285750" indent="-285750">
              <a:buFont typeface="Arial" panose="020B0604020202020204" pitchFamily="34" charset="0"/>
              <a:buChar char="•"/>
            </a:pPr>
            <a:endParaRPr lang="zh-CN" altLang="en-US" dirty="0">
              <a:solidFill>
                <a:srgbClr val="313D51"/>
              </a:solidFill>
              <a:cs typeface="+mn-ea"/>
            </a:endParaRPr>
          </a:p>
        </p:txBody>
      </p:sp>
      <p:sp>
        <p:nvSpPr>
          <p:cNvPr id="13" name="文本框 12"/>
          <p:cNvSpPr txBox="1"/>
          <p:nvPr/>
        </p:nvSpPr>
        <p:spPr>
          <a:xfrm>
            <a:off x="6446969" y="1675704"/>
            <a:ext cx="4201816" cy="4770537"/>
          </a:xfrm>
          <a:prstGeom prst="rect">
            <a:avLst/>
          </a:prstGeom>
          <a:noFill/>
        </p:spPr>
        <p:txBody>
          <a:bodyPr wrap="square">
            <a:spAutoFit/>
          </a:bodyPr>
          <a:lstStyle/>
          <a:p>
            <a:pPr marL="285750" lvl="0" indent="-285750" algn="just">
              <a:lnSpc>
                <a:spcPts val="2000"/>
              </a:lnSpc>
              <a:buFont typeface="Arial" panose="020B0604020202020204" pitchFamily="34" charset="0"/>
              <a:buChar char="•"/>
            </a:pPr>
            <a:r>
              <a:rPr lang="zh-CN" altLang="zh-CN" dirty="0">
                <a:solidFill>
                  <a:srgbClr val="313D51"/>
                </a:solidFill>
                <a:cs typeface="+mn-ea"/>
              </a:rPr>
              <a:t>依次读取并保存数据包中的内容，直到出现</a:t>
            </a:r>
            <a:r>
              <a:rPr lang="en-US" altLang="zh-CN" dirty="0">
                <a:solidFill>
                  <a:srgbClr val="313D51"/>
                </a:solidFill>
                <a:cs typeface="+mn-ea"/>
              </a:rPr>
              <a:t>’\r\n\r\n’</a:t>
            </a:r>
            <a:r>
              <a:rPr lang="zh-CN" altLang="zh-CN" dirty="0">
                <a:solidFill>
                  <a:srgbClr val="313D51"/>
                </a:solidFill>
                <a:cs typeface="+mn-ea"/>
              </a:rPr>
              <a:t>就停止读取，并记录首部的长度。</a:t>
            </a:r>
            <a:endParaRPr lang="en-US" altLang="zh-CN" dirty="0">
              <a:solidFill>
                <a:srgbClr val="313D51"/>
              </a:solidFill>
              <a:cs typeface="+mn-ea"/>
            </a:endParaRPr>
          </a:p>
          <a:p>
            <a:pPr marL="285750" lvl="0" indent="-285750" algn="just">
              <a:lnSpc>
                <a:spcPts val="2000"/>
              </a:lnSpc>
              <a:buFont typeface="Arial" panose="020B0604020202020204" pitchFamily="34" charset="0"/>
              <a:buChar char="•"/>
            </a:pPr>
            <a:endParaRPr lang="en-US" altLang="zh-CN" dirty="0">
              <a:solidFill>
                <a:srgbClr val="313D51"/>
              </a:solidFill>
              <a:cs typeface="+mn-ea"/>
            </a:endParaRPr>
          </a:p>
          <a:p>
            <a:pPr marL="285750" indent="-285750" algn="just">
              <a:lnSpc>
                <a:spcPts val="2000"/>
              </a:lnSpc>
              <a:buFont typeface="Arial" panose="020B0604020202020204" pitchFamily="34" charset="0"/>
              <a:buChar char="•"/>
            </a:pPr>
            <a:r>
              <a:rPr lang="zh-CN" altLang="zh-CN" dirty="0">
                <a:solidFill>
                  <a:srgbClr val="313D51"/>
                </a:solidFill>
                <a:cs typeface="+mn-ea"/>
              </a:rPr>
              <a:t>无法采用</a:t>
            </a:r>
            <a:r>
              <a:rPr lang="zh-CN" altLang="en-US" dirty="0">
                <a:solidFill>
                  <a:srgbClr val="313D51"/>
                </a:solidFill>
                <a:cs typeface="+mn-ea"/>
              </a:rPr>
              <a:t>固定长度</a:t>
            </a:r>
            <a:r>
              <a:rPr lang="zh-CN" altLang="zh-CN" dirty="0">
                <a:solidFill>
                  <a:srgbClr val="313D51"/>
                </a:solidFill>
                <a:cs typeface="+mn-ea"/>
              </a:rPr>
              <a:t>的变量</a:t>
            </a:r>
            <a:r>
              <a:rPr lang="zh-CN" altLang="en-US" dirty="0">
                <a:solidFill>
                  <a:srgbClr val="313D51"/>
                </a:solidFill>
                <a:cs typeface="+mn-ea"/>
              </a:rPr>
              <a:t>直接保存</a:t>
            </a:r>
            <a:r>
              <a:rPr lang="zh-CN" altLang="zh-CN" dirty="0">
                <a:solidFill>
                  <a:srgbClr val="313D51"/>
                </a:solidFill>
                <a:cs typeface="+mn-ea"/>
              </a:rPr>
              <a:t>各个字段的内容</a:t>
            </a:r>
            <a:r>
              <a:rPr lang="zh-CN" altLang="en-US" dirty="0">
                <a:solidFill>
                  <a:srgbClr val="313D51"/>
                </a:solidFill>
                <a:cs typeface="+mn-ea"/>
              </a:rPr>
              <a:t>，</a:t>
            </a:r>
            <a:r>
              <a:rPr lang="zh-CN" altLang="zh-CN" dirty="0">
                <a:solidFill>
                  <a:srgbClr val="313D51"/>
                </a:solidFill>
                <a:cs typeface="+mn-ea"/>
              </a:rPr>
              <a:t>只能采用匹配关键字定位关键信息，然后再保存关键信息的方式。</a:t>
            </a:r>
            <a:endParaRPr lang="en-US" altLang="zh-CN" dirty="0">
              <a:solidFill>
                <a:srgbClr val="313D51"/>
              </a:solidFill>
              <a:cs typeface="+mn-ea"/>
            </a:endParaRPr>
          </a:p>
          <a:p>
            <a:pPr marL="285750" indent="-285750" algn="just">
              <a:lnSpc>
                <a:spcPts val="2000"/>
              </a:lnSpc>
              <a:buFont typeface="Arial" panose="020B0604020202020204" pitchFamily="34" charset="0"/>
              <a:buChar char="•"/>
            </a:pPr>
            <a:endParaRPr lang="en-US" altLang="zh-CN" dirty="0">
              <a:solidFill>
                <a:srgbClr val="313D51"/>
              </a:solidFill>
              <a:cs typeface="+mn-ea"/>
            </a:endParaRPr>
          </a:p>
          <a:p>
            <a:pPr marL="285750" indent="-285750" algn="just">
              <a:lnSpc>
                <a:spcPts val="2000"/>
              </a:lnSpc>
              <a:buFont typeface="Arial" panose="020B0604020202020204" pitchFamily="34" charset="0"/>
              <a:buChar char="•"/>
            </a:pPr>
            <a:r>
              <a:rPr lang="en-US" altLang="zh-CN" dirty="0">
                <a:solidFill>
                  <a:srgbClr val="313D51"/>
                </a:solidFill>
                <a:cs typeface="+mn-ea"/>
              </a:rPr>
              <a:t>BM</a:t>
            </a:r>
            <a:r>
              <a:rPr lang="zh-CN" altLang="zh-CN" dirty="0">
                <a:solidFill>
                  <a:srgbClr val="313D51"/>
                </a:solidFill>
                <a:cs typeface="+mn-ea"/>
              </a:rPr>
              <a:t>算法，</a:t>
            </a:r>
            <a:r>
              <a:rPr lang="en-US" altLang="zh-CN" dirty="0" err="1">
                <a:solidFill>
                  <a:srgbClr val="313D51"/>
                </a:solidFill>
                <a:cs typeface="+mn-ea"/>
              </a:rPr>
              <a:t>Trie</a:t>
            </a:r>
            <a:r>
              <a:rPr lang="zh-CN" altLang="zh-CN" dirty="0">
                <a:solidFill>
                  <a:srgbClr val="313D51"/>
                </a:solidFill>
                <a:cs typeface="+mn-ea"/>
              </a:rPr>
              <a:t>树等匹配算法的操作过于复杂，因此直接采用依次读取字符串并匹配的方式</a:t>
            </a:r>
            <a:r>
              <a:rPr lang="zh-CN" altLang="en-US" dirty="0">
                <a:solidFill>
                  <a:srgbClr val="313D51"/>
                </a:solidFill>
                <a:cs typeface="+mn-ea"/>
              </a:rPr>
              <a:t>。</a:t>
            </a:r>
            <a:endParaRPr lang="en-US" altLang="zh-CN" dirty="0">
              <a:solidFill>
                <a:srgbClr val="313D51"/>
              </a:solidFill>
              <a:cs typeface="+mn-ea"/>
            </a:endParaRPr>
          </a:p>
          <a:p>
            <a:pPr marL="285750" indent="-285750" algn="just">
              <a:lnSpc>
                <a:spcPts val="2000"/>
              </a:lnSpc>
              <a:buFont typeface="Arial" panose="020B0604020202020204" pitchFamily="34" charset="0"/>
              <a:buChar char="•"/>
            </a:pPr>
            <a:endParaRPr lang="en-US" altLang="zh-CN" dirty="0">
              <a:solidFill>
                <a:srgbClr val="313D51"/>
              </a:solidFill>
              <a:cs typeface="+mn-ea"/>
            </a:endParaRPr>
          </a:p>
          <a:p>
            <a:pPr marL="285750" indent="-285750" algn="just">
              <a:lnSpc>
                <a:spcPts val="2000"/>
              </a:lnSpc>
              <a:buFont typeface="Arial" panose="020B0604020202020204" pitchFamily="34" charset="0"/>
              <a:buChar char="•"/>
            </a:pPr>
            <a:r>
              <a:rPr lang="zh-CN" altLang="zh-CN" dirty="0">
                <a:solidFill>
                  <a:srgbClr val="313D51"/>
                </a:solidFill>
                <a:cs typeface="+mn-ea"/>
              </a:rPr>
              <a:t>实现协议首部的解析和保存</a:t>
            </a:r>
            <a:r>
              <a:rPr lang="zh-CN" altLang="en-US" dirty="0">
                <a:solidFill>
                  <a:srgbClr val="313D51"/>
                </a:solidFill>
                <a:cs typeface="+mn-ea"/>
              </a:rPr>
              <a:t>的</a:t>
            </a:r>
            <a:r>
              <a:rPr lang="zh-CN" altLang="zh-CN" dirty="0">
                <a:solidFill>
                  <a:srgbClr val="313D51"/>
                </a:solidFill>
                <a:cs typeface="+mn-ea"/>
              </a:rPr>
              <a:t>方法在</a:t>
            </a:r>
            <a:r>
              <a:rPr lang="zh-CN" altLang="en-US" dirty="0">
                <a:solidFill>
                  <a:srgbClr val="313D51"/>
                </a:solidFill>
                <a:cs typeface="+mn-ea"/>
              </a:rPr>
              <a:t>父</a:t>
            </a:r>
            <a:r>
              <a:rPr lang="zh-CN" altLang="zh-CN" dirty="0">
                <a:solidFill>
                  <a:srgbClr val="313D51"/>
                </a:solidFill>
                <a:cs typeface="+mn-ea"/>
              </a:rPr>
              <a:t>类中被定义为虚方法，在</a:t>
            </a:r>
            <a:r>
              <a:rPr lang="zh-CN" altLang="en-US" dirty="0">
                <a:solidFill>
                  <a:srgbClr val="313D51"/>
                </a:solidFill>
                <a:cs typeface="+mn-ea"/>
              </a:rPr>
              <a:t>分别针对请求和应答协议的</a:t>
            </a:r>
            <a:r>
              <a:rPr lang="zh-CN" altLang="zh-CN" dirty="0">
                <a:solidFill>
                  <a:srgbClr val="313D51"/>
                </a:solidFill>
                <a:cs typeface="+mn-ea"/>
              </a:rPr>
              <a:t>子类中被重写</a:t>
            </a:r>
            <a:r>
              <a:rPr lang="zh-CN" altLang="en-US" dirty="0">
                <a:solidFill>
                  <a:srgbClr val="313D51"/>
                </a:solidFill>
                <a:cs typeface="+mn-ea"/>
              </a:rPr>
              <a:t>。</a:t>
            </a:r>
          </a:p>
          <a:p>
            <a:pPr marL="285750" indent="-285750" algn="just">
              <a:lnSpc>
                <a:spcPts val="2000"/>
              </a:lnSpc>
              <a:buFont typeface="Arial" panose="020B0604020202020204" pitchFamily="34" charset="0"/>
              <a:buChar char="•"/>
            </a:pPr>
            <a:endParaRPr lang="zh-CN" altLang="en-US" dirty="0"/>
          </a:p>
          <a:p>
            <a:pPr marL="285750" lvl="0" indent="-285750" algn="just">
              <a:lnSpc>
                <a:spcPts val="2000"/>
              </a:lnSpc>
              <a:buFont typeface="Arial" panose="020B0604020202020204" pitchFamily="34" charset="0"/>
              <a:buChar char="•"/>
            </a:pPr>
            <a:endParaRPr lang="en-US" altLang="zh-CN" dirty="0">
              <a:solidFill>
                <a:srgbClr val="313D51"/>
              </a:solidFill>
              <a:cs typeface="+mn-ea"/>
            </a:endParaRPr>
          </a:p>
        </p:txBody>
      </p:sp>
      <p:sp>
        <p:nvSpPr>
          <p:cNvPr id="18" name="文本框 17"/>
          <p:cNvSpPr txBox="1"/>
          <p:nvPr/>
        </p:nvSpPr>
        <p:spPr>
          <a:xfrm>
            <a:off x="1290485" y="289075"/>
            <a:ext cx="6096982" cy="396134"/>
          </a:xfrm>
          <a:prstGeom prst="rect">
            <a:avLst/>
          </a:prstGeom>
          <a:noFill/>
        </p:spPr>
        <p:txBody>
          <a:bodyPr wrap="square">
            <a:spAutoFit/>
          </a:bodyPr>
          <a:lstStyle/>
          <a:p>
            <a:pPr algn="l">
              <a:lnSpc>
                <a:spcPct val="120000"/>
              </a:lnSpc>
            </a:pPr>
            <a:r>
              <a:rPr lang="en-US" altLang="zh-CN" sz="1800" b="1" dirty="0">
                <a:solidFill>
                  <a:srgbClr val="313D51"/>
                </a:solidFill>
                <a:latin typeface="+mn-lt"/>
                <a:ea typeface="+mn-ea"/>
                <a:cs typeface="+mn-ea"/>
                <a:sym typeface="+mn-lt"/>
              </a:rPr>
              <a:t>Step01 HTTP</a:t>
            </a:r>
            <a:r>
              <a:rPr lang="zh-CN" altLang="en-US" sz="1800" b="1" dirty="0">
                <a:solidFill>
                  <a:srgbClr val="313D51"/>
                </a:solidFill>
                <a:latin typeface="+mn-lt"/>
                <a:ea typeface="+mn-ea"/>
                <a:cs typeface="+mn-ea"/>
                <a:sym typeface="+mn-lt"/>
              </a:rPr>
              <a:t>首部的解析和保存</a:t>
            </a:r>
          </a:p>
        </p:txBody>
      </p:sp>
      <p:sp>
        <p:nvSpPr>
          <p:cNvPr id="22" name="文本框 21"/>
          <p:cNvSpPr txBox="1"/>
          <p:nvPr/>
        </p:nvSpPr>
        <p:spPr>
          <a:xfrm>
            <a:off x="6446969" y="1148026"/>
            <a:ext cx="3476193" cy="357277"/>
          </a:xfrm>
          <a:prstGeom prst="rect">
            <a:avLst/>
          </a:prstGeom>
          <a:noFill/>
        </p:spPr>
        <p:txBody>
          <a:bodyPr wrap="square">
            <a:spAutoFit/>
          </a:bodyPr>
          <a:lstStyle/>
          <a:p>
            <a:pPr lvl="0" algn="ctr">
              <a:lnSpc>
                <a:spcPts val="2000"/>
              </a:lnSpc>
            </a:pPr>
            <a:r>
              <a:rPr lang="zh-CN" altLang="en-US" sz="2400" dirty="0">
                <a:solidFill>
                  <a:srgbClr val="313D51"/>
                </a:solidFill>
                <a:cs typeface="+mn-ea"/>
              </a:rPr>
              <a:t>具体实现：</a:t>
            </a:r>
            <a:endParaRPr lang="en-US" altLang="zh-CN" sz="2400" dirty="0">
              <a:solidFill>
                <a:srgbClr val="313D51"/>
              </a:solidFill>
              <a:cs typeface="+mn-ea"/>
            </a:endParaRPr>
          </a:p>
        </p:txBody>
      </p:sp>
      <p:sp>
        <p:nvSpPr>
          <p:cNvPr id="9" name="箭头: 右 8"/>
          <p:cNvSpPr/>
          <p:nvPr/>
        </p:nvSpPr>
        <p:spPr>
          <a:xfrm>
            <a:off x="5166851" y="998727"/>
            <a:ext cx="1858297" cy="548276"/>
          </a:xfrm>
          <a:prstGeom prst="rightArrow">
            <a:avLst/>
          </a:prstGeom>
          <a:solidFill>
            <a:schemeClr val="tx2">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根据特点设计</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658813" y="258246"/>
            <a:ext cx="576262" cy="576262"/>
            <a:chOff x="416756" y="345952"/>
            <a:chExt cx="576262" cy="576262"/>
          </a:xfrm>
        </p:grpSpPr>
        <p:sp>
          <p:nvSpPr>
            <p:cNvPr id="32" name="圆角矩形 10"/>
            <p:cNvSpPr>
              <a:spLocks noChangeArrowheads="1"/>
            </p:cNvSpPr>
            <p:nvPr/>
          </p:nvSpPr>
          <p:spPr bwMode="auto">
            <a:xfrm>
              <a:off x="416756" y="345952"/>
              <a:ext cx="576262" cy="576262"/>
            </a:xfrm>
            <a:prstGeom prst="roundRect">
              <a:avLst>
                <a:gd name="adj" fmla="val 16667"/>
              </a:avLst>
            </a:prstGeom>
            <a:solidFill>
              <a:srgbClr val="244C89"/>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mn-lt"/>
                <a:ea typeface="+mn-ea"/>
                <a:cs typeface="+mn-ea"/>
                <a:sym typeface="+mn-lt"/>
              </a:endParaRPr>
            </a:p>
          </p:txBody>
        </p:sp>
        <p:sp>
          <p:nvSpPr>
            <p:cNvPr id="33" name="Freeform 27"/>
            <p:cNvSpPr>
              <a:spLocks noEditPoints="1"/>
            </p:cNvSpPr>
            <p:nvPr/>
          </p:nvSpPr>
          <p:spPr bwMode="auto">
            <a:xfrm>
              <a:off x="548762" y="466597"/>
              <a:ext cx="312249" cy="334972"/>
            </a:xfrm>
            <a:custGeom>
              <a:avLst/>
              <a:gdLst>
                <a:gd name="T0" fmla="*/ 2147483646 w 812"/>
                <a:gd name="T1" fmla="*/ 0 h 858"/>
                <a:gd name="T2" fmla="*/ 2147483646 w 812"/>
                <a:gd name="T3" fmla="*/ 2147483646 h 858"/>
                <a:gd name="T4" fmla="*/ 2147483646 w 812"/>
                <a:gd name="T5" fmla="*/ 2147483646 h 858"/>
                <a:gd name="T6" fmla="*/ 2147483646 w 812"/>
                <a:gd name="T7" fmla="*/ 2147483646 h 858"/>
                <a:gd name="T8" fmla="*/ 2147483646 w 812"/>
                <a:gd name="T9" fmla="*/ 2147483646 h 858"/>
                <a:gd name="T10" fmla="*/ 2147483646 w 812"/>
                <a:gd name="T11" fmla="*/ 2147483646 h 858"/>
                <a:gd name="T12" fmla="*/ 2147483646 w 812"/>
                <a:gd name="T13" fmla="*/ 2147483646 h 858"/>
                <a:gd name="T14" fmla="*/ 2147483646 w 812"/>
                <a:gd name="T15" fmla="*/ 2147483646 h 858"/>
                <a:gd name="T16" fmla="*/ 0 w 812"/>
                <a:gd name="T17" fmla="*/ 2147483646 h 858"/>
                <a:gd name="T18" fmla="*/ 2147483646 w 812"/>
                <a:gd name="T19" fmla="*/ 2147483646 h 858"/>
                <a:gd name="T20" fmla="*/ 2147483646 w 812"/>
                <a:gd name="T21" fmla="*/ 2147483646 h 858"/>
                <a:gd name="T22" fmla="*/ 2147483646 w 812"/>
                <a:gd name="T23" fmla="*/ 2147483646 h 858"/>
                <a:gd name="T24" fmla="*/ 2147483646 w 812"/>
                <a:gd name="T25" fmla="*/ 2147483646 h 858"/>
                <a:gd name="T26" fmla="*/ 2147483646 w 812"/>
                <a:gd name="T27" fmla="*/ 2147483646 h 858"/>
                <a:gd name="T28" fmla="*/ 2147483646 w 812"/>
                <a:gd name="T29" fmla="*/ 2147483646 h 858"/>
                <a:gd name="T30" fmla="*/ 2147483646 w 812"/>
                <a:gd name="T31" fmla="*/ 2147483646 h 858"/>
                <a:gd name="T32" fmla="*/ 2147483646 w 812"/>
                <a:gd name="T33" fmla="*/ 2147483646 h 858"/>
                <a:gd name="T34" fmla="*/ 2147483646 w 812"/>
                <a:gd name="T35" fmla="*/ 2147483646 h 858"/>
                <a:gd name="T36" fmla="*/ 2147483646 w 812"/>
                <a:gd name="T37" fmla="*/ 2147483646 h 858"/>
                <a:gd name="T38" fmla="*/ 2147483646 w 812"/>
                <a:gd name="T39" fmla="*/ 2147483646 h 858"/>
                <a:gd name="T40" fmla="*/ 2147483646 w 812"/>
                <a:gd name="T41" fmla="*/ 2147483646 h 858"/>
                <a:gd name="T42" fmla="*/ 2147483646 w 812"/>
                <a:gd name="T43" fmla="*/ 2147483646 h 858"/>
                <a:gd name="T44" fmla="*/ 2147483646 w 812"/>
                <a:gd name="T45" fmla="*/ 2147483646 h 858"/>
                <a:gd name="T46" fmla="*/ 2147483646 w 812"/>
                <a:gd name="T47" fmla="*/ 2147483646 h 858"/>
                <a:gd name="T48" fmla="*/ 2147483646 w 812"/>
                <a:gd name="T49" fmla="*/ 2147483646 h 858"/>
                <a:gd name="T50" fmla="*/ 2147483646 w 812"/>
                <a:gd name="T51" fmla="*/ 2147483646 h 858"/>
                <a:gd name="T52" fmla="*/ 2147483646 w 812"/>
                <a:gd name="T53" fmla="*/ 2147483646 h 858"/>
                <a:gd name="T54" fmla="*/ 2147483646 w 812"/>
                <a:gd name="T55" fmla="*/ 2147483646 h 858"/>
                <a:gd name="T56" fmla="*/ 2147483646 w 812"/>
                <a:gd name="T57" fmla="*/ 2147483646 h 858"/>
                <a:gd name="T58" fmla="*/ 2147483646 w 812"/>
                <a:gd name="T59" fmla="*/ 2147483646 h 858"/>
                <a:gd name="T60" fmla="*/ 2147483646 w 812"/>
                <a:gd name="T61" fmla="*/ 2147483646 h 858"/>
                <a:gd name="T62" fmla="*/ 2147483646 w 812"/>
                <a:gd name="T63" fmla="*/ 2147483646 h 858"/>
                <a:gd name="T64" fmla="*/ 2147483646 w 812"/>
                <a:gd name="T65" fmla="*/ 2147483646 h 858"/>
                <a:gd name="T66" fmla="*/ 2147483646 w 812"/>
                <a:gd name="T67" fmla="*/ 2147483646 h 858"/>
                <a:gd name="T68" fmla="*/ 2147483646 w 812"/>
                <a:gd name="T69" fmla="*/ 2147483646 h 8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12" h="858">
                  <a:moveTo>
                    <a:pt x="179" y="0"/>
                  </a:moveTo>
                  <a:lnTo>
                    <a:pt x="507" y="0"/>
                  </a:lnTo>
                  <a:cubicBezTo>
                    <a:pt x="569" y="0"/>
                    <a:pt x="620" y="51"/>
                    <a:pt x="620" y="113"/>
                  </a:cubicBezTo>
                  <a:lnTo>
                    <a:pt x="620" y="264"/>
                  </a:lnTo>
                  <a:cubicBezTo>
                    <a:pt x="584" y="292"/>
                    <a:pt x="563" y="318"/>
                    <a:pt x="535" y="356"/>
                  </a:cubicBezTo>
                  <a:lnTo>
                    <a:pt x="535" y="113"/>
                  </a:lnTo>
                  <a:cubicBezTo>
                    <a:pt x="535" y="98"/>
                    <a:pt x="522" y="85"/>
                    <a:pt x="507" y="85"/>
                  </a:cubicBezTo>
                  <a:lnTo>
                    <a:pt x="247" y="85"/>
                  </a:lnTo>
                  <a:lnTo>
                    <a:pt x="247" y="204"/>
                  </a:lnTo>
                  <a:cubicBezTo>
                    <a:pt x="247" y="216"/>
                    <a:pt x="237" y="226"/>
                    <a:pt x="225" y="226"/>
                  </a:cubicBezTo>
                  <a:lnTo>
                    <a:pt x="86" y="226"/>
                  </a:lnTo>
                  <a:lnTo>
                    <a:pt x="86" y="643"/>
                  </a:lnTo>
                  <a:cubicBezTo>
                    <a:pt x="86" y="658"/>
                    <a:pt x="98" y="670"/>
                    <a:pt x="113" y="670"/>
                  </a:cubicBezTo>
                  <a:lnTo>
                    <a:pt x="375" y="670"/>
                  </a:lnTo>
                  <a:cubicBezTo>
                    <a:pt x="366" y="699"/>
                    <a:pt x="358" y="727"/>
                    <a:pt x="353" y="756"/>
                  </a:cubicBezTo>
                  <a:lnTo>
                    <a:pt x="113" y="756"/>
                  </a:lnTo>
                  <a:cubicBezTo>
                    <a:pt x="51" y="756"/>
                    <a:pt x="0" y="705"/>
                    <a:pt x="0" y="643"/>
                  </a:cubicBezTo>
                  <a:lnTo>
                    <a:pt x="0" y="178"/>
                  </a:lnTo>
                  <a:lnTo>
                    <a:pt x="179" y="0"/>
                  </a:lnTo>
                  <a:close/>
                  <a:moveTo>
                    <a:pt x="721" y="277"/>
                  </a:moveTo>
                  <a:cubicBezTo>
                    <a:pt x="733" y="283"/>
                    <a:pt x="740" y="295"/>
                    <a:pt x="743" y="310"/>
                  </a:cubicBezTo>
                  <a:cubicBezTo>
                    <a:pt x="765" y="316"/>
                    <a:pt x="786" y="330"/>
                    <a:pt x="802" y="358"/>
                  </a:cubicBezTo>
                  <a:cubicBezTo>
                    <a:pt x="812" y="382"/>
                    <a:pt x="808" y="417"/>
                    <a:pt x="794" y="442"/>
                  </a:cubicBezTo>
                  <a:cubicBezTo>
                    <a:pt x="770" y="487"/>
                    <a:pt x="736" y="543"/>
                    <a:pt x="707" y="588"/>
                  </a:cubicBezTo>
                  <a:cubicBezTo>
                    <a:pt x="688" y="595"/>
                    <a:pt x="692" y="556"/>
                    <a:pt x="699" y="546"/>
                  </a:cubicBezTo>
                  <a:cubicBezTo>
                    <a:pt x="723" y="510"/>
                    <a:pt x="743" y="477"/>
                    <a:pt x="762" y="413"/>
                  </a:cubicBezTo>
                  <a:cubicBezTo>
                    <a:pt x="766" y="382"/>
                    <a:pt x="752" y="368"/>
                    <a:pt x="743" y="355"/>
                  </a:cubicBezTo>
                  <a:cubicBezTo>
                    <a:pt x="742" y="358"/>
                    <a:pt x="742" y="360"/>
                    <a:pt x="741" y="363"/>
                  </a:cubicBezTo>
                  <a:cubicBezTo>
                    <a:pt x="723" y="355"/>
                    <a:pt x="706" y="346"/>
                    <a:pt x="688" y="337"/>
                  </a:cubicBezTo>
                  <a:cubicBezTo>
                    <a:pt x="670" y="327"/>
                    <a:pt x="653" y="314"/>
                    <a:pt x="636" y="302"/>
                  </a:cubicBezTo>
                  <a:cubicBezTo>
                    <a:pt x="669" y="274"/>
                    <a:pt x="698" y="264"/>
                    <a:pt x="721" y="277"/>
                  </a:cubicBezTo>
                  <a:close/>
                  <a:moveTo>
                    <a:pt x="734" y="395"/>
                  </a:moveTo>
                  <a:cubicBezTo>
                    <a:pt x="719" y="445"/>
                    <a:pt x="690" y="508"/>
                    <a:pt x="649" y="579"/>
                  </a:cubicBezTo>
                  <a:cubicBezTo>
                    <a:pt x="628" y="615"/>
                    <a:pt x="604" y="650"/>
                    <a:pt x="580" y="681"/>
                  </a:cubicBezTo>
                  <a:cubicBezTo>
                    <a:pt x="557" y="670"/>
                    <a:pt x="535" y="658"/>
                    <a:pt x="512" y="646"/>
                  </a:cubicBezTo>
                  <a:cubicBezTo>
                    <a:pt x="488" y="633"/>
                    <a:pt x="465" y="617"/>
                    <a:pt x="442" y="601"/>
                  </a:cubicBezTo>
                  <a:cubicBezTo>
                    <a:pt x="457" y="565"/>
                    <a:pt x="475" y="527"/>
                    <a:pt x="496" y="491"/>
                  </a:cubicBezTo>
                  <a:cubicBezTo>
                    <a:pt x="536" y="420"/>
                    <a:pt x="576" y="363"/>
                    <a:pt x="612" y="325"/>
                  </a:cubicBezTo>
                  <a:cubicBezTo>
                    <a:pt x="631" y="338"/>
                    <a:pt x="650" y="351"/>
                    <a:pt x="671" y="363"/>
                  </a:cubicBezTo>
                  <a:cubicBezTo>
                    <a:pt x="691" y="375"/>
                    <a:pt x="712" y="384"/>
                    <a:pt x="734" y="395"/>
                  </a:cubicBezTo>
                  <a:close/>
                  <a:moveTo>
                    <a:pt x="560" y="707"/>
                  </a:moveTo>
                  <a:cubicBezTo>
                    <a:pt x="486" y="797"/>
                    <a:pt x="410" y="858"/>
                    <a:pt x="392" y="848"/>
                  </a:cubicBezTo>
                  <a:cubicBezTo>
                    <a:pt x="375" y="838"/>
                    <a:pt x="389" y="742"/>
                    <a:pt x="430" y="632"/>
                  </a:cubicBezTo>
                  <a:cubicBezTo>
                    <a:pt x="451" y="645"/>
                    <a:pt x="472" y="659"/>
                    <a:pt x="494" y="672"/>
                  </a:cubicBezTo>
                  <a:cubicBezTo>
                    <a:pt x="516" y="685"/>
                    <a:pt x="538" y="695"/>
                    <a:pt x="560" y="707"/>
                  </a:cubicBezTo>
                  <a:close/>
                  <a:moveTo>
                    <a:pt x="294" y="149"/>
                  </a:moveTo>
                  <a:lnTo>
                    <a:pt x="482" y="149"/>
                  </a:lnTo>
                  <a:lnTo>
                    <a:pt x="482" y="193"/>
                  </a:lnTo>
                  <a:lnTo>
                    <a:pt x="294" y="193"/>
                  </a:lnTo>
                  <a:lnTo>
                    <a:pt x="294" y="149"/>
                  </a:lnTo>
                  <a:close/>
                  <a:moveTo>
                    <a:pt x="148" y="437"/>
                  </a:moveTo>
                  <a:lnTo>
                    <a:pt x="258" y="437"/>
                  </a:lnTo>
                  <a:lnTo>
                    <a:pt x="258" y="480"/>
                  </a:lnTo>
                  <a:lnTo>
                    <a:pt x="148" y="480"/>
                  </a:lnTo>
                  <a:lnTo>
                    <a:pt x="148" y="437"/>
                  </a:lnTo>
                  <a:close/>
                  <a:moveTo>
                    <a:pt x="148" y="337"/>
                  </a:moveTo>
                  <a:lnTo>
                    <a:pt x="482" y="337"/>
                  </a:lnTo>
                  <a:lnTo>
                    <a:pt x="482" y="381"/>
                  </a:lnTo>
                  <a:lnTo>
                    <a:pt x="148" y="381"/>
                  </a:lnTo>
                  <a:lnTo>
                    <a:pt x="148" y="337"/>
                  </a:lnTo>
                  <a:close/>
                  <a:moveTo>
                    <a:pt x="148" y="245"/>
                  </a:moveTo>
                  <a:lnTo>
                    <a:pt x="482" y="245"/>
                  </a:lnTo>
                  <a:lnTo>
                    <a:pt x="482" y="288"/>
                  </a:lnTo>
                  <a:lnTo>
                    <a:pt x="148" y="288"/>
                  </a:lnTo>
                  <a:lnTo>
                    <a:pt x="148" y="245"/>
                  </a:lnTo>
                  <a:close/>
                  <a:moveTo>
                    <a:pt x="111" y="187"/>
                  </a:moveTo>
                  <a:lnTo>
                    <a:pt x="193" y="187"/>
                  </a:lnTo>
                  <a:cubicBezTo>
                    <a:pt x="201" y="187"/>
                    <a:pt x="208" y="181"/>
                    <a:pt x="208" y="173"/>
                  </a:cubicBezTo>
                  <a:lnTo>
                    <a:pt x="208" y="91"/>
                  </a:lnTo>
                  <a:lnTo>
                    <a:pt x="111" y="18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cs typeface="+mn-ea"/>
                <a:sym typeface="+mn-lt"/>
              </a:endParaRPr>
            </a:p>
          </p:txBody>
        </p:sp>
      </p:grpSp>
      <p:grpSp>
        <p:nvGrpSpPr>
          <p:cNvPr id="35" name="组合 34"/>
          <p:cNvGrpSpPr/>
          <p:nvPr/>
        </p:nvGrpSpPr>
        <p:grpSpPr>
          <a:xfrm>
            <a:off x="1421503" y="801950"/>
            <a:ext cx="4171536" cy="45719"/>
            <a:chOff x="6956001" y="1968700"/>
            <a:chExt cx="4171536" cy="45719"/>
          </a:xfrm>
        </p:grpSpPr>
        <p:cxnSp>
          <p:nvCxnSpPr>
            <p:cNvPr id="36" name="直接连接符 35"/>
            <p:cNvCxnSpPr/>
            <p:nvPr/>
          </p:nvCxnSpPr>
          <p:spPr>
            <a:xfrm flipH="1">
              <a:off x="6970986" y="2009999"/>
              <a:ext cx="4156551" cy="0"/>
            </a:xfrm>
            <a:prstGeom prst="line">
              <a:avLst/>
            </a:prstGeom>
            <a:noFill/>
            <a:ln w="19050" cap="flat" cmpd="sng" algn="ctr">
              <a:solidFill>
                <a:sysClr val="window" lastClr="FFFFFF">
                  <a:lumMod val="75000"/>
                </a:sysClr>
              </a:solidFill>
              <a:prstDash val="solid"/>
              <a:miter lim="800000"/>
            </a:ln>
            <a:effectLst/>
          </p:spPr>
        </p:cxnSp>
        <p:sp>
          <p:nvSpPr>
            <p:cNvPr id="37" name="矩形 36"/>
            <p:cNvSpPr/>
            <p:nvPr/>
          </p:nvSpPr>
          <p:spPr>
            <a:xfrm flipH="1">
              <a:off x="6956001" y="1968700"/>
              <a:ext cx="950535" cy="45719"/>
            </a:xfrm>
            <a:prstGeom prst="rect">
              <a:avLst/>
            </a:prstGeom>
            <a:solidFill>
              <a:srgbClr val="244C89"/>
            </a:solidFill>
            <a:ln w="12700" cap="flat" cmpd="sng" algn="ctr">
              <a:noFill/>
              <a:prstDash val="solid"/>
              <a:miter lim="800000"/>
            </a:ln>
            <a:effectLst/>
          </p:spPr>
          <p:txBody>
            <a:bodyPr rtlCol="0" anchor="ctr"/>
            <a:lstStyle/>
            <a:p>
              <a:pPr algn="ctr" defTabSz="913765">
                <a:lnSpc>
                  <a:spcPct val="120000"/>
                </a:lnSpc>
                <a:defRPr/>
              </a:pPr>
              <a:endParaRPr lang="zh-CN" altLang="en-US" sz="1800" kern="0">
                <a:solidFill>
                  <a:srgbClr val="313D51"/>
                </a:solidFill>
                <a:cs typeface="+mn-ea"/>
                <a:sym typeface="+mn-lt"/>
              </a:endParaRPr>
            </a:p>
          </p:txBody>
        </p:sp>
      </p:grpSp>
      <p:sp>
        <p:nvSpPr>
          <p:cNvPr id="10" name="文本框 9"/>
          <p:cNvSpPr txBox="1"/>
          <p:nvPr/>
        </p:nvSpPr>
        <p:spPr>
          <a:xfrm>
            <a:off x="790818" y="1617829"/>
            <a:ext cx="5061341" cy="3426579"/>
          </a:xfrm>
          <a:prstGeom prst="rect">
            <a:avLst/>
          </a:prstGeom>
          <a:noFill/>
        </p:spPr>
        <p:txBody>
          <a:bodyPr wrap="square">
            <a:spAutoFit/>
          </a:bodyPr>
          <a:lstStyle/>
          <a:p>
            <a:pPr marL="285750" lvl="0" indent="-285750" algn="just">
              <a:lnSpc>
                <a:spcPts val="2000"/>
              </a:lnSpc>
              <a:buFont typeface="Wingdings" panose="05000000000000000000" pitchFamily="2" charset="2"/>
              <a:buChar char="p"/>
            </a:pPr>
            <a:r>
              <a:rPr lang="zh-CN" altLang="en-US" dirty="0">
                <a:solidFill>
                  <a:srgbClr val="313D51"/>
                </a:solidFill>
                <a:cs typeface="+mn-ea"/>
              </a:rPr>
              <a:t>“</a:t>
            </a:r>
            <a:r>
              <a:rPr lang="zh-CN" altLang="zh-CN" dirty="0">
                <a:solidFill>
                  <a:srgbClr val="313D51"/>
                </a:solidFill>
                <a:cs typeface="+mn-ea"/>
              </a:rPr>
              <a:t>数据包</a:t>
            </a:r>
            <a:r>
              <a:rPr lang="zh-CN" altLang="en-US" dirty="0">
                <a:solidFill>
                  <a:srgbClr val="313D51"/>
                </a:solidFill>
                <a:cs typeface="+mn-ea"/>
              </a:rPr>
              <a:t>”</a:t>
            </a:r>
            <a:endParaRPr lang="en-US" altLang="zh-CN" dirty="0">
              <a:solidFill>
                <a:srgbClr val="313D51"/>
              </a:solidFill>
              <a:cs typeface="+mn-ea"/>
            </a:endParaRPr>
          </a:p>
          <a:p>
            <a:pPr marL="285750" lvl="0" indent="-285750" algn="just">
              <a:lnSpc>
                <a:spcPts val="2000"/>
              </a:lnSpc>
              <a:buFont typeface="Wingdings" panose="05000000000000000000" pitchFamily="2" charset="2"/>
              <a:buChar char="p"/>
            </a:pPr>
            <a:endParaRPr lang="en-US" altLang="zh-CN" dirty="0">
              <a:solidFill>
                <a:srgbClr val="313D51"/>
              </a:solidFill>
              <a:cs typeface="+mn-ea"/>
            </a:endParaRPr>
          </a:p>
          <a:p>
            <a:pPr lvl="0" algn="just">
              <a:lnSpc>
                <a:spcPts val="2000"/>
              </a:lnSpc>
            </a:pPr>
            <a:r>
              <a:rPr lang="zh-CN" altLang="zh-CN" dirty="0">
                <a:solidFill>
                  <a:srgbClr val="313D51"/>
                </a:solidFill>
                <a:cs typeface="+mn-ea"/>
              </a:rPr>
              <a:t>去掉了前同步码和</a:t>
            </a:r>
            <a:r>
              <a:rPr lang="en-US" altLang="zh-CN" dirty="0">
                <a:solidFill>
                  <a:srgbClr val="313D51"/>
                </a:solidFill>
                <a:cs typeface="+mn-ea"/>
              </a:rPr>
              <a:t>CRC</a:t>
            </a:r>
            <a:r>
              <a:rPr lang="zh-CN" altLang="zh-CN" dirty="0">
                <a:solidFill>
                  <a:srgbClr val="313D51"/>
                </a:solidFill>
                <a:cs typeface="+mn-ea"/>
              </a:rPr>
              <a:t>校验位的帧</a:t>
            </a:r>
            <a:endParaRPr lang="en-US" altLang="zh-CN" dirty="0">
              <a:solidFill>
                <a:srgbClr val="313D51"/>
              </a:solidFill>
              <a:cs typeface="+mn-ea"/>
            </a:endParaRPr>
          </a:p>
          <a:p>
            <a:pPr lvl="0" algn="just">
              <a:lnSpc>
                <a:spcPts val="2000"/>
              </a:lnSpc>
            </a:pPr>
            <a:endParaRPr lang="en-US" altLang="zh-CN" dirty="0">
              <a:solidFill>
                <a:srgbClr val="313D51"/>
              </a:solidFill>
              <a:cs typeface="+mn-ea"/>
            </a:endParaRPr>
          </a:p>
          <a:p>
            <a:pPr marL="285750" lvl="0" indent="-285750" algn="just">
              <a:lnSpc>
                <a:spcPts val="2000"/>
              </a:lnSpc>
              <a:buFont typeface="Wingdings" panose="05000000000000000000" pitchFamily="2" charset="2"/>
              <a:buChar char="p"/>
            </a:pPr>
            <a:r>
              <a:rPr lang="zh-CN" altLang="en-US" dirty="0">
                <a:solidFill>
                  <a:srgbClr val="313D51"/>
                </a:solidFill>
                <a:cs typeface="+mn-ea"/>
              </a:rPr>
              <a:t>分段和分组</a:t>
            </a:r>
            <a:endParaRPr lang="en-US" altLang="zh-CN" dirty="0">
              <a:solidFill>
                <a:srgbClr val="313D51"/>
              </a:solidFill>
              <a:cs typeface="+mn-ea"/>
            </a:endParaRPr>
          </a:p>
          <a:p>
            <a:pPr lvl="0" algn="just">
              <a:lnSpc>
                <a:spcPts val="2000"/>
              </a:lnSpc>
            </a:pPr>
            <a:endParaRPr lang="en-US" altLang="zh-CN" dirty="0">
              <a:solidFill>
                <a:srgbClr val="313D51"/>
              </a:solidFill>
              <a:cs typeface="+mn-ea"/>
            </a:endParaRPr>
          </a:p>
          <a:p>
            <a:pPr lvl="0" algn="just">
              <a:lnSpc>
                <a:spcPts val="2000"/>
              </a:lnSpc>
            </a:pPr>
            <a:r>
              <a:rPr lang="zh-CN" altLang="zh-CN" dirty="0">
                <a:solidFill>
                  <a:srgbClr val="313D51"/>
                </a:solidFill>
                <a:cs typeface="+mn-ea"/>
              </a:rPr>
              <a:t>由于帧能承载的数据大小有限制，运输层会对报文进行分段，因此需要重组捕获到的数据包才能还原出</a:t>
            </a:r>
            <a:r>
              <a:rPr lang="zh-CN" altLang="en-US" dirty="0">
                <a:solidFill>
                  <a:srgbClr val="313D51"/>
                </a:solidFill>
                <a:cs typeface="+mn-ea"/>
              </a:rPr>
              <a:t>服务器</a:t>
            </a:r>
            <a:r>
              <a:rPr lang="zh-CN" altLang="zh-CN" dirty="0">
                <a:solidFill>
                  <a:srgbClr val="313D51"/>
                </a:solidFill>
                <a:cs typeface="+mn-ea"/>
              </a:rPr>
              <a:t>和浏览器之间传送的完整对象。运输层使用</a:t>
            </a:r>
            <a:r>
              <a:rPr lang="en-US" altLang="zh-CN" dirty="0">
                <a:solidFill>
                  <a:srgbClr val="313D51"/>
                </a:solidFill>
                <a:cs typeface="+mn-ea"/>
              </a:rPr>
              <a:t>TCP</a:t>
            </a:r>
            <a:r>
              <a:rPr lang="zh-CN" altLang="zh-CN" dirty="0">
                <a:solidFill>
                  <a:srgbClr val="313D51"/>
                </a:solidFill>
                <a:cs typeface="+mn-ea"/>
              </a:rPr>
              <a:t>协议时，</a:t>
            </a:r>
            <a:r>
              <a:rPr lang="en-US" altLang="zh-CN" dirty="0">
                <a:solidFill>
                  <a:srgbClr val="313D51"/>
                </a:solidFill>
                <a:cs typeface="+mn-ea"/>
              </a:rPr>
              <a:t>TCP</a:t>
            </a:r>
            <a:r>
              <a:rPr lang="zh-CN" altLang="zh-CN" dirty="0">
                <a:solidFill>
                  <a:srgbClr val="313D51"/>
                </a:solidFill>
                <a:cs typeface="+mn-ea"/>
              </a:rPr>
              <a:t>协议为了提高效率，一般会控制分段的长度来避免在网络层再进行分片，本系统只针对</a:t>
            </a:r>
            <a:r>
              <a:rPr lang="en-US" altLang="zh-CN" dirty="0">
                <a:solidFill>
                  <a:srgbClr val="313D51"/>
                </a:solidFill>
                <a:cs typeface="+mn-ea"/>
              </a:rPr>
              <a:t>HTTP</a:t>
            </a:r>
            <a:r>
              <a:rPr lang="zh-CN" altLang="zh-CN" dirty="0">
                <a:solidFill>
                  <a:srgbClr val="313D51"/>
                </a:solidFill>
                <a:cs typeface="+mn-ea"/>
              </a:rPr>
              <a:t>协议，重组数据包时只考虑了分段的重组，不考虑分片的重组。</a:t>
            </a:r>
          </a:p>
        </p:txBody>
      </p:sp>
      <p:sp>
        <p:nvSpPr>
          <p:cNvPr id="12" name="文本框 11"/>
          <p:cNvSpPr txBox="1"/>
          <p:nvPr/>
        </p:nvSpPr>
        <p:spPr>
          <a:xfrm>
            <a:off x="1290485" y="289075"/>
            <a:ext cx="6096982" cy="396134"/>
          </a:xfrm>
          <a:prstGeom prst="rect">
            <a:avLst/>
          </a:prstGeom>
          <a:noFill/>
        </p:spPr>
        <p:txBody>
          <a:bodyPr wrap="square">
            <a:spAutoFit/>
          </a:bodyPr>
          <a:lstStyle/>
          <a:p>
            <a:pPr algn="l">
              <a:lnSpc>
                <a:spcPct val="120000"/>
              </a:lnSpc>
            </a:pPr>
            <a:r>
              <a:rPr lang="en-US" altLang="zh-CN" sz="1800" b="1" dirty="0">
                <a:solidFill>
                  <a:srgbClr val="313D51"/>
                </a:solidFill>
                <a:latin typeface="+mn-lt"/>
                <a:ea typeface="+mn-ea"/>
                <a:cs typeface="+mn-ea"/>
                <a:sym typeface="+mn-lt"/>
              </a:rPr>
              <a:t>Step02 </a:t>
            </a:r>
            <a:r>
              <a:rPr lang="zh-CN" altLang="en-US" sz="1800" b="1" dirty="0">
                <a:solidFill>
                  <a:srgbClr val="313D51"/>
                </a:solidFill>
                <a:latin typeface="+mn-lt"/>
                <a:ea typeface="+mn-ea"/>
                <a:cs typeface="+mn-ea"/>
                <a:sym typeface="+mn-lt"/>
              </a:rPr>
              <a:t>数据包的重组</a:t>
            </a:r>
          </a:p>
        </p:txBody>
      </p:sp>
      <p:sp>
        <p:nvSpPr>
          <p:cNvPr id="11" name="矩形 10">
            <a:extLst>
              <a:ext uri="{FF2B5EF4-FFF2-40B4-BE49-F238E27FC236}">
                <a16:creationId xmlns:a16="http://schemas.microsoft.com/office/drawing/2014/main" id="{A766413E-79C6-E90A-ACE2-B1852E752696}"/>
              </a:ext>
            </a:extLst>
          </p:cNvPr>
          <p:cNvSpPr/>
          <p:nvPr/>
        </p:nvSpPr>
        <p:spPr>
          <a:xfrm>
            <a:off x="8058518" y="1539732"/>
            <a:ext cx="3274143" cy="678425"/>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2"/>
                </a:solidFill>
              </a:rPr>
              <a:t>HTTP</a:t>
            </a:r>
            <a:r>
              <a:rPr lang="zh-CN" altLang="en-US" dirty="0">
                <a:solidFill>
                  <a:schemeClr val="accent2"/>
                </a:solidFill>
              </a:rPr>
              <a:t>协议实体</a:t>
            </a:r>
          </a:p>
        </p:txBody>
      </p:sp>
      <p:sp>
        <p:nvSpPr>
          <p:cNvPr id="13" name="矩形 12">
            <a:extLst>
              <a:ext uri="{FF2B5EF4-FFF2-40B4-BE49-F238E27FC236}">
                <a16:creationId xmlns:a16="http://schemas.microsoft.com/office/drawing/2014/main" id="{9F2E1A95-FAA4-B452-EA5A-6F1965C4B1E7}"/>
              </a:ext>
            </a:extLst>
          </p:cNvPr>
          <p:cNvSpPr/>
          <p:nvPr/>
        </p:nvSpPr>
        <p:spPr>
          <a:xfrm>
            <a:off x="6742963" y="1539731"/>
            <a:ext cx="1315556" cy="678425"/>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2"/>
                </a:solidFill>
              </a:rPr>
              <a:t>HTTP</a:t>
            </a:r>
            <a:r>
              <a:rPr lang="zh-CN" altLang="en-US" dirty="0">
                <a:solidFill>
                  <a:schemeClr val="accent2"/>
                </a:solidFill>
              </a:rPr>
              <a:t>协议首部</a:t>
            </a:r>
          </a:p>
        </p:txBody>
      </p:sp>
      <p:sp>
        <p:nvSpPr>
          <p:cNvPr id="14" name="矩形 13">
            <a:extLst>
              <a:ext uri="{FF2B5EF4-FFF2-40B4-BE49-F238E27FC236}">
                <a16:creationId xmlns:a16="http://schemas.microsoft.com/office/drawing/2014/main" id="{EA17B1DD-0C0F-0198-4C18-D82E0BF239C6}"/>
              </a:ext>
            </a:extLst>
          </p:cNvPr>
          <p:cNvSpPr/>
          <p:nvPr/>
        </p:nvSpPr>
        <p:spPr>
          <a:xfrm>
            <a:off x="7515777" y="3072678"/>
            <a:ext cx="1081057" cy="678425"/>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2"/>
                </a:solidFill>
              </a:rPr>
              <a:t>TCP</a:t>
            </a:r>
            <a:r>
              <a:rPr lang="zh-CN" altLang="en-US" dirty="0">
                <a:solidFill>
                  <a:schemeClr val="accent2"/>
                </a:solidFill>
              </a:rPr>
              <a:t>协议首部</a:t>
            </a:r>
          </a:p>
        </p:txBody>
      </p:sp>
      <p:sp>
        <p:nvSpPr>
          <p:cNvPr id="15" name="矩形 14">
            <a:extLst>
              <a:ext uri="{FF2B5EF4-FFF2-40B4-BE49-F238E27FC236}">
                <a16:creationId xmlns:a16="http://schemas.microsoft.com/office/drawing/2014/main" id="{96A28D65-329C-8F49-8D5C-70FC268B5D01}"/>
              </a:ext>
            </a:extLst>
          </p:cNvPr>
          <p:cNvSpPr/>
          <p:nvPr/>
        </p:nvSpPr>
        <p:spPr>
          <a:xfrm>
            <a:off x="9912391" y="3072678"/>
            <a:ext cx="1628223" cy="678425"/>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2"/>
                </a:solidFill>
              </a:rPr>
              <a:t>HTTP</a:t>
            </a:r>
            <a:r>
              <a:rPr lang="zh-CN" altLang="en-US" dirty="0">
                <a:solidFill>
                  <a:schemeClr val="accent2"/>
                </a:solidFill>
              </a:rPr>
              <a:t>协议实体的第一部分</a:t>
            </a:r>
          </a:p>
        </p:txBody>
      </p:sp>
      <p:sp>
        <p:nvSpPr>
          <p:cNvPr id="16" name="矩形 15">
            <a:extLst>
              <a:ext uri="{FF2B5EF4-FFF2-40B4-BE49-F238E27FC236}">
                <a16:creationId xmlns:a16="http://schemas.microsoft.com/office/drawing/2014/main" id="{2AB2AC77-F706-77EC-DFB0-A10EA8F2C4FE}"/>
              </a:ext>
            </a:extLst>
          </p:cNvPr>
          <p:cNvSpPr/>
          <p:nvPr/>
        </p:nvSpPr>
        <p:spPr>
          <a:xfrm>
            <a:off x="8596835" y="3072677"/>
            <a:ext cx="1315556" cy="678425"/>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2"/>
                </a:solidFill>
              </a:rPr>
              <a:t>HTTP</a:t>
            </a:r>
            <a:r>
              <a:rPr lang="zh-CN" altLang="en-US" dirty="0">
                <a:solidFill>
                  <a:schemeClr val="accent2"/>
                </a:solidFill>
              </a:rPr>
              <a:t>协议首部</a:t>
            </a:r>
          </a:p>
        </p:txBody>
      </p:sp>
      <p:sp>
        <p:nvSpPr>
          <p:cNvPr id="17" name="矩形 16">
            <a:extLst>
              <a:ext uri="{FF2B5EF4-FFF2-40B4-BE49-F238E27FC236}">
                <a16:creationId xmlns:a16="http://schemas.microsoft.com/office/drawing/2014/main" id="{5CC47761-2AE5-6708-720E-539DC53D9957}"/>
              </a:ext>
            </a:extLst>
          </p:cNvPr>
          <p:cNvSpPr/>
          <p:nvPr/>
        </p:nvSpPr>
        <p:spPr>
          <a:xfrm>
            <a:off x="6558606" y="3072676"/>
            <a:ext cx="957170" cy="678425"/>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2"/>
                </a:solidFill>
              </a:rPr>
              <a:t>IP</a:t>
            </a:r>
            <a:r>
              <a:rPr lang="zh-CN" altLang="en-US" dirty="0">
                <a:solidFill>
                  <a:schemeClr val="accent2"/>
                </a:solidFill>
              </a:rPr>
              <a:t>协议首部</a:t>
            </a:r>
          </a:p>
        </p:txBody>
      </p:sp>
      <p:sp>
        <p:nvSpPr>
          <p:cNvPr id="18" name="矩形 17">
            <a:extLst>
              <a:ext uri="{FF2B5EF4-FFF2-40B4-BE49-F238E27FC236}">
                <a16:creationId xmlns:a16="http://schemas.microsoft.com/office/drawing/2014/main" id="{390B166B-7CC9-B119-388D-9F9624FE10C9}"/>
              </a:ext>
            </a:extLst>
          </p:cNvPr>
          <p:cNvSpPr/>
          <p:nvPr/>
        </p:nvSpPr>
        <p:spPr>
          <a:xfrm>
            <a:off x="7515777" y="4104082"/>
            <a:ext cx="1081057" cy="678425"/>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2"/>
                </a:solidFill>
              </a:rPr>
              <a:t>TCP</a:t>
            </a:r>
            <a:r>
              <a:rPr lang="zh-CN" altLang="en-US" dirty="0">
                <a:solidFill>
                  <a:schemeClr val="accent2"/>
                </a:solidFill>
              </a:rPr>
              <a:t>协议首部</a:t>
            </a:r>
          </a:p>
        </p:txBody>
      </p:sp>
      <p:sp>
        <p:nvSpPr>
          <p:cNvPr id="19" name="矩形 18">
            <a:extLst>
              <a:ext uri="{FF2B5EF4-FFF2-40B4-BE49-F238E27FC236}">
                <a16:creationId xmlns:a16="http://schemas.microsoft.com/office/drawing/2014/main" id="{25C3A90A-7C4A-8753-D193-E4A9B0AF95EB}"/>
              </a:ext>
            </a:extLst>
          </p:cNvPr>
          <p:cNvSpPr/>
          <p:nvPr/>
        </p:nvSpPr>
        <p:spPr>
          <a:xfrm>
            <a:off x="9912391" y="4104082"/>
            <a:ext cx="1628223" cy="678425"/>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2"/>
                </a:solidFill>
              </a:rPr>
              <a:t>HTTP</a:t>
            </a:r>
            <a:r>
              <a:rPr lang="zh-CN" altLang="en-US" dirty="0">
                <a:solidFill>
                  <a:schemeClr val="accent2"/>
                </a:solidFill>
              </a:rPr>
              <a:t>协议实体的第二部分</a:t>
            </a:r>
          </a:p>
        </p:txBody>
      </p:sp>
      <p:sp>
        <p:nvSpPr>
          <p:cNvPr id="20" name="矩形 19">
            <a:extLst>
              <a:ext uri="{FF2B5EF4-FFF2-40B4-BE49-F238E27FC236}">
                <a16:creationId xmlns:a16="http://schemas.microsoft.com/office/drawing/2014/main" id="{F3FE1ECA-2547-E03F-AD76-0CA52B55E640}"/>
              </a:ext>
            </a:extLst>
          </p:cNvPr>
          <p:cNvSpPr/>
          <p:nvPr/>
        </p:nvSpPr>
        <p:spPr>
          <a:xfrm>
            <a:off x="8596835" y="4104081"/>
            <a:ext cx="1315556" cy="678425"/>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2"/>
                </a:solidFill>
              </a:rPr>
              <a:t>HTTP</a:t>
            </a:r>
            <a:r>
              <a:rPr lang="zh-CN" altLang="en-US" dirty="0">
                <a:solidFill>
                  <a:schemeClr val="accent2"/>
                </a:solidFill>
              </a:rPr>
              <a:t>协议首部</a:t>
            </a:r>
          </a:p>
        </p:txBody>
      </p:sp>
      <p:sp>
        <p:nvSpPr>
          <p:cNvPr id="21" name="矩形 20">
            <a:extLst>
              <a:ext uri="{FF2B5EF4-FFF2-40B4-BE49-F238E27FC236}">
                <a16:creationId xmlns:a16="http://schemas.microsoft.com/office/drawing/2014/main" id="{03B03CF0-93F3-55F0-78AC-82F933A1BF44}"/>
              </a:ext>
            </a:extLst>
          </p:cNvPr>
          <p:cNvSpPr/>
          <p:nvPr/>
        </p:nvSpPr>
        <p:spPr>
          <a:xfrm>
            <a:off x="6558606" y="4104080"/>
            <a:ext cx="957170" cy="678425"/>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2"/>
                </a:solidFill>
              </a:rPr>
              <a:t>IP</a:t>
            </a:r>
            <a:r>
              <a:rPr lang="zh-CN" altLang="en-US" dirty="0">
                <a:solidFill>
                  <a:schemeClr val="accent2"/>
                </a:solidFill>
              </a:rPr>
              <a:t>协议首部</a:t>
            </a:r>
          </a:p>
        </p:txBody>
      </p:sp>
      <p:sp>
        <p:nvSpPr>
          <p:cNvPr id="26" name="矩形 25">
            <a:extLst>
              <a:ext uri="{FF2B5EF4-FFF2-40B4-BE49-F238E27FC236}">
                <a16:creationId xmlns:a16="http://schemas.microsoft.com/office/drawing/2014/main" id="{9228C74D-F317-B21B-EEEF-92DE4B1E84D0}"/>
              </a:ext>
            </a:extLst>
          </p:cNvPr>
          <p:cNvSpPr/>
          <p:nvPr/>
        </p:nvSpPr>
        <p:spPr>
          <a:xfrm>
            <a:off x="7515776" y="5135483"/>
            <a:ext cx="1081057" cy="678425"/>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2"/>
                </a:solidFill>
              </a:rPr>
              <a:t>TCP</a:t>
            </a:r>
            <a:r>
              <a:rPr lang="zh-CN" altLang="en-US" dirty="0">
                <a:solidFill>
                  <a:schemeClr val="accent2"/>
                </a:solidFill>
              </a:rPr>
              <a:t>协议首部</a:t>
            </a:r>
          </a:p>
        </p:txBody>
      </p:sp>
      <p:sp>
        <p:nvSpPr>
          <p:cNvPr id="27" name="矩形 26">
            <a:extLst>
              <a:ext uri="{FF2B5EF4-FFF2-40B4-BE49-F238E27FC236}">
                <a16:creationId xmlns:a16="http://schemas.microsoft.com/office/drawing/2014/main" id="{82A3CD58-9726-4B5D-4436-A34D1E4600B9}"/>
              </a:ext>
            </a:extLst>
          </p:cNvPr>
          <p:cNvSpPr/>
          <p:nvPr/>
        </p:nvSpPr>
        <p:spPr>
          <a:xfrm>
            <a:off x="9912390" y="5135483"/>
            <a:ext cx="1628223" cy="678425"/>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2"/>
                </a:solidFill>
              </a:rPr>
              <a:t>HTTP</a:t>
            </a:r>
            <a:r>
              <a:rPr lang="zh-CN" altLang="en-US" dirty="0">
                <a:solidFill>
                  <a:schemeClr val="accent2"/>
                </a:solidFill>
              </a:rPr>
              <a:t>协议实体的第三部分</a:t>
            </a:r>
          </a:p>
        </p:txBody>
      </p:sp>
      <p:sp>
        <p:nvSpPr>
          <p:cNvPr id="28" name="矩形 27">
            <a:extLst>
              <a:ext uri="{FF2B5EF4-FFF2-40B4-BE49-F238E27FC236}">
                <a16:creationId xmlns:a16="http://schemas.microsoft.com/office/drawing/2014/main" id="{7C19E5E9-5684-9292-3922-20ABF336B2A0}"/>
              </a:ext>
            </a:extLst>
          </p:cNvPr>
          <p:cNvSpPr/>
          <p:nvPr/>
        </p:nvSpPr>
        <p:spPr>
          <a:xfrm>
            <a:off x="8596834" y="5135482"/>
            <a:ext cx="1315556" cy="678425"/>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2"/>
                </a:solidFill>
              </a:rPr>
              <a:t>HTTP</a:t>
            </a:r>
            <a:r>
              <a:rPr lang="zh-CN" altLang="en-US" dirty="0">
                <a:solidFill>
                  <a:schemeClr val="accent2"/>
                </a:solidFill>
              </a:rPr>
              <a:t>协议首部</a:t>
            </a:r>
          </a:p>
        </p:txBody>
      </p:sp>
      <p:sp>
        <p:nvSpPr>
          <p:cNvPr id="29" name="矩形 28">
            <a:extLst>
              <a:ext uri="{FF2B5EF4-FFF2-40B4-BE49-F238E27FC236}">
                <a16:creationId xmlns:a16="http://schemas.microsoft.com/office/drawing/2014/main" id="{D969B064-D19A-4CBA-04E8-7F01817E6154}"/>
              </a:ext>
            </a:extLst>
          </p:cNvPr>
          <p:cNvSpPr/>
          <p:nvPr/>
        </p:nvSpPr>
        <p:spPr>
          <a:xfrm>
            <a:off x="6558605" y="5135481"/>
            <a:ext cx="957170" cy="678425"/>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2"/>
                </a:solidFill>
              </a:rPr>
              <a:t>IP</a:t>
            </a:r>
            <a:r>
              <a:rPr lang="zh-CN" altLang="en-US" dirty="0">
                <a:solidFill>
                  <a:schemeClr val="accent2"/>
                </a:solidFill>
              </a:rPr>
              <a:t>协议首部</a:t>
            </a:r>
          </a:p>
        </p:txBody>
      </p:sp>
      <p:sp>
        <p:nvSpPr>
          <p:cNvPr id="3" name="文本框 2">
            <a:extLst>
              <a:ext uri="{FF2B5EF4-FFF2-40B4-BE49-F238E27FC236}">
                <a16:creationId xmlns:a16="http://schemas.microsoft.com/office/drawing/2014/main" id="{AB738BDE-8C6F-A23D-2592-F00DFC9799D2}"/>
              </a:ext>
            </a:extLst>
          </p:cNvPr>
          <p:cNvSpPr txBox="1"/>
          <p:nvPr/>
        </p:nvSpPr>
        <p:spPr>
          <a:xfrm>
            <a:off x="8772341" y="5936049"/>
            <a:ext cx="800219" cy="461665"/>
          </a:xfrm>
          <a:prstGeom prst="rect">
            <a:avLst/>
          </a:prstGeom>
          <a:noFill/>
        </p:spPr>
        <p:txBody>
          <a:bodyPr wrap="none" rtlCol="0">
            <a:spAutoFit/>
          </a:bodyPr>
          <a:lstStyle/>
          <a:p>
            <a:r>
              <a:rPr lang="en-US" altLang="zh-CN" sz="2400" dirty="0"/>
              <a:t>……</a:t>
            </a:r>
            <a:endParaRPr lang="zh-CN" altLang="en-US" sz="2400" dirty="0"/>
          </a:p>
        </p:txBody>
      </p:sp>
      <p:cxnSp>
        <p:nvCxnSpPr>
          <p:cNvPr id="6" name="直接箭头连接符 5">
            <a:extLst>
              <a:ext uri="{FF2B5EF4-FFF2-40B4-BE49-F238E27FC236}">
                <a16:creationId xmlns:a16="http://schemas.microsoft.com/office/drawing/2014/main" id="{0FB644DA-24D8-7E67-EE75-ECDA44C4D079}"/>
              </a:ext>
            </a:extLst>
          </p:cNvPr>
          <p:cNvCxnSpPr>
            <a:cxnSpLocks/>
          </p:cNvCxnSpPr>
          <p:nvPr/>
        </p:nvCxnSpPr>
        <p:spPr>
          <a:xfrm>
            <a:off x="9067306" y="2311423"/>
            <a:ext cx="0" cy="265472"/>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4F23E923-26C5-4148-53EF-4FA86D054BDF}"/>
              </a:ext>
            </a:extLst>
          </p:cNvPr>
          <p:cNvSpPr txBox="1"/>
          <p:nvPr/>
        </p:nvSpPr>
        <p:spPr>
          <a:xfrm>
            <a:off x="9067306" y="2276209"/>
            <a:ext cx="543739" cy="307777"/>
          </a:xfrm>
          <a:prstGeom prst="rect">
            <a:avLst/>
          </a:prstGeom>
          <a:noFill/>
        </p:spPr>
        <p:txBody>
          <a:bodyPr wrap="none" rtlCol="0">
            <a:spAutoFit/>
          </a:bodyPr>
          <a:lstStyle/>
          <a:p>
            <a:r>
              <a:rPr lang="zh-CN" altLang="en-US" sz="1400" dirty="0"/>
              <a:t>拆分</a:t>
            </a:r>
          </a:p>
        </p:txBody>
      </p:sp>
      <p:sp>
        <p:nvSpPr>
          <p:cNvPr id="8" name="右大括号 7">
            <a:extLst>
              <a:ext uri="{FF2B5EF4-FFF2-40B4-BE49-F238E27FC236}">
                <a16:creationId xmlns:a16="http://schemas.microsoft.com/office/drawing/2014/main" id="{2C73F577-E714-526F-6BEA-43FAE3524306}"/>
              </a:ext>
            </a:extLst>
          </p:cNvPr>
          <p:cNvSpPr/>
          <p:nvPr/>
        </p:nvSpPr>
        <p:spPr>
          <a:xfrm rot="16200000">
            <a:off x="8961084" y="455926"/>
            <a:ext cx="177048" cy="4982007"/>
          </a:xfrm>
          <a:prstGeom prst="rightBrace">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 name="文本框 37">
            <a:extLst>
              <a:ext uri="{FF2B5EF4-FFF2-40B4-BE49-F238E27FC236}">
                <a16:creationId xmlns:a16="http://schemas.microsoft.com/office/drawing/2014/main" id="{C335D731-87B4-0B3D-A6AD-F35427EEDA5F}"/>
              </a:ext>
            </a:extLst>
          </p:cNvPr>
          <p:cNvSpPr txBox="1"/>
          <p:nvPr/>
        </p:nvSpPr>
        <p:spPr>
          <a:xfrm>
            <a:off x="8536712" y="2592400"/>
            <a:ext cx="1074333" cy="307777"/>
          </a:xfrm>
          <a:prstGeom prst="rect">
            <a:avLst/>
          </a:prstGeom>
          <a:noFill/>
        </p:spPr>
        <p:txBody>
          <a:bodyPr wrap="none" rtlCol="0">
            <a:spAutoFit/>
          </a:bodyPr>
          <a:lstStyle/>
          <a:p>
            <a:r>
              <a:rPr lang="en-US" altLang="zh-CN" sz="1400" dirty="0"/>
              <a:t>MTU=1500</a:t>
            </a:r>
            <a:endParaRPr lang="zh-CN" altLang="en-US" sz="14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748515" y="1125881"/>
            <a:ext cx="3392141" cy="4420420"/>
            <a:chOff x="1678135" y="1988841"/>
            <a:chExt cx="4299992" cy="3808530"/>
          </a:xfrm>
        </p:grpSpPr>
        <p:sp>
          <p:nvSpPr>
            <p:cNvPr id="30" name="矩形 29"/>
            <p:cNvSpPr/>
            <p:nvPr/>
          </p:nvSpPr>
          <p:spPr>
            <a:xfrm>
              <a:off x="1678135" y="5327859"/>
              <a:ext cx="4292675" cy="469512"/>
            </a:xfrm>
            <a:prstGeom prst="rect">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lnSpc>
                  <a:spcPct val="120000"/>
                </a:lnSpc>
              </a:pPr>
              <a:endParaRPr lang="zh-CN" altLang="en-US" sz="1400" strike="noStrike" noProof="1">
                <a:solidFill>
                  <a:schemeClr val="accent2"/>
                </a:solidFill>
                <a:cs typeface="+mn-ea"/>
                <a:sym typeface="+mn-lt"/>
              </a:endParaRPr>
            </a:p>
          </p:txBody>
        </p:sp>
        <p:sp>
          <p:nvSpPr>
            <p:cNvPr id="34" name="矩形 33"/>
            <p:cNvSpPr/>
            <p:nvPr/>
          </p:nvSpPr>
          <p:spPr>
            <a:xfrm>
              <a:off x="2228134" y="4666884"/>
              <a:ext cx="3207311" cy="470731"/>
            </a:xfrm>
            <a:prstGeom prst="rect">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lnSpc>
                  <a:spcPct val="120000"/>
                </a:lnSpc>
              </a:pPr>
              <a:endParaRPr lang="zh-CN" altLang="en-US" sz="1400" strike="noStrike" noProof="1">
                <a:solidFill>
                  <a:schemeClr val="accent2"/>
                </a:solidFill>
                <a:cs typeface="+mn-ea"/>
                <a:sym typeface="+mn-lt"/>
              </a:endParaRPr>
            </a:p>
          </p:txBody>
        </p:sp>
        <p:sp>
          <p:nvSpPr>
            <p:cNvPr id="35" name="矩形 34"/>
            <p:cNvSpPr/>
            <p:nvPr/>
          </p:nvSpPr>
          <p:spPr>
            <a:xfrm>
              <a:off x="2725694" y="4014446"/>
              <a:ext cx="2212191" cy="470731"/>
            </a:xfrm>
            <a:prstGeom prst="rect">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lnSpc>
                  <a:spcPct val="120000"/>
                </a:lnSpc>
              </a:pPr>
              <a:endParaRPr lang="zh-CN" altLang="en-US" sz="1400" strike="noStrike" noProof="1">
                <a:solidFill>
                  <a:schemeClr val="accent2"/>
                </a:solidFill>
                <a:cs typeface="+mn-ea"/>
                <a:sym typeface="+mn-lt"/>
              </a:endParaRPr>
            </a:p>
          </p:txBody>
        </p:sp>
        <p:sp>
          <p:nvSpPr>
            <p:cNvPr id="43" name="任意多边形 5"/>
            <p:cNvSpPr/>
            <p:nvPr/>
          </p:nvSpPr>
          <p:spPr>
            <a:xfrm>
              <a:off x="1685452" y="5132737"/>
              <a:ext cx="4292675" cy="197561"/>
            </a:xfrm>
            <a:custGeom>
              <a:avLst/>
              <a:gdLst>
                <a:gd name="connsiteX0" fmla="*/ 1138 w 8800"/>
                <a:gd name="connsiteY0" fmla="*/ 0 h 405"/>
                <a:gd name="connsiteX1" fmla="*/ 7738 w 8800"/>
                <a:gd name="connsiteY1" fmla="*/ 0 h 405"/>
                <a:gd name="connsiteX2" fmla="*/ 8800 w 8800"/>
                <a:gd name="connsiteY2" fmla="*/ 405 h 405"/>
                <a:gd name="connsiteX3" fmla="*/ 0 w 8800"/>
                <a:gd name="connsiteY3" fmla="*/ 405 h 405"/>
                <a:gd name="connsiteX4" fmla="*/ 1138 w 8800"/>
                <a:gd name="connsiteY4" fmla="*/ 0 h 4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00" h="405">
                  <a:moveTo>
                    <a:pt x="1138" y="0"/>
                  </a:moveTo>
                  <a:lnTo>
                    <a:pt x="7738" y="0"/>
                  </a:lnTo>
                  <a:lnTo>
                    <a:pt x="8800" y="405"/>
                  </a:lnTo>
                  <a:lnTo>
                    <a:pt x="0" y="405"/>
                  </a:lnTo>
                  <a:lnTo>
                    <a:pt x="1138"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lnSpc>
                  <a:spcPct val="120000"/>
                </a:lnSpc>
              </a:pPr>
              <a:endParaRPr lang="zh-CN" altLang="en-US" sz="1400" strike="noStrike" noProof="1">
                <a:solidFill>
                  <a:schemeClr val="accent2"/>
                </a:solidFill>
                <a:cs typeface="+mn-ea"/>
                <a:sym typeface="+mn-lt"/>
              </a:endParaRPr>
            </a:p>
          </p:txBody>
        </p:sp>
        <p:sp>
          <p:nvSpPr>
            <p:cNvPr id="44" name="任意多边形 6"/>
            <p:cNvSpPr/>
            <p:nvPr/>
          </p:nvSpPr>
          <p:spPr>
            <a:xfrm>
              <a:off x="2215939" y="4471763"/>
              <a:ext cx="3235360" cy="195122"/>
            </a:xfrm>
            <a:custGeom>
              <a:avLst/>
              <a:gdLst>
                <a:gd name="connsiteX0" fmla="*/ 1075 w 6633"/>
                <a:gd name="connsiteY0" fmla="*/ 25 h 400"/>
                <a:gd name="connsiteX1" fmla="*/ 5575 w 6633"/>
                <a:gd name="connsiteY1" fmla="*/ 0 h 400"/>
                <a:gd name="connsiteX2" fmla="*/ 6633 w 6633"/>
                <a:gd name="connsiteY2" fmla="*/ 400 h 400"/>
                <a:gd name="connsiteX3" fmla="*/ 0 w 6633"/>
                <a:gd name="connsiteY3" fmla="*/ 400 h 400"/>
                <a:gd name="connsiteX4" fmla="*/ 1075 w 6633"/>
                <a:gd name="connsiteY4" fmla="*/ 25 h 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33" h="400">
                  <a:moveTo>
                    <a:pt x="1075" y="25"/>
                  </a:moveTo>
                  <a:lnTo>
                    <a:pt x="5575" y="0"/>
                  </a:lnTo>
                  <a:lnTo>
                    <a:pt x="6633" y="400"/>
                  </a:lnTo>
                  <a:lnTo>
                    <a:pt x="0" y="400"/>
                  </a:lnTo>
                  <a:lnTo>
                    <a:pt x="1075" y="25"/>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lnSpc>
                  <a:spcPct val="120000"/>
                </a:lnSpc>
              </a:pPr>
              <a:endParaRPr lang="zh-CN" altLang="en-US" sz="1400" strike="noStrike" noProof="1">
                <a:solidFill>
                  <a:schemeClr val="accent2"/>
                </a:solidFill>
                <a:cs typeface="+mn-ea"/>
                <a:sym typeface="+mn-lt"/>
              </a:endParaRPr>
            </a:p>
          </p:txBody>
        </p:sp>
        <p:sp>
          <p:nvSpPr>
            <p:cNvPr id="47" name="右箭头 8"/>
            <p:cNvSpPr/>
            <p:nvPr/>
          </p:nvSpPr>
          <p:spPr>
            <a:xfrm rot="16200000">
              <a:off x="2903742" y="1831524"/>
              <a:ext cx="1842680" cy="2157314"/>
            </a:xfrm>
            <a:prstGeom prst="rightArrow">
              <a:avLst>
                <a:gd name="adj1" fmla="val 71174"/>
                <a:gd name="adj2" fmla="val 66350"/>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lnSpc>
                  <a:spcPct val="120000"/>
                </a:lnSpc>
              </a:pPr>
              <a:endParaRPr lang="zh-CN" altLang="en-US" sz="1400" strike="noStrike" noProof="1">
                <a:solidFill>
                  <a:schemeClr val="accent2"/>
                </a:solidFill>
                <a:cs typeface="+mn-ea"/>
                <a:sym typeface="+mn-lt"/>
              </a:endParaRPr>
            </a:p>
          </p:txBody>
        </p:sp>
        <p:sp>
          <p:nvSpPr>
            <p:cNvPr id="48" name="任意多边形 9"/>
            <p:cNvSpPr/>
            <p:nvPr/>
          </p:nvSpPr>
          <p:spPr>
            <a:xfrm>
              <a:off x="2725694" y="3819325"/>
              <a:ext cx="2184143" cy="195122"/>
            </a:xfrm>
            <a:custGeom>
              <a:avLst/>
              <a:gdLst>
                <a:gd name="connsiteX0" fmla="*/ 1075 w 6633"/>
                <a:gd name="connsiteY0" fmla="*/ 25 h 400"/>
                <a:gd name="connsiteX1" fmla="*/ 5575 w 6633"/>
                <a:gd name="connsiteY1" fmla="*/ 0 h 400"/>
                <a:gd name="connsiteX2" fmla="*/ 6633 w 6633"/>
                <a:gd name="connsiteY2" fmla="*/ 400 h 400"/>
                <a:gd name="connsiteX3" fmla="*/ 0 w 6633"/>
                <a:gd name="connsiteY3" fmla="*/ 400 h 400"/>
                <a:gd name="connsiteX4" fmla="*/ 1075 w 6633"/>
                <a:gd name="connsiteY4" fmla="*/ 25 h 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33" h="400">
                  <a:moveTo>
                    <a:pt x="1075" y="25"/>
                  </a:moveTo>
                  <a:lnTo>
                    <a:pt x="5575" y="0"/>
                  </a:lnTo>
                  <a:lnTo>
                    <a:pt x="6633" y="400"/>
                  </a:lnTo>
                  <a:lnTo>
                    <a:pt x="0" y="400"/>
                  </a:lnTo>
                  <a:lnTo>
                    <a:pt x="1075" y="25"/>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lnSpc>
                  <a:spcPct val="120000"/>
                </a:lnSpc>
              </a:pPr>
              <a:endParaRPr lang="zh-CN" altLang="en-US" sz="1400" strike="noStrike" noProof="1">
                <a:solidFill>
                  <a:schemeClr val="accent2"/>
                </a:solidFill>
                <a:cs typeface="+mn-ea"/>
                <a:sym typeface="+mn-lt"/>
              </a:endParaRPr>
            </a:p>
          </p:txBody>
        </p:sp>
        <p:sp>
          <p:nvSpPr>
            <p:cNvPr id="49" name="文本框 20"/>
            <p:cNvSpPr txBox="1"/>
            <p:nvPr/>
          </p:nvSpPr>
          <p:spPr>
            <a:xfrm flipH="1">
              <a:off x="2967881" y="2781274"/>
              <a:ext cx="1714401" cy="396134"/>
            </a:xfrm>
            <a:prstGeom prst="rect">
              <a:avLst/>
            </a:prstGeom>
            <a:noFill/>
            <a:ln w="9525">
              <a:noFill/>
            </a:ln>
            <a:effectLst>
              <a:outerShdw sx="999" sy="999" algn="ctr" rotWithShape="0">
                <a:srgbClr val="000000"/>
              </a:outerShdw>
            </a:effectLst>
          </p:spPr>
          <p:txBody>
            <a:bodyPr wrap="square" anchor="t">
              <a:spAutoFit/>
            </a:bodyPr>
            <a:lstStyle/>
            <a:p>
              <a:pPr lvl="0" indent="0" algn="ctr">
                <a:lnSpc>
                  <a:spcPct val="120000"/>
                </a:lnSpc>
              </a:pPr>
              <a:r>
                <a:rPr lang="zh-CN" altLang="en-US" b="1" dirty="0">
                  <a:solidFill>
                    <a:schemeClr val="bg2"/>
                  </a:solidFill>
                  <a:cs typeface="+mn-ea"/>
                  <a:sym typeface="+mn-lt"/>
                </a:rPr>
                <a:t>网络环境</a:t>
              </a:r>
            </a:p>
          </p:txBody>
        </p:sp>
        <p:sp>
          <p:nvSpPr>
            <p:cNvPr id="50" name="文本框 20"/>
            <p:cNvSpPr txBox="1"/>
            <p:nvPr/>
          </p:nvSpPr>
          <p:spPr>
            <a:xfrm flipH="1">
              <a:off x="3100465" y="4067731"/>
              <a:ext cx="1532924" cy="405496"/>
            </a:xfrm>
            <a:prstGeom prst="rect">
              <a:avLst/>
            </a:prstGeom>
            <a:solidFill>
              <a:srgbClr val="244C89"/>
            </a:solidFill>
            <a:ln w="9525">
              <a:noFill/>
            </a:ln>
            <a:effectLst>
              <a:outerShdw sx="999" sy="999" algn="ctr" rotWithShape="0">
                <a:srgbClr val="000000"/>
              </a:outerShdw>
            </a:effectLst>
          </p:spPr>
          <p:txBody>
            <a:bodyPr wrap="square" anchor="t">
              <a:spAutoFit/>
            </a:bodyPr>
            <a:lstStyle/>
            <a:p>
              <a:pPr lvl="0" indent="0" algn="ctr">
                <a:lnSpc>
                  <a:spcPct val="120000"/>
                </a:lnSpc>
              </a:pPr>
              <a:r>
                <a:rPr lang="zh-CN" altLang="en-US" b="1" dirty="0">
                  <a:solidFill>
                    <a:schemeClr val="bg2"/>
                  </a:solidFill>
                  <a:cs typeface="+mn-ea"/>
                  <a:sym typeface="+mn-lt"/>
                </a:rPr>
                <a:t>复杂</a:t>
              </a:r>
            </a:p>
          </p:txBody>
        </p:sp>
        <p:sp>
          <p:nvSpPr>
            <p:cNvPr id="51" name="文本框 20"/>
            <p:cNvSpPr txBox="1"/>
            <p:nvPr/>
          </p:nvSpPr>
          <p:spPr>
            <a:xfrm flipH="1">
              <a:off x="3091547" y="4716509"/>
              <a:ext cx="1532924" cy="405496"/>
            </a:xfrm>
            <a:prstGeom prst="rect">
              <a:avLst/>
            </a:prstGeom>
            <a:noFill/>
            <a:ln w="9525">
              <a:noFill/>
            </a:ln>
            <a:effectLst>
              <a:outerShdw sx="999" sy="999" algn="ctr" rotWithShape="0">
                <a:srgbClr val="000000"/>
              </a:outerShdw>
            </a:effectLst>
          </p:spPr>
          <p:txBody>
            <a:bodyPr wrap="square" anchor="t">
              <a:spAutoFit/>
            </a:bodyPr>
            <a:lstStyle/>
            <a:p>
              <a:pPr lvl="0" indent="0" algn="ctr">
                <a:lnSpc>
                  <a:spcPct val="120000"/>
                </a:lnSpc>
              </a:pPr>
              <a:r>
                <a:rPr lang="zh-CN" altLang="en-US" b="1" dirty="0">
                  <a:solidFill>
                    <a:schemeClr val="bg2"/>
                  </a:solidFill>
                  <a:cs typeface="+mn-ea"/>
                  <a:sym typeface="+mn-lt"/>
                </a:rPr>
                <a:t>正常</a:t>
              </a:r>
            </a:p>
          </p:txBody>
        </p:sp>
        <p:sp>
          <p:nvSpPr>
            <p:cNvPr id="52" name="文本框 20"/>
            <p:cNvSpPr txBox="1"/>
            <p:nvPr/>
          </p:nvSpPr>
          <p:spPr>
            <a:xfrm flipH="1">
              <a:off x="2825747" y="5362723"/>
              <a:ext cx="1984035" cy="396134"/>
            </a:xfrm>
            <a:prstGeom prst="rect">
              <a:avLst/>
            </a:prstGeom>
            <a:noFill/>
            <a:ln w="9525">
              <a:noFill/>
            </a:ln>
            <a:effectLst>
              <a:outerShdw sx="999" sy="999" algn="ctr" rotWithShape="0">
                <a:srgbClr val="000000"/>
              </a:outerShdw>
            </a:effectLst>
          </p:spPr>
          <p:txBody>
            <a:bodyPr wrap="square" anchor="t">
              <a:spAutoFit/>
            </a:bodyPr>
            <a:lstStyle/>
            <a:p>
              <a:pPr lvl="0" indent="0" algn="ctr">
                <a:lnSpc>
                  <a:spcPct val="120000"/>
                </a:lnSpc>
              </a:pPr>
              <a:r>
                <a:rPr lang="zh-CN" altLang="en-US" b="1" dirty="0">
                  <a:solidFill>
                    <a:schemeClr val="bg2"/>
                  </a:solidFill>
                  <a:cs typeface="+mn-ea"/>
                  <a:sym typeface="+mn-lt"/>
                </a:rPr>
                <a:t>理想</a:t>
              </a:r>
            </a:p>
          </p:txBody>
        </p:sp>
      </p:grpSp>
      <p:cxnSp>
        <p:nvCxnSpPr>
          <p:cNvPr id="53" name="直接连接符 52"/>
          <p:cNvCxnSpPr>
            <a:stCxn id="30" idx="3"/>
            <a:endCxn id="57" idx="1"/>
          </p:cNvCxnSpPr>
          <p:nvPr/>
        </p:nvCxnSpPr>
        <p:spPr bwMode="auto">
          <a:xfrm>
            <a:off x="4134884" y="5273829"/>
            <a:ext cx="1530813" cy="518750"/>
          </a:xfrm>
          <a:prstGeom prst="line">
            <a:avLst/>
          </a:prstGeom>
          <a:solidFill>
            <a:schemeClr val="accent1"/>
          </a:solidFill>
          <a:ln w="9525" cap="flat" cmpd="sng" algn="ctr">
            <a:solidFill>
              <a:srgbClr val="433D3C"/>
            </a:solidFill>
            <a:prstDash val="dash"/>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直接连接符 53"/>
          <p:cNvCxnSpPr/>
          <p:nvPr/>
        </p:nvCxnSpPr>
        <p:spPr bwMode="auto">
          <a:xfrm flipV="1">
            <a:off x="3592707" y="4392435"/>
            <a:ext cx="2028323" cy="121160"/>
          </a:xfrm>
          <a:prstGeom prst="line">
            <a:avLst/>
          </a:prstGeom>
          <a:solidFill>
            <a:schemeClr val="accent1"/>
          </a:solidFill>
          <a:ln w="9525" cap="flat" cmpd="sng" algn="ctr">
            <a:solidFill>
              <a:srgbClr val="433D3C"/>
            </a:solidFill>
            <a:prstDash val="dash"/>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直接连接符 54"/>
          <p:cNvCxnSpPr>
            <a:stCxn id="35" idx="3"/>
            <a:endCxn id="59" idx="1"/>
          </p:cNvCxnSpPr>
          <p:nvPr/>
        </p:nvCxnSpPr>
        <p:spPr bwMode="auto">
          <a:xfrm flipV="1">
            <a:off x="3320038" y="2477827"/>
            <a:ext cx="2332590" cy="1272279"/>
          </a:xfrm>
          <a:prstGeom prst="line">
            <a:avLst/>
          </a:prstGeom>
          <a:solidFill>
            <a:schemeClr val="accent1"/>
          </a:solidFill>
          <a:ln w="9525" cap="flat" cmpd="sng" algn="ctr">
            <a:solidFill>
              <a:srgbClr val="433D3C"/>
            </a:solidFill>
            <a:prstDash val="dash"/>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7" name="文本框 56"/>
          <p:cNvSpPr txBox="1"/>
          <p:nvPr/>
        </p:nvSpPr>
        <p:spPr>
          <a:xfrm>
            <a:off x="5665697" y="4990885"/>
            <a:ext cx="2941991" cy="1603388"/>
          </a:xfrm>
          <a:prstGeom prst="rect">
            <a:avLst/>
          </a:prstGeom>
          <a:noFill/>
        </p:spPr>
        <p:txBody>
          <a:bodyPr wrap="square" rtlCol="0">
            <a:spAutoFit/>
          </a:bodyPr>
          <a:lstStyle/>
          <a:p>
            <a:pPr lvl="0" algn="just">
              <a:lnSpc>
                <a:spcPts val="2000"/>
              </a:lnSpc>
            </a:pPr>
            <a:r>
              <a:rPr lang="zh-CN" altLang="zh-CN" sz="1400" dirty="0">
                <a:solidFill>
                  <a:schemeClr val="tx1">
                    <a:lumMod val="65000"/>
                    <a:lumOff val="35000"/>
                  </a:schemeClr>
                </a:solidFill>
                <a:cs typeface="+mn-ea"/>
              </a:rPr>
              <a:t>一个</a:t>
            </a:r>
            <a:r>
              <a:rPr lang="en-US" altLang="zh-CN" sz="1400" dirty="0">
                <a:solidFill>
                  <a:schemeClr val="tx1">
                    <a:lumMod val="65000"/>
                    <a:lumOff val="35000"/>
                  </a:schemeClr>
                </a:solidFill>
                <a:cs typeface="+mn-ea"/>
              </a:rPr>
              <a:t>HTTP</a:t>
            </a:r>
            <a:r>
              <a:rPr lang="zh-CN" altLang="zh-CN" sz="1400" dirty="0">
                <a:solidFill>
                  <a:schemeClr val="tx1">
                    <a:lumMod val="65000"/>
                    <a:lumOff val="35000"/>
                  </a:schemeClr>
                </a:solidFill>
                <a:cs typeface="+mn-ea"/>
              </a:rPr>
              <a:t>协议的数据包传输完后，再传输下一个数据包的内容，且同一个协议内的数据包是按顺序传输的。</a:t>
            </a:r>
            <a:endParaRPr lang="en-US" altLang="zh-CN" sz="1400" dirty="0">
              <a:solidFill>
                <a:schemeClr val="tx1">
                  <a:lumMod val="65000"/>
                  <a:lumOff val="35000"/>
                </a:schemeClr>
              </a:solidFill>
              <a:cs typeface="+mn-ea"/>
            </a:endParaRPr>
          </a:p>
          <a:p>
            <a:pPr lvl="0" algn="just">
              <a:lnSpc>
                <a:spcPts val="2000"/>
              </a:lnSpc>
            </a:pPr>
            <a:r>
              <a:rPr lang="en-US" altLang="zh-CN" sz="1200" dirty="0">
                <a:solidFill>
                  <a:schemeClr val="tx1">
                    <a:lumMod val="65000"/>
                    <a:lumOff val="35000"/>
                  </a:schemeClr>
                </a:solidFill>
                <a:cs typeface="+mn-ea"/>
              </a:rPr>
              <a:t>A1</a:t>
            </a:r>
            <a:r>
              <a:rPr lang="zh-CN" altLang="zh-CN" sz="1200" dirty="0">
                <a:solidFill>
                  <a:schemeClr val="tx1">
                    <a:lumMod val="65000"/>
                    <a:lumOff val="35000"/>
                  </a:schemeClr>
                </a:solidFill>
                <a:cs typeface="+mn-ea"/>
              </a:rPr>
              <a:t>，</a:t>
            </a:r>
            <a:r>
              <a:rPr lang="en-US" altLang="zh-CN" sz="1200" dirty="0">
                <a:solidFill>
                  <a:schemeClr val="tx1">
                    <a:lumMod val="65000"/>
                    <a:lumOff val="35000"/>
                  </a:schemeClr>
                </a:solidFill>
                <a:cs typeface="+mn-ea"/>
              </a:rPr>
              <a:t>A2</a:t>
            </a:r>
            <a:r>
              <a:rPr lang="zh-CN" altLang="zh-CN" sz="1200" dirty="0">
                <a:solidFill>
                  <a:schemeClr val="tx1">
                    <a:lumMod val="65000"/>
                    <a:lumOff val="35000"/>
                  </a:schemeClr>
                </a:solidFill>
                <a:cs typeface="+mn-ea"/>
              </a:rPr>
              <a:t>，</a:t>
            </a:r>
            <a:r>
              <a:rPr lang="en-US" altLang="zh-CN" sz="1200" dirty="0">
                <a:solidFill>
                  <a:schemeClr val="tx1">
                    <a:lumMod val="65000"/>
                    <a:lumOff val="35000"/>
                  </a:schemeClr>
                </a:solidFill>
                <a:cs typeface="+mn-ea"/>
              </a:rPr>
              <a:t>A3</a:t>
            </a:r>
            <a:r>
              <a:rPr lang="zh-CN" altLang="zh-CN" sz="1200" dirty="0">
                <a:solidFill>
                  <a:schemeClr val="tx1">
                    <a:lumMod val="65000"/>
                    <a:lumOff val="35000"/>
                  </a:schemeClr>
                </a:solidFill>
                <a:cs typeface="+mn-ea"/>
              </a:rPr>
              <a:t>，……，</a:t>
            </a:r>
            <a:r>
              <a:rPr lang="en-US" altLang="zh-CN" sz="1200" dirty="0">
                <a:solidFill>
                  <a:schemeClr val="tx1">
                    <a:lumMod val="65000"/>
                    <a:lumOff val="35000"/>
                  </a:schemeClr>
                </a:solidFill>
                <a:cs typeface="+mn-ea"/>
              </a:rPr>
              <a:t>An</a:t>
            </a:r>
            <a:r>
              <a:rPr lang="zh-CN" altLang="zh-CN" sz="1200" dirty="0">
                <a:solidFill>
                  <a:schemeClr val="tx1">
                    <a:lumMod val="65000"/>
                    <a:lumOff val="35000"/>
                  </a:schemeClr>
                </a:solidFill>
                <a:cs typeface="+mn-ea"/>
              </a:rPr>
              <a:t>，</a:t>
            </a:r>
            <a:r>
              <a:rPr lang="en-US" altLang="zh-CN" sz="1200" dirty="0">
                <a:solidFill>
                  <a:schemeClr val="tx1">
                    <a:lumMod val="65000"/>
                    <a:lumOff val="35000"/>
                  </a:schemeClr>
                </a:solidFill>
                <a:cs typeface="+mn-ea"/>
              </a:rPr>
              <a:t>B1</a:t>
            </a:r>
            <a:r>
              <a:rPr lang="zh-CN" altLang="zh-CN" sz="1200" dirty="0">
                <a:solidFill>
                  <a:schemeClr val="tx1">
                    <a:lumMod val="65000"/>
                    <a:lumOff val="35000"/>
                  </a:schemeClr>
                </a:solidFill>
                <a:cs typeface="+mn-ea"/>
              </a:rPr>
              <a:t>，</a:t>
            </a:r>
            <a:r>
              <a:rPr lang="en-US" altLang="zh-CN" sz="1200" dirty="0">
                <a:solidFill>
                  <a:schemeClr val="tx1">
                    <a:lumMod val="65000"/>
                    <a:lumOff val="35000"/>
                  </a:schemeClr>
                </a:solidFill>
                <a:cs typeface="+mn-ea"/>
              </a:rPr>
              <a:t>B2</a:t>
            </a:r>
            <a:r>
              <a:rPr lang="zh-CN" altLang="zh-CN" sz="1200" dirty="0">
                <a:solidFill>
                  <a:schemeClr val="tx1">
                    <a:lumMod val="65000"/>
                    <a:lumOff val="35000"/>
                  </a:schemeClr>
                </a:solidFill>
                <a:cs typeface="+mn-ea"/>
              </a:rPr>
              <a:t>，</a:t>
            </a:r>
            <a:r>
              <a:rPr lang="en-US" altLang="zh-CN" sz="1200" dirty="0">
                <a:solidFill>
                  <a:schemeClr val="tx1">
                    <a:lumMod val="65000"/>
                    <a:lumOff val="35000"/>
                  </a:schemeClr>
                </a:solidFill>
                <a:cs typeface="+mn-ea"/>
              </a:rPr>
              <a:t>B3</a:t>
            </a:r>
            <a:r>
              <a:rPr lang="zh-CN" altLang="zh-CN" sz="1200" dirty="0">
                <a:solidFill>
                  <a:schemeClr val="tx1">
                    <a:lumMod val="65000"/>
                    <a:lumOff val="35000"/>
                  </a:schemeClr>
                </a:solidFill>
                <a:cs typeface="+mn-ea"/>
              </a:rPr>
              <a:t>，……，</a:t>
            </a:r>
            <a:r>
              <a:rPr lang="en-US" altLang="zh-CN" sz="1200" dirty="0">
                <a:solidFill>
                  <a:schemeClr val="tx1">
                    <a:lumMod val="65000"/>
                    <a:lumOff val="35000"/>
                  </a:schemeClr>
                </a:solidFill>
                <a:cs typeface="+mn-ea"/>
              </a:rPr>
              <a:t>Bn </a:t>
            </a:r>
            <a:r>
              <a:rPr lang="zh-CN" altLang="zh-CN" sz="1200" dirty="0">
                <a:solidFill>
                  <a:schemeClr val="tx1">
                    <a:lumMod val="65000"/>
                    <a:lumOff val="35000"/>
                  </a:schemeClr>
                </a:solidFill>
                <a:cs typeface="+mn-ea"/>
              </a:rPr>
              <a:t>，</a:t>
            </a:r>
            <a:r>
              <a:rPr lang="en-US" altLang="zh-CN" sz="1200" dirty="0">
                <a:solidFill>
                  <a:schemeClr val="tx1">
                    <a:lumMod val="65000"/>
                    <a:lumOff val="35000"/>
                  </a:schemeClr>
                </a:solidFill>
                <a:cs typeface="+mn-ea"/>
              </a:rPr>
              <a:t>C1</a:t>
            </a:r>
            <a:r>
              <a:rPr lang="zh-CN" altLang="zh-CN" sz="1200" dirty="0">
                <a:solidFill>
                  <a:schemeClr val="tx1">
                    <a:lumMod val="65000"/>
                    <a:lumOff val="35000"/>
                  </a:schemeClr>
                </a:solidFill>
                <a:cs typeface="+mn-ea"/>
              </a:rPr>
              <a:t>，</a:t>
            </a:r>
            <a:r>
              <a:rPr lang="en-US" altLang="zh-CN" sz="1200" dirty="0">
                <a:solidFill>
                  <a:schemeClr val="tx1">
                    <a:lumMod val="65000"/>
                    <a:lumOff val="35000"/>
                  </a:schemeClr>
                </a:solidFill>
                <a:cs typeface="+mn-ea"/>
              </a:rPr>
              <a:t>C2</a:t>
            </a:r>
            <a:r>
              <a:rPr lang="zh-CN" altLang="zh-CN" sz="1200" dirty="0">
                <a:solidFill>
                  <a:schemeClr val="tx1">
                    <a:lumMod val="65000"/>
                    <a:lumOff val="35000"/>
                  </a:schemeClr>
                </a:solidFill>
                <a:cs typeface="+mn-ea"/>
              </a:rPr>
              <a:t>，</a:t>
            </a:r>
            <a:r>
              <a:rPr lang="en-US" altLang="zh-CN" sz="1200" dirty="0">
                <a:solidFill>
                  <a:schemeClr val="tx1">
                    <a:lumMod val="65000"/>
                    <a:lumOff val="35000"/>
                  </a:schemeClr>
                </a:solidFill>
                <a:cs typeface="+mn-ea"/>
              </a:rPr>
              <a:t>C3,……,Cn </a:t>
            </a:r>
          </a:p>
        </p:txBody>
      </p:sp>
      <p:sp>
        <p:nvSpPr>
          <p:cNvPr id="58" name="文本框 57"/>
          <p:cNvSpPr txBox="1"/>
          <p:nvPr/>
        </p:nvSpPr>
        <p:spPr>
          <a:xfrm>
            <a:off x="5621030" y="3282084"/>
            <a:ext cx="2928922" cy="1550553"/>
          </a:xfrm>
          <a:prstGeom prst="rect">
            <a:avLst/>
          </a:prstGeom>
          <a:noFill/>
        </p:spPr>
        <p:txBody>
          <a:bodyPr wrap="square" rtlCol="0">
            <a:spAutoFit/>
          </a:bodyPr>
          <a:lstStyle/>
          <a:p>
            <a:pPr algn="just">
              <a:lnSpc>
                <a:spcPct val="120000"/>
              </a:lnSpc>
            </a:pPr>
            <a:r>
              <a:rPr lang="zh-CN" altLang="en-US" sz="1400" dirty="0">
                <a:solidFill>
                  <a:schemeClr val="tx1">
                    <a:lumMod val="65000"/>
                    <a:lumOff val="35000"/>
                  </a:schemeClr>
                </a:solidFill>
                <a:cs typeface="+mn-ea"/>
                <a:sym typeface="+mn-lt"/>
              </a:rPr>
              <a:t>没有丢包和乱序的情况，多个不同协议的数据包可能会交叉混杂传输，但是同一个协议内的数据包还是按顺序传输的。</a:t>
            </a:r>
            <a:endParaRPr lang="en-US" altLang="zh-CN" sz="1400" dirty="0">
              <a:solidFill>
                <a:schemeClr val="tx1">
                  <a:lumMod val="65000"/>
                  <a:lumOff val="35000"/>
                </a:schemeClr>
              </a:solidFill>
              <a:cs typeface="+mn-ea"/>
              <a:sym typeface="+mn-lt"/>
            </a:endParaRPr>
          </a:p>
          <a:p>
            <a:pPr algn="just">
              <a:lnSpc>
                <a:spcPct val="120000"/>
              </a:lnSpc>
            </a:pPr>
            <a:r>
              <a:rPr lang="en-US" altLang="zh-CN" sz="1200" dirty="0">
                <a:solidFill>
                  <a:schemeClr val="tx1">
                    <a:lumMod val="65000"/>
                    <a:lumOff val="35000"/>
                  </a:schemeClr>
                </a:solidFill>
                <a:cs typeface="+mn-ea"/>
                <a:sym typeface="+mn-lt"/>
              </a:rPr>
              <a:t>A1</a:t>
            </a:r>
            <a:r>
              <a:rPr lang="zh-CN" altLang="en-US" sz="1200" dirty="0">
                <a:solidFill>
                  <a:schemeClr val="tx1">
                    <a:lumMod val="65000"/>
                    <a:lumOff val="35000"/>
                  </a:schemeClr>
                </a:solidFill>
                <a:cs typeface="+mn-ea"/>
                <a:sym typeface="+mn-lt"/>
              </a:rPr>
              <a:t>，</a:t>
            </a:r>
            <a:r>
              <a:rPr lang="en-US" altLang="zh-CN" sz="1200" dirty="0">
                <a:solidFill>
                  <a:schemeClr val="tx1">
                    <a:lumMod val="65000"/>
                    <a:lumOff val="35000"/>
                  </a:schemeClr>
                </a:solidFill>
                <a:cs typeface="+mn-ea"/>
                <a:sym typeface="+mn-lt"/>
              </a:rPr>
              <a:t>A2</a:t>
            </a:r>
            <a:r>
              <a:rPr lang="zh-CN" altLang="en-US" sz="1200" dirty="0">
                <a:solidFill>
                  <a:schemeClr val="tx1">
                    <a:lumMod val="65000"/>
                    <a:lumOff val="35000"/>
                  </a:schemeClr>
                </a:solidFill>
                <a:cs typeface="+mn-ea"/>
                <a:sym typeface="+mn-lt"/>
              </a:rPr>
              <a:t>，</a:t>
            </a:r>
            <a:r>
              <a:rPr lang="en-US" altLang="zh-CN" sz="1200" dirty="0">
                <a:solidFill>
                  <a:schemeClr val="tx1">
                    <a:lumMod val="65000"/>
                    <a:lumOff val="35000"/>
                  </a:schemeClr>
                </a:solidFill>
                <a:cs typeface="+mn-ea"/>
                <a:sym typeface="+mn-lt"/>
              </a:rPr>
              <a:t>C1</a:t>
            </a:r>
            <a:r>
              <a:rPr lang="zh-CN" altLang="en-US" sz="1200" dirty="0">
                <a:solidFill>
                  <a:schemeClr val="tx1">
                    <a:lumMod val="65000"/>
                    <a:lumOff val="35000"/>
                  </a:schemeClr>
                </a:solidFill>
                <a:cs typeface="+mn-ea"/>
                <a:sym typeface="+mn-lt"/>
              </a:rPr>
              <a:t>，</a:t>
            </a:r>
            <a:r>
              <a:rPr lang="en-US" altLang="zh-CN" sz="1200" dirty="0">
                <a:solidFill>
                  <a:schemeClr val="tx1">
                    <a:lumMod val="65000"/>
                    <a:lumOff val="35000"/>
                  </a:schemeClr>
                </a:solidFill>
                <a:cs typeface="+mn-ea"/>
                <a:sym typeface="+mn-lt"/>
              </a:rPr>
              <a:t>A3,……An</a:t>
            </a:r>
            <a:r>
              <a:rPr lang="zh-CN" altLang="en-US" sz="1200" dirty="0">
                <a:solidFill>
                  <a:schemeClr val="tx1">
                    <a:lumMod val="65000"/>
                    <a:lumOff val="35000"/>
                  </a:schemeClr>
                </a:solidFill>
                <a:cs typeface="+mn-ea"/>
                <a:sym typeface="+mn-lt"/>
              </a:rPr>
              <a:t>，</a:t>
            </a:r>
            <a:r>
              <a:rPr lang="en-US" altLang="zh-CN" sz="1200" dirty="0">
                <a:solidFill>
                  <a:schemeClr val="tx1">
                    <a:lumMod val="65000"/>
                    <a:lumOff val="35000"/>
                  </a:schemeClr>
                </a:solidFill>
                <a:cs typeface="+mn-ea"/>
                <a:sym typeface="+mn-lt"/>
              </a:rPr>
              <a:t>C2</a:t>
            </a:r>
            <a:r>
              <a:rPr lang="zh-CN" altLang="en-US" sz="1200" dirty="0">
                <a:solidFill>
                  <a:schemeClr val="tx1">
                    <a:lumMod val="65000"/>
                    <a:lumOff val="35000"/>
                  </a:schemeClr>
                </a:solidFill>
                <a:cs typeface="+mn-ea"/>
                <a:sym typeface="+mn-lt"/>
              </a:rPr>
              <a:t>，</a:t>
            </a:r>
            <a:r>
              <a:rPr lang="en-US" altLang="zh-CN" sz="1200" dirty="0">
                <a:solidFill>
                  <a:schemeClr val="tx1">
                    <a:lumMod val="65000"/>
                    <a:lumOff val="35000"/>
                  </a:schemeClr>
                </a:solidFill>
                <a:cs typeface="+mn-ea"/>
                <a:sym typeface="+mn-lt"/>
              </a:rPr>
              <a:t>B1</a:t>
            </a:r>
            <a:r>
              <a:rPr lang="zh-CN" altLang="en-US" sz="1200" dirty="0">
                <a:solidFill>
                  <a:schemeClr val="tx1">
                    <a:lumMod val="65000"/>
                    <a:lumOff val="35000"/>
                  </a:schemeClr>
                </a:solidFill>
                <a:cs typeface="+mn-ea"/>
                <a:sym typeface="+mn-lt"/>
              </a:rPr>
              <a:t>，</a:t>
            </a:r>
            <a:r>
              <a:rPr lang="en-US" altLang="zh-CN" sz="1200" dirty="0">
                <a:solidFill>
                  <a:schemeClr val="tx1">
                    <a:lumMod val="65000"/>
                    <a:lumOff val="35000"/>
                  </a:schemeClr>
                </a:solidFill>
                <a:cs typeface="+mn-ea"/>
                <a:sym typeface="+mn-lt"/>
              </a:rPr>
              <a:t>B2</a:t>
            </a:r>
            <a:r>
              <a:rPr lang="zh-CN" altLang="en-US" sz="1200" dirty="0">
                <a:solidFill>
                  <a:schemeClr val="tx1">
                    <a:lumMod val="65000"/>
                    <a:lumOff val="35000"/>
                  </a:schemeClr>
                </a:solidFill>
                <a:cs typeface="+mn-ea"/>
                <a:sym typeface="+mn-lt"/>
              </a:rPr>
              <a:t>，</a:t>
            </a:r>
            <a:r>
              <a:rPr lang="en-US" altLang="zh-CN" sz="1200" dirty="0">
                <a:solidFill>
                  <a:schemeClr val="tx1">
                    <a:lumMod val="65000"/>
                    <a:lumOff val="35000"/>
                  </a:schemeClr>
                </a:solidFill>
                <a:cs typeface="+mn-ea"/>
                <a:sym typeface="+mn-lt"/>
              </a:rPr>
              <a:t>C3</a:t>
            </a:r>
            <a:r>
              <a:rPr lang="zh-CN" altLang="en-US" sz="1200" dirty="0">
                <a:solidFill>
                  <a:schemeClr val="tx1">
                    <a:lumMod val="65000"/>
                    <a:lumOff val="35000"/>
                  </a:schemeClr>
                </a:solidFill>
                <a:cs typeface="+mn-ea"/>
                <a:sym typeface="+mn-lt"/>
              </a:rPr>
              <a:t>，</a:t>
            </a:r>
            <a:r>
              <a:rPr lang="en-US" altLang="zh-CN" sz="1200" dirty="0">
                <a:solidFill>
                  <a:schemeClr val="tx1">
                    <a:lumMod val="65000"/>
                    <a:lumOff val="35000"/>
                  </a:schemeClr>
                </a:solidFill>
                <a:cs typeface="+mn-ea"/>
                <a:sym typeface="+mn-lt"/>
              </a:rPr>
              <a:t>……</a:t>
            </a:r>
            <a:r>
              <a:rPr lang="zh-CN" altLang="en-US" sz="1200" dirty="0">
                <a:solidFill>
                  <a:schemeClr val="tx1">
                    <a:lumMod val="65000"/>
                    <a:lumOff val="35000"/>
                  </a:schemeClr>
                </a:solidFill>
                <a:cs typeface="+mn-ea"/>
                <a:sym typeface="+mn-lt"/>
              </a:rPr>
              <a:t>，</a:t>
            </a:r>
            <a:r>
              <a:rPr lang="en-US" altLang="zh-CN" sz="1200" dirty="0">
                <a:solidFill>
                  <a:schemeClr val="tx1">
                    <a:lumMod val="65000"/>
                    <a:lumOff val="35000"/>
                  </a:schemeClr>
                </a:solidFill>
                <a:cs typeface="+mn-ea"/>
                <a:sym typeface="+mn-lt"/>
              </a:rPr>
              <a:t>Cn</a:t>
            </a:r>
            <a:r>
              <a:rPr lang="zh-CN" altLang="en-US" sz="1200" dirty="0">
                <a:solidFill>
                  <a:schemeClr val="tx1">
                    <a:lumMod val="65000"/>
                    <a:lumOff val="35000"/>
                  </a:schemeClr>
                </a:solidFill>
                <a:cs typeface="+mn-ea"/>
                <a:sym typeface="+mn-lt"/>
              </a:rPr>
              <a:t>，</a:t>
            </a:r>
            <a:r>
              <a:rPr lang="en-US" altLang="zh-CN" sz="1200" dirty="0">
                <a:solidFill>
                  <a:schemeClr val="tx1">
                    <a:lumMod val="65000"/>
                    <a:lumOff val="35000"/>
                  </a:schemeClr>
                </a:solidFill>
                <a:cs typeface="+mn-ea"/>
                <a:sym typeface="+mn-lt"/>
              </a:rPr>
              <a:t>B3</a:t>
            </a:r>
            <a:r>
              <a:rPr lang="zh-CN" altLang="en-US" sz="1200" dirty="0">
                <a:solidFill>
                  <a:schemeClr val="tx1">
                    <a:lumMod val="65000"/>
                    <a:lumOff val="35000"/>
                  </a:schemeClr>
                </a:solidFill>
                <a:cs typeface="+mn-ea"/>
                <a:sym typeface="+mn-lt"/>
              </a:rPr>
              <a:t>，</a:t>
            </a:r>
            <a:r>
              <a:rPr lang="en-US" altLang="zh-CN" sz="1200" dirty="0">
                <a:solidFill>
                  <a:schemeClr val="tx1">
                    <a:lumMod val="65000"/>
                    <a:lumOff val="35000"/>
                  </a:schemeClr>
                </a:solidFill>
                <a:cs typeface="+mn-ea"/>
                <a:sym typeface="+mn-lt"/>
              </a:rPr>
              <a:t>……</a:t>
            </a:r>
            <a:r>
              <a:rPr lang="zh-CN" altLang="en-US" sz="1200" dirty="0">
                <a:solidFill>
                  <a:schemeClr val="tx1">
                    <a:lumMod val="65000"/>
                    <a:lumOff val="35000"/>
                  </a:schemeClr>
                </a:solidFill>
                <a:cs typeface="+mn-ea"/>
                <a:sym typeface="+mn-lt"/>
              </a:rPr>
              <a:t>，</a:t>
            </a:r>
            <a:r>
              <a:rPr lang="en-US" altLang="zh-CN" sz="1200" dirty="0">
                <a:solidFill>
                  <a:schemeClr val="tx1">
                    <a:lumMod val="65000"/>
                    <a:lumOff val="35000"/>
                  </a:schemeClr>
                </a:solidFill>
                <a:cs typeface="+mn-ea"/>
                <a:sym typeface="+mn-lt"/>
              </a:rPr>
              <a:t>Bn</a:t>
            </a:r>
          </a:p>
        </p:txBody>
      </p:sp>
      <p:sp>
        <p:nvSpPr>
          <p:cNvPr id="59" name="文本框 58"/>
          <p:cNvSpPr txBox="1"/>
          <p:nvPr/>
        </p:nvSpPr>
        <p:spPr>
          <a:xfrm>
            <a:off x="5652628" y="1831817"/>
            <a:ext cx="2941991" cy="1292020"/>
          </a:xfrm>
          <a:prstGeom prst="rect">
            <a:avLst/>
          </a:prstGeom>
          <a:noFill/>
        </p:spPr>
        <p:txBody>
          <a:bodyPr wrap="square" rtlCol="0">
            <a:spAutoFit/>
          </a:bodyPr>
          <a:lstStyle/>
          <a:p>
            <a:pPr algn="just">
              <a:lnSpc>
                <a:spcPct val="120000"/>
              </a:lnSpc>
            </a:pPr>
            <a:r>
              <a:rPr lang="zh-CN" altLang="en-US" sz="1400" dirty="0">
                <a:solidFill>
                  <a:schemeClr val="tx1">
                    <a:lumMod val="65000"/>
                    <a:lumOff val="35000"/>
                  </a:schemeClr>
                </a:solidFill>
                <a:cs typeface="+mn-ea"/>
                <a:sym typeface="+mn-lt"/>
              </a:rPr>
              <a:t>会出现乱序、重传、丢包的情况，同一个协议内的数据包的传输顺序也可能发生混乱</a:t>
            </a:r>
            <a:endParaRPr lang="en-US" altLang="zh-CN" sz="1400" dirty="0">
              <a:solidFill>
                <a:schemeClr val="tx1">
                  <a:lumMod val="65000"/>
                  <a:lumOff val="35000"/>
                </a:schemeClr>
              </a:solidFill>
              <a:cs typeface="+mn-ea"/>
              <a:sym typeface="+mn-lt"/>
            </a:endParaRPr>
          </a:p>
          <a:p>
            <a:pPr algn="just">
              <a:lnSpc>
                <a:spcPct val="120000"/>
              </a:lnSpc>
            </a:pPr>
            <a:r>
              <a:rPr lang="en-US" altLang="zh-CN" sz="1200" dirty="0">
                <a:solidFill>
                  <a:schemeClr val="tx1">
                    <a:lumMod val="65000"/>
                    <a:lumOff val="35000"/>
                  </a:schemeClr>
                </a:solidFill>
                <a:cs typeface="+mn-ea"/>
                <a:sym typeface="+mn-lt"/>
              </a:rPr>
              <a:t>A1</a:t>
            </a:r>
            <a:r>
              <a:rPr lang="zh-CN" altLang="en-US" sz="1200" dirty="0">
                <a:solidFill>
                  <a:schemeClr val="tx1">
                    <a:lumMod val="65000"/>
                    <a:lumOff val="35000"/>
                  </a:schemeClr>
                </a:solidFill>
                <a:cs typeface="+mn-ea"/>
                <a:sym typeface="+mn-lt"/>
              </a:rPr>
              <a:t>，</a:t>
            </a:r>
            <a:r>
              <a:rPr lang="en-US" altLang="zh-CN" sz="1200" dirty="0">
                <a:solidFill>
                  <a:schemeClr val="tx1">
                    <a:lumMod val="65000"/>
                    <a:lumOff val="35000"/>
                  </a:schemeClr>
                </a:solidFill>
                <a:cs typeface="+mn-ea"/>
                <a:sym typeface="+mn-lt"/>
              </a:rPr>
              <a:t>An</a:t>
            </a:r>
            <a:r>
              <a:rPr lang="zh-CN" altLang="en-US" sz="1200" dirty="0">
                <a:solidFill>
                  <a:schemeClr val="tx1">
                    <a:lumMod val="65000"/>
                    <a:lumOff val="35000"/>
                  </a:schemeClr>
                </a:solidFill>
                <a:cs typeface="+mn-ea"/>
                <a:sym typeface="+mn-lt"/>
              </a:rPr>
              <a:t>，</a:t>
            </a:r>
            <a:r>
              <a:rPr lang="en-US" altLang="zh-CN" sz="1200" dirty="0">
                <a:solidFill>
                  <a:schemeClr val="tx1">
                    <a:lumMod val="65000"/>
                    <a:lumOff val="35000"/>
                  </a:schemeClr>
                </a:solidFill>
                <a:cs typeface="+mn-ea"/>
                <a:sym typeface="+mn-lt"/>
              </a:rPr>
              <a:t>A2</a:t>
            </a:r>
            <a:r>
              <a:rPr lang="zh-CN" altLang="en-US" sz="1200" dirty="0">
                <a:solidFill>
                  <a:schemeClr val="tx1">
                    <a:lumMod val="65000"/>
                    <a:lumOff val="35000"/>
                  </a:schemeClr>
                </a:solidFill>
                <a:cs typeface="+mn-ea"/>
                <a:sym typeface="+mn-lt"/>
              </a:rPr>
              <a:t>，</a:t>
            </a:r>
            <a:r>
              <a:rPr lang="en-US" altLang="zh-CN" sz="1200" dirty="0">
                <a:solidFill>
                  <a:schemeClr val="tx1">
                    <a:lumMod val="65000"/>
                    <a:lumOff val="35000"/>
                  </a:schemeClr>
                </a:solidFill>
                <a:cs typeface="+mn-ea"/>
                <a:sym typeface="+mn-lt"/>
              </a:rPr>
              <a:t>……</a:t>
            </a:r>
            <a:r>
              <a:rPr lang="zh-CN" altLang="en-US" sz="1200" dirty="0">
                <a:solidFill>
                  <a:schemeClr val="tx1">
                    <a:lumMod val="65000"/>
                    <a:lumOff val="35000"/>
                  </a:schemeClr>
                </a:solidFill>
                <a:cs typeface="+mn-ea"/>
                <a:sym typeface="+mn-lt"/>
              </a:rPr>
              <a:t>，</a:t>
            </a:r>
            <a:r>
              <a:rPr lang="en-US" altLang="zh-CN" sz="1200" dirty="0">
                <a:solidFill>
                  <a:schemeClr val="tx1">
                    <a:lumMod val="65000"/>
                    <a:lumOff val="35000"/>
                  </a:schemeClr>
                </a:solidFill>
                <a:cs typeface="+mn-ea"/>
                <a:sym typeface="+mn-lt"/>
              </a:rPr>
              <a:t>C1</a:t>
            </a:r>
            <a:r>
              <a:rPr lang="zh-CN" altLang="en-US" sz="1200" dirty="0">
                <a:solidFill>
                  <a:schemeClr val="tx1">
                    <a:lumMod val="65000"/>
                    <a:lumOff val="35000"/>
                  </a:schemeClr>
                </a:solidFill>
                <a:cs typeface="+mn-ea"/>
                <a:sym typeface="+mn-lt"/>
              </a:rPr>
              <a:t>，</a:t>
            </a:r>
            <a:r>
              <a:rPr lang="en-US" altLang="zh-CN" sz="1200" dirty="0">
                <a:solidFill>
                  <a:schemeClr val="tx1">
                    <a:lumMod val="65000"/>
                    <a:lumOff val="35000"/>
                  </a:schemeClr>
                </a:solidFill>
                <a:cs typeface="+mn-ea"/>
                <a:sym typeface="+mn-lt"/>
              </a:rPr>
              <a:t>B1</a:t>
            </a:r>
            <a:r>
              <a:rPr lang="zh-CN" altLang="en-US" sz="1200" dirty="0">
                <a:solidFill>
                  <a:schemeClr val="tx1">
                    <a:lumMod val="65000"/>
                    <a:lumOff val="35000"/>
                  </a:schemeClr>
                </a:solidFill>
                <a:cs typeface="+mn-ea"/>
                <a:sym typeface="+mn-lt"/>
              </a:rPr>
              <a:t>，</a:t>
            </a:r>
            <a:r>
              <a:rPr lang="en-US" altLang="zh-CN" sz="1200" dirty="0">
                <a:solidFill>
                  <a:schemeClr val="tx1">
                    <a:lumMod val="65000"/>
                    <a:lumOff val="35000"/>
                  </a:schemeClr>
                </a:solidFill>
                <a:cs typeface="+mn-ea"/>
                <a:sym typeface="+mn-lt"/>
              </a:rPr>
              <a:t>B2,C2</a:t>
            </a:r>
            <a:r>
              <a:rPr lang="zh-CN" altLang="en-US" sz="1200" dirty="0">
                <a:solidFill>
                  <a:schemeClr val="tx1">
                    <a:lumMod val="65000"/>
                    <a:lumOff val="35000"/>
                  </a:schemeClr>
                </a:solidFill>
                <a:cs typeface="+mn-ea"/>
                <a:sym typeface="+mn-lt"/>
              </a:rPr>
              <a:t>，</a:t>
            </a:r>
            <a:r>
              <a:rPr lang="en-US" altLang="zh-CN" sz="1200" dirty="0">
                <a:solidFill>
                  <a:schemeClr val="tx1">
                    <a:lumMod val="65000"/>
                    <a:lumOff val="35000"/>
                  </a:schemeClr>
                </a:solidFill>
                <a:cs typeface="+mn-ea"/>
                <a:sym typeface="+mn-lt"/>
              </a:rPr>
              <a:t>……</a:t>
            </a:r>
            <a:r>
              <a:rPr lang="zh-CN" altLang="en-US" sz="1200" dirty="0">
                <a:solidFill>
                  <a:schemeClr val="tx1">
                    <a:lumMod val="65000"/>
                    <a:lumOff val="35000"/>
                  </a:schemeClr>
                </a:solidFill>
                <a:cs typeface="+mn-ea"/>
                <a:sym typeface="+mn-lt"/>
              </a:rPr>
              <a:t>，</a:t>
            </a:r>
            <a:r>
              <a:rPr lang="en-US" altLang="zh-CN" sz="1200" dirty="0">
                <a:solidFill>
                  <a:schemeClr val="tx1">
                    <a:lumMod val="65000"/>
                    <a:lumOff val="35000"/>
                  </a:schemeClr>
                </a:solidFill>
                <a:cs typeface="+mn-ea"/>
                <a:sym typeface="+mn-lt"/>
              </a:rPr>
              <a:t>Cn, B3</a:t>
            </a:r>
            <a:r>
              <a:rPr lang="zh-CN" altLang="en-US" sz="1200" dirty="0">
                <a:solidFill>
                  <a:schemeClr val="tx1">
                    <a:lumMod val="65000"/>
                    <a:lumOff val="35000"/>
                  </a:schemeClr>
                </a:solidFill>
                <a:cs typeface="+mn-ea"/>
                <a:sym typeface="+mn-lt"/>
              </a:rPr>
              <a:t>，</a:t>
            </a:r>
            <a:r>
              <a:rPr lang="en-US" altLang="zh-CN" sz="1200" dirty="0">
                <a:solidFill>
                  <a:schemeClr val="tx1">
                    <a:lumMod val="65000"/>
                    <a:lumOff val="35000"/>
                  </a:schemeClr>
                </a:solidFill>
                <a:cs typeface="+mn-ea"/>
                <a:sym typeface="+mn-lt"/>
              </a:rPr>
              <a:t>……</a:t>
            </a:r>
            <a:r>
              <a:rPr lang="zh-CN" altLang="en-US" sz="1200" dirty="0">
                <a:solidFill>
                  <a:schemeClr val="tx1">
                    <a:lumMod val="65000"/>
                    <a:lumOff val="35000"/>
                  </a:schemeClr>
                </a:solidFill>
                <a:cs typeface="+mn-ea"/>
                <a:sym typeface="+mn-lt"/>
              </a:rPr>
              <a:t>，</a:t>
            </a:r>
            <a:r>
              <a:rPr lang="en-US" altLang="zh-CN" sz="1200" dirty="0">
                <a:solidFill>
                  <a:schemeClr val="tx1">
                    <a:lumMod val="65000"/>
                    <a:lumOff val="35000"/>
                  </a:schemeClr>
                </a:solidFill>
                <a:cs typeface="+mn-ea"/>
                <a:sym typeface="+mn-lt"/>
              </a:rPr>
              <a:t>C3</a:t>
            </a:r>
            <a:r>
              <a:rPr lang="zh-CN" altLang="en-US" sz="1200" dirty="0">
                <a:solidFill>
                  <a:schemeClr val="tx1">
                    <a:lumMod val="65000"/>
                    <a:lumOff val="35000"/>
                  </a:schemeClr>
                </a:solidFill>
                <a:cs typeface="+mn-ea"/>
                <a:sym typeface="+mn-lt"/>
              </a:rPr>
              <a:t>，</a:t>
            </a:r>
            <a:r>
              <a:rPr lang="en-US" altLang="zh-CN" sz="1200" dirty="0">
                <a:solidFill>
                  <a:schemeClr val="tx1">
                    <a:lumMod val="65000"/>
                    <a:lumOff val="35000"/>
                  </a:schemeClr>
                </a:solidFill>
                <a:cs typeface="+mn-ea"/>
                <a:sym typeface="+mn-lt"/>
              </a:rPr>
              <a:t>Bn</a:t>
            </a:r>
            <a:endParaRPr lang="zh-CN" altLang="en-US" sz="1200" dirty="0">
              <a:solidFill>
                <a:schemeClr val="tx1">
                  <a:lumMod val="65000"/>
                  <a:lumOff val="35000"/>
                </a:schemeClr>
              </a:solidFill>
              <a:cs typeface="+mn-ea"/>
              <a:sym typeface="+mn-lt"/>
            </a:endParaRPr>
          </a:p>
        </p:txBody>
      </p:sp>
      <p:sp>
        <p:nvSpPr>
          <p:cNvPr id="61" name="矩形 60"/>
          <p:cNvSpPr/>
          <p:nvPr/>
        </p:nvSpPr>
        <p:spPr>
          <a:xfrm>
            <a:off x="5593039" y="1270332"/>
            <a:ext cx="4894676" cy="49911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nSpc>
                <a:spcPct val="150000"/>
              </a:lnSpc>
            </a:pPr>
            <a:r>
              <a:rPr lang="zh-CN" altLang="en-US" sz="2000" dirty="0">
                <a:solidFill>
                  <a:schemeClr val="tx1">
                    <a:lumMod val="65000"/>
                    <a:lumOff val="35000"/>
                  </a:schemeClr>
                </a:solidFill>
                <a:cs typeface="+mn-ea"/>
                <a:sym typeface="+mn-lt"/>
              </a:rPr>
              <a:t>根据三种不同的网络环境设计还原算法</a:t>
            </a:r>
          </a:p>
        </p:txBody>
      </p:sp>
      <p:grpSp>
        <p:nvGrpSpPr>
          <p:cNvPr id="24" name="组合 23"/>
          <p:cNvGrpSpPr/>
          <p:nvPr/>
        </p:nvGrpSpPr>
        <p:grpSpPr>
          <a:xfrm>
            <a:off x="668118" y="258425"/>
            <a:ext cx="4924921" cy="589244"/>
            <a:chOff x="668118" y="258425"/>
            <a:chExt cx="4924921" cy="589244"/>
          </a:xfrm>
        </p:grpSpPr>
        <p:grpSp>
          <p:nvGrpSpPr>
            <p:cNvPr id="31" name="组合 24"/>
            <p:cNvGrpSpPr/>
            <p:nvPr/>
          </p:nvGrpSpPr>
          <p:grpSpPr bwMode="auto">
            <a:xfrm>
              <a:off x="668118" y="258425"/>
              <a:ext cx="576262" cy="576263"/>
              <a:chOff x="6170389" y="4955815"/>
              <a:chExt cx="576064" cy="576064"/>
            </a:xfrm>
          </p:grpSpPr>
          <p:sp>
            <p:nvSpPr>
              <p:cNvPr id="33" name="圆角矩形 13"/>
              <p:cNvSpPr>
                <a:spLocks noChangeArrowheads="1"/>
              </p:cNvSpPr>
              <p:nvPr/>
            </p:nvSpPr>
            <p:spPr bwMode="auto">
              <a:xfrm>
                <a:off x="6170389" y="4955815"/>
                <a:ext cx="576064" cy="576064"/>
              </a:xfrm>
              <a:prstGeom prst="roundRect">
                <a:avLst>
                  <a:gd name="adj" fmla="val 16667"/>
                </a:avLst>
              </a:prstGeom>
              <a:solidFill>
                <a:srgbClr val="244C89"/>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mn-lt"/>
                  <a:ea typeface="+mn-ea"/>
                  <a:cs typeface="+mn-ea"/>
                  <a:sym typeface="+mn-lt"/>
                </a:endParaRPr>
              </a:p>
            </p:txBody>
          </p:sp>
          <p:sp>
            <p:nvSpPr>
              <p:cNvPr id="36" name="Freeform 11"/>
              <p:cNvSpPr>
                <a:spLocks noEditPoints="1"/>
              </p:cNvSpPr>
              <p:nvPr/>
            </p:nvSpPr>
            <p:spPr bwMode="auto">
              <a:xfrm>
                <a:off x="6298628" y="5092507"/>
                <a:ext cx="315884" cy="273385"/>
              </a:xfrm>
              <a:custGeom>
                <a:avLst/>
                <a:gdLst>
                  <a:gd name="T0" fmla="*/ 2147483646 w 948"/>
                  <a:gd name="T1" fmla="*/ 2147483646 h 810"/>
                  <a:gd name="T2" fmla="*/ 2147483646 w 948"/>
                  <a:gd name="T3" fmla="*/ 2147483646 h 810"/>
                  <a:gd name="T4" fmla="*/ 2147483646 w 948"/>
                  <a:gd name="T5" fmla="*/ 2147483646 h 810"/>
                  <a:gd name="T6" fmla="*/ 2147483646 w 948"/>
                  <a:gd name="T7" fmla="*/ 2147483646 h 810"/>
                  <a:gd name="T8" fmla="*/ 2147483646 w 948"/>
                  <a:gd name="T9" fmla="*/ 2147483646 h 810"/>
                  <a:gd name="T10" fmla="*/ 2147483646 w 948"/>
                  <a:gd name="T11" fmla="*/ 2147483646 h 810"/>
                  <a:gd name="T12" fmla="*/ 2147483646 w 948"/>
                  <a:gd name="T13" fmla="*/ 2147483646 h 810"/>
                  <a:gd name="T14" fmla="*/ 2147483646 w 948"/>
                  <a:gd name="T15" fmla="*/ 2147483646 h 810"/>
                  <a:gd name="T16" fmla="*/ 2147483646 w 948"/>
                  <a:gd name="T17" fmla="*/ 2147483646 h 810"/>
                  <a:gd name="T18" fmla="*/ 2147483646 w 948"/>
                  <a:gd name="T19" fmla="*/ 2147483646 h 810"/>
                  <a:gd name="T20" fmla="*/ 2147483646 w 948"/>
                  <a:gd name="T21" fmla="*/ 2147483646 h 810"/>
                  <a:gd name="T22" fmla="*/ 2147483646 w 948"/>
                  <a:gd name="T23" fmla="*/ 2147483646 h 810"/>
                  <a:gd name="T24" fmla="*/ 2147483646 w 948"/>
                  <a:gd name="T25" fmla="*/ 2147483646 h 810"/>
                  <a:gd name="T26" fmla="*/ 2147483646 w 948"/>
                  <a:gd name="T27" fmla="*/ 2147483646 h 810"/>
                  <a:gd name="T28" fmla="*/ 2147483646 w 948"/>
                  <a:gd name="T29" fmla="*/ 2147483646 h 810"/>
                  <a:gd name="T30" fmla="*/ 2147483646 w 948"/>
                  <a:gd name="T31" fmla="*/ 2147483646 h 810"/>
                  <a:gd name="T32" fmla="*/ 2147483646 w 948"/>
                  <a:gd name="T33" fmla="*/ 2147483646 h 810"/>
                  <a:gd name="T34" fmla="*/ 2147483646 w 948"/>
                  <a:gd name="T35" fmla="*/ 2147483646 h 810"/>
                  <a:gd name="T36" fmla="*/ 2147483646 w 948"/>
                  <a:gd name="T37" fmla="*/ 2147483646 h 810"/>
                  <a:gd name="T38" fmla="*/ 2147483646 w 948"/>
                  <a:gd name="T39" fmla="*/ 2147483646 h 810"/>
                  <a:gd name="T40" fmla="*/ 2147483646 w 948"/>
                  <a:gd name="T41" fmla="*/ 2147483646 h 810"/>
                  <a:gd name="T42" fmla="*/ 2147483646 w 948"/>
                  <a:gd name="T43" fmla="*/ 2147483646 h 810"/>
                  <a:gd name="T44" fmla="*/ 2147483646 w 948"/>
                  <a:gd name="T45" fmla="*/ 2147483646 h 810"/>
                  <a:gd name="T46" fmla="*/ 2147483646 w 948"/>
                  <a:gd name="T47" fmla="*/ 2147483646 h 810"/>
                  <a:gd name="T48" fmla="*/ 2147483646 w 948"/>
                  <a:gd name="T49" fmla="*/ 2147483646 h 810"/>
                  <a:gd name="T50" fmla="*/ 2147483646 w 948"/>
                  <a:gd name="T51" fmla="*/ 2147483646 h 810"/>
                  <a:gd name="T52" fmla="*/ 2147483646 w 948"/>
                  <a:gd name="T53" fmla="*/ 2147483646 h 810"/>
                  <a:gd name="T54" fmla="*/ 2147483646 w 948"/>
                  <a:gd name="T55" fmla="*/ 2147483646 h 810"/>
                  <a:gd name="T56" fmla="*/ 2147483646 w 948"/>
                  <a:gd name="T57" fmla="*/ 2147483646 h 810"/>
                  <a:gd name="T58" fmla="*/ 2147483646 w 948"/>
                  <a:gd name="T59" fmla="*/ 2147483646 h 810"/>
                  <a:gd name="T60" fmla="*/ 2147483646 w 948"/>
                  <a:gd name="T61" fmla="*/ 2147483646 h 810"/>
                  <a:gd name="T62" fmla="*/ 2147483646 w 948"/>
                  <a:gd name="T63" fmla="*/ 2147483646 h 810"/>
                  <a:gd name="T64" fmla="*/ 2147483646 w 948"/>
                  <a:gd name="T65" fmla="*/ 2147483646 h 810"/>
                  <a:gd name="T66" fmla="*/ 2147483646 w 948"/>
                  <a:gd name="T67" fmla="*/ 2147483646 h 810"/>
                  <a:gd name="T68" fmla="*/ 2147483646 w 948"/>
                  <a:gd name="T69" fmla="*/ 2147483646 h 810"/>
                  <a:gd name="T70" fmla="*/ 2147483646 w 948"/>
                  <a:gd name="T71" fmla="*/ 2147483646 h 810"/>
                  <a:gd name="T72" fmla="*/ 2147483646 w 948"/>
                  <a:gd name="T73" fmla="*/ 2147483646 h 810"/>
                  <a:gd name="T74" fmla="*/ 2147483646 w 948"/>
                  <a:gd name="T75" fmla="*/ 2147483646 h 810"/>
                  <a:gd name="T76" fmla="*/ 2147483646 w 948"/>
                  <a:gd name="T77" fmla="*/ 2147483646 h 810"/>
                  <a:gd name="T78" fmla="*/ 2147483646 w 948"/>
                  <a:gd name="T79" fmla="*/ 2147483646 h 810"/>
                  <a:gd name="T80" fmla="*/ 2147483646 w 948"/>
                  <a:gd name="T81" fmla="*/ 2147483646 h 810"/>
                  <a:gd name="T82" fmla="*/ 2147483646 w 948"/>
                  <a:gd name="T83" fmla="*/ 2147483646 h 810"/>
                  <a:gd name="T84" fmla="*/ 2147483646 w 948"/>
                  <a:gd name="T85" fmla="*/ 2147483646 h 810"/>
                  <a:gd name="T86" fmla="*/ 2147483646 w 948"/>
                  <a:gd name="T87" fmla="*/ 2147483646 h 810"/>
                  <a:gd name="T88" fmla="*/ 2147483646 w 948"/>
                  <a:gd name="T89" fmla="*/ 2147483646 h 810"/>
                  <a:gd name="T90" fmla="*/ 2147483646 w 948"/>
                  <a:gd name="T91" fmla="*/ 2147483646 h 810"/>
                  <a:gd name="T92" fmla="*/ 2147483646 w 948"/>
                  <a:gd name="T93" fmla="*/ 2147483646 h 810"/>
                  <a:gd name="T94" fmla="*/ 2147483646 w 948"/>
                  <a:gd name="T95" fmla="*/ 2147483646 h 810"/>
                  <a:gd name="T96" fmla="*/ 2147483646 w 948"/>
                  <a:gd name="T97" fmla="*/ 2147483646 h 810"/>
                  <a:gd name="T98" fmla="*/ 2147483646 w 948"/>
                  <a:gd name="T99" fmla="*/ 2147483646 h 810"/>
                  <a:gd name="T100" fmla="*/ 2147483646 w 948"/>
                  <a:gd name="T101" fmla="*/ 2147483646 h 810"/>
                  <a:gd name="T102" fmla="*/ 2147483646 w 948"/>
                  <a:gd name="T103" fmla="*/ 2147483646 h 810"/>
                  <a:gd name="T104" fmla="*/ 2147483646 w 948"/>
                  <a:gd name="T105" fmla="*/ 2147483646 h 810"/>
                  <a:gd name="T106" fmla="*/ 2147483646 w 948"/>
                  <a:gd name="T107" fmla="*/ 2147483646 h 810"/>
                  <a:gd name="T108" fmla="*/ 2147483646 w 948"/>
                  <a:gd name="T109" fmla="*/ 2147483646 h 810"/>
                  <a:gd name="T110" fmla="*/ 2147483646 w 948"/>
                  <a:gd name="T111" fmla="*/ 2147483646 h 810"/>
                  <a:gd name="T112" fmla="*/ 2147483646 w 948"/>
                  <a:gd name="T113" fmla="*/ 2147483646 h 810"/>
                  <a:gd name="T114" fmla="*/ 2147483646 w 948"/>
                  <a:gd name="T115" fmla="*/ 2147483646 h 810"/>
                  <a:gd name="T116" fmla="*/ 2147483646 w 948"/>
                  <a:gd name="T117" fmla="*/ 2147483646 h 810"/>
                  <a:gd name="T118" fmla="*/ 2147483646 w 948"/>
                  <a:gd name="T119" fmla="*/ 2147483646 h 81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948" h="810">
                    <a:moveTo>
                      <a:pt x="588" y="151"/>
                    </a:moveTo>
                    <a:cubicBezTo>
                      <a:pt x="588" y="151"/>
                      <a:pt x="588" y="152"/>
                      <a:pt x="588" y="152"/>
                    </a:cubicBezTo>
                    <a:cubicBezTo>
                      <a:pt x="588" y="153"/>
                      <a:pt x="589" y="154"/>
                      <a:pt x="589" y="155"/>
                    </a:cubicBezTo>
                    <a:cubicBezTo>
                      <a:pt x="589" y="156"/>
                      <a:pt x="589" y="156"/>
                      <a:pt x="589" y="157"/>
                    </a:cubicBezTo>
                    <a:cubicBezTo>
                      <a:pt x="589" y="158"/>
                      <a:pt x="589" y="159"/>
                      <a:pt x="589" y="161"/>
                    </a:cubicBezTo>
                    <a:cubicBezTo>
                      <a:pt x="589" y="161"/>
                      <a:pt x="589" y="161"/>
                      <a:pt x="589" y="161"/>
                    </a:cubicBezTo>
                    <a:cubicBezTo>
                      <a:pt x="589" y="162"/>
                      <a:pt x="589" y="164"/>
                      <a:pt x="589" y="165"/>
                    </a:cubicBezTo>
                    <a:cubicBezTo>
                      <a:pt x="589" y="165"/>
                      <a:pt x="589" y="166"/>
                      <a:pt x="589" y="166"/>
                    </a:cubicBezTo>
                    <a:cubicBezTo>
                      <a:pt x="589" y="167"/>
                      <a:pt x="589" y="168"/>
                      <a:pt x="589" y="169"/>
                    </a:cubicBezTo>
                    <a:cubicBezTo>
                      <a:pt x="589" y="170"/>
                      <a:pt x="589" y="170"/>
                      <a:pt x="589" y="171"/>
                    </a:cubicBezTo>
                    <a:cubicBezTo>
                      <a:pt x="588" y="178"/>
                      <a:pt x="586" y="185"/>
                      <a:pt x="584" y="191"/>
                    </a:cubicBezTo>
                    <a:cubicBezTo>
                      <a:pt x="584" y="192"/>
                      <a:pt x="583" y="193"/>
                      <a:pt x="583" y="194"/>
                    </a:cubicBezTo>
                    <a:cubicBezTo>
                      <a:pt x="583" y="195"/>
                      <a:pt x="583" y="195"/>
                      <a:pt x="583" y="195"/>
                    </a:cubicBezTo>
                    <a:cubicBezTo>
                      <a:pt x="583" y="196"/>
                      <a:pt x="582" y="197"/>
                      <a:pt x="582" y="198"/>
                    </a:cubicBezTo>
                    <a:cubicBezTo>
                      <a:pt x="582" y="198"/>
                      <a:pt x="582" y="198"/>
                      <a:pt x="582" y="198"/>
                    </a:cubicBezTo>
                    <a:cubicBezTo>
                      <a:pt x="580" y="201"/>
                      <a:pt x="579" y="204"/>
                      <a:pt x="577" y="207"/>
                    </a:cubicBezTo>
                    <a:cubicBezTo>
                      <a:pt x="577" y="207"/>
                      <a:pt x="577" y="207"/>
                      <a:pt x="577" y="208"/>
                    </a:cubicBezTo>
                    <a:cubicBezTo>
                      <a:pt x="577" y="208"/>
                      <a:pt x="576" y="209"/>
                      <a:pt x="575" y="210"/>
                    </a:cubicBezTo>
                    <a:cubicBezTo>
                      <a:pt x="575" y="210"/>
                      <a:pt x="575" y="211"/>
                      <a:pt x="575" y="211"/>
                    </a:cubicBezTo>
                    <a:cubicBezTo>
                      <a:pt x="573" y="215"/>
                      <a:pt x="570" y="218"/>
                      <a:pt x="567" y="222"/>
                    </a:cubicBezTo>
                    <a:cubicBezTo>
                      <a:pt x="567" y="222"/>
                      <a:pt x="567" y="222"/>
                      <a:pt x="567" y="222"/>
                    </a:cubicBezTo>
                    <a:cubicBezTo>
                      <a:pt x="566" y="223"/>
                      <a:pt x="566" y="224"/>
                      <a:pt x="565" y="224"/>
                    </a:cubicBezTo>
                    <a:cubicBezTo>
                      <a:pt x="565" y="224"/>
                      <a:pt x="565" y="225"/>
                      <a:pt x="565" y="225"/>
                    </a:cubicBezTo>
                    <a:cubicBezTo>
                      <a:pt x="562" y="227"/>
                      <a:pt x="560" y="230"/>
                      <a:pt x="558" y="232"/>
                    </a:cubicBezTo>
                    <a:cubicBezTo>
                      <a:pt x="558" y="232"/>
                      <a:pt x="557" y="232"/>
                      <a:pt x="557" y="232"/>
                    </a:cubicBezTo>
                    <a:cubicBezTo>
                      <a:pt x="557" y="233"/>
                      <a:pt x="556" y="233"/>
                      <a:pt x="555" y="234"/>
                    </a:cubicBezTo>
                    <a:cubicBezTo>
                      <a:pt x="555" y="234"/>
                      <a:pt x="555" y="234"/>
                      <a:pt x="554" y="234"/>
                    </a:cubicBezTo>
                    <a:cubicBezTo>
                      <a:pt x="554" y="235"/>
                      <a:pt x="553" y="236"/>
                      <a:pt x="552" y="236"/>
                    </a:cubicBezTo>
                    <a:cubicBezTo>
                      <a:pt x="547" y="240"/>
                      <a:pt x="543" y="243"/>
                      <a:pt x="537" y="246"/>
                    </a:cubicBezTo>
                    <a:cubicBezTo>
                      <a:pt x="536" y="246"/>
                      <a:pt x="535" y="247"/>
                      <a:pt x="534" y="247"/>
                    </a:cubicBezTo>
                    <a:cubicBezTo>
                      <a:pt x="533" y="247"/>
                      <a:pt x="533" y="248"/>
                      <a:pt x="532" y="248"/>
                    </a:cubicBezTo>
                    <a:cubicBezTo>
                      <a:pt x="532" y="248"/>
                      <a:pt x="531" y="249"/>
                      <a:pt x="530" y="249"/>
                    </a:cubicBezTo>
                    <a:cubicBezTo>
                      <a:pt x="529" y="249"/>
                      <a:pt x="529" y="249"/>
                      <a:pt x="528" y="249"/>
                    </a:cubicBezTo>
                    <a:cubicBezTo>
                      <a:pt x="527" y="250"/>
                      <a:pt x="526" y="250"/>
                      <a:pt x="525" y="251"/>
                    </a:cubicBezTo>
                    <a:cubicBezTo>
                      <a:pt x="525" y="251"/>
                      <a:pt x="525" y="251"/>
                      <a:pt x="525" y="251"/>
                    </a:cubicBezTo>
                    <a:cubicBezTo>
                      <a:pt x="523" y="251"/>
                      <a:pt x="522" y="252"/>
                      <a:pt x="520" y="252"/>
                    </a:cubicBezTo>
                    <a:cubicBezTo>
                      <a:pt x="520" y="252"/>
                      <a:pt x="520" y="252"/>
                      <a:pt x="519" y="252"/>
                    </a:cubicBezTo>
                    <a:cubicBezTo>
                      <a:pt x="518" y="253"/>
                      <a:pt x="517" y="253"/>
                      <a:pt x="516" y="253"/>
                    </a:cubicBezTo>
                    <a:cubicBezTo>
                      <a:pt x="516" y="253"/>
                      <a:pt x="515" y="253"/>
                      <a:pt x="515" y="253"/>
                    </a:cubicBezTo>
                    <a:cubicBezTo>
                      <a:pt x="514" y="254"/>
                      <a:pt x="512" y="254"/>
                      <a:pt x="511" y="254"/>
                    </a:cubicBezTo>
                    <a:cubicBezTo>
                      <a:pt x="509" y="254"/>
                      <a:pt x="508" y="255"/>
                      <a:pt x="506" y="255"/>
                    </a:cubicBezTo>
                    <a:cubicBezTo>
                      <a:pt x="506" y="255"/>
                      <a:pt x="506" y="255"/>
                      <a:pt x="505" y="255"/>
                    </a:cubicBezTo>
                    <a:cubicBezTo>
                      <a:pt x="504" y="255"/>
                      <a:pt x="503" y="255"/>
                      <a:pt x="502" y="255"/>
                    </a:cubicBezTo>
                    <a:cubicBezTo>
                      <a:pt x="502" y="255"/>
                      <a:pt x="501" y="255"/>
                      <a:pt x="501" y="255"/>
                    </a:cubicBezTo>
                    <a:cubicBezTo>
                      <a:pt x="499" y="255"/>
                      <a:pt x="498" y="255"/>
                      <a:pt x="496" y="255"/>
                    </a:cubicBezTo>
                    <a:cubicBezTo>
                      <a:pt x="496" y="255"/>
                      <a:pt x="496" y="255"/>
                      <a:pt x="496" y="255"/>
                    </a:cubicBezTo>
                    <a:cubicBezTo>
                      <a:pt x="495" y="255"/>
                      <a:pt x="494" y="255"/>
                      <a:pt x="492" y="255"/>
                    </a:cubicBezTo>
                    <a:cubicBezTo>
                      <a:pt x="492" y="255"/>
                      <a:pt x="491" y="255"/>
                      <a:pt x="491" y="255"/>
                    </a:cubicBezTo>
                    <a:cubicBezTo>
                      <a:pt x="490" y="255"/>
                      <a:pt x="489" y="255"/>
                      <a:pt x="488" y="255"/>
                    </a:cubicBezTo>
                    <a:cubicBezTo>
                      <a:pt x="488" y="255"/>
                      <a:pt x="487" y="255"/>
                      <a:pt x="487" y="255"/>
                    </a:cubicBezTo>
                    <a:cubicBezTo>
                      <a:pt x="485" y="255"/>
                      <a:pt x="484" y="255"/>
                      <a:pt x="483" y="255"/>
                    </a:cubicBezTo>
                    <a:cubicBezTo>
                      <a:pt x="477" y="254"/>
                      <a:pt x="471" y="253"/>
                      <a:pt x="466" y="251"/>
                    </a:cubicBezTo>
                    <a:cubicBezTo>
                      <a:pt x="465" y="250"/>
                      <a:pt x="464" y="250"/>
                      <a:pt x="463" y="250"/>
                    </a:cubicBezTo>
                    <a:cubicBezTo>
                      <a:pt x="463" y="250"/>
                      <a:pt x="462" y="250"/>
                      <a:pt x="462" y="249"/>
                    </a:cubicBezTo>
                    <a:cubicBezTo>
                      <a:pt x="461" y="249"/>
                      <a:pt x="460" y="249"/>
                      <a:pt x="459" y="248"/>
                    </a:cubicBezTo>
                    <a:cubicBezTo>
                      <a:pt x="459" y="248"/>
                      <a:pt x="459" y="248"/>
                      <a:pt x="459" y="248"/>
                    </a:cubicBezTo>
                    <a:cubicBezTo>
                      <a:pt x="456" y="247"/>
                      <a:pt x="453" y="245"/>
                      <a:pt x="450" y="244"/>
                    </a:cubicBezTo>
                    <a:cubicBezTo>
                      <a:pt x="450" y="244"/>
                      <a:pt x="450" y="244"/>
                      <a:pt x="450" y="244"/>
                    </a:cubicBezTo>
                    <a:cubicBezTo>
                      <a:pt x="449" y="243"/>
                      <a:pt x="448" y="243"/>
                      <a:pt x="447" y="242"/>
                    </a:cubicBezTo>
                    <a:cubicBezTo>
                      <a:pt x="447" y="242"/>
                      <a:pt x="447" y="242"/>
                      <a:pt x="446" y="242"/>
                    </a:cubicBezTo>
                    <a:cubicBezTo>
                      <a:pt x="443" y="239"/>
                      <a:pt x="439" y="237"/>
                      <a:pt x="436" y="234"/>
                    </a:cubicBezTo>
                    <a:cubicBezTo>
                      <a:pt x="435" y="234"/>
                      <a:pt x="435" y="234"/>
                      <a:pt x="435" y="234"/>
                    </a:cubicBezTo>
                    <a:cubicBezTo>
                      <a:pt x="434" y="233"/>
                      <a:pt x="434" y="232"/>
                      <a:pt x="433" y="232"/>
                    </a:cubicBezTo>
                    <a:cubicBezTo>
                      <a:pt x="433" y="231"/>
                      <a:pt x="433" y="231"/>
                      <a:pt x="432" y="231"/>
                    </a:cubicBezTo>
                    <a:cubicBezTo>
                      <a:pt x="430" y="229"/>
                      <a:pt x="428" y="227"/>
                      <a:pt x="425" y="224"/>
                    </a:cubicBezTo>
                    <a:cubicBezTo>
                      <a:pt x="425" y="224"/>
                      <a:pt x="425" y="224"/>
                      <a:pt x="425" y="224"/>
                    </a:cubicBezTo>
                    <a:cubicBezTo>
                      <a:pt x="425" y="223"/>
                      <a:pt x="424" y="222"/>
                      <a:pt x="423" y="222"/>
                    </a:cubicBezTo>
                    <a:cubicBezTo>
                      <a:pt x="423" y="221"/>
                      <a:pt x="423" y="221"/>
                      <a:pt x="423" y="221"/>
                    </a:cubicBezTo>
                    <a:cubicBezTo>
                      <a:pt x="422" y="220"/>
                      <a:pt x="421" y="219"/>
                      <a:pt x="421" y="218"/>
                    </a:cubicBezTo>
                    <a:cubicBezTo>
                      <a:pt x="417" y="213"/>
                      <a:pt x="413" y="207"/>
                      <a:pt x="410" y="200"/>
                    </a:cubicBezTo>
                    <a:cubicBezTo>
                      <a:pt x="410" y="200"/>
                      <a:pt x="410" y="199"/>
                      <a:pt x="409" y="199"/>
                    </a:cubicBezTo>
                    <a:cubicBezTo>
                      <a:pt x="409" y="198"/>
                      <a:pt x="409" y="197"/>
                      <a:pt x="408" y="196"/>
                    </a:cubicBezTo>
                    <a:cubicBezTo>
                      <a:pt x="408" y="196"/>
                      <a:pt x="408" y="195"/>
                      <a:pt x="408" y="195"/>
                    </a:cubicBezTo>
                    <a:cubicBezTo>
                      <a:pt x="407" y="194"/>
                      <a:pt x="407" y="193"/>
                      <a:pt x="407" y="191"/>
                    </a:cubicBezTo>
                    <a:cubicBezTo>
                      <a:pt x="406" y="191"/>
                      <a:pt x="406" y="191"/>
                      <a:pt x="406" y="191"/>
                    </a:cubicBezTo>
                    <a:cubicBezTo>
                      <a:pt x="406" y="190"/>
                      <a:pt x="406" y="188"/>
                      <a:pt x="405" y="187"/>
                    </a:cubicBezTo>
                    <a:cubicBezTo>
                      <a:pt x="405" y="187"/>
                      <a:pt x="405" y="186"/>
                      <a:pt x="405" y="186"/>
                    </a:cubicBezTo>
                    <a:cubicBezTo>
                      <a:pt x="405" y="185"/>
                      <a:pt x="404" y="184"/>
                      <a:pt x="404" y="183"/>
                    </a:cubicBezTo>
                    <a:cubicBezTo>
                      <a:pt x="404" y="182"/>
                      <a:pt x="404" y="182"/>
                      <a:pt x="404" y="181"/>
                    </a:cubicBezTo>
                    <a:cubicBezTo>
                      <a:pt x="404" y="180"/>
                      <a:pt x="403" y="179"/>
                      <a:pt x="403" y="177"/>
                    </a:cubicBezTo>
                    <a:cubicBezTo>
                      <a:pt x="403" y="176"/>
                      <a:pt x="403" y="174"/>
                      <a:pt x="402" y="173"/>
                    </a:cubicBezTo>
                    <a:cubicBezTo>
                      <a:pt x="402" y="173"/>
                      <a:pt x="402" y="172"/>
                      <a:pt x="402" y="172"/>
                    </a:cubicBezTo>
                    <a:cubicBezTo>
                      <a:pt x="402" y="171"/>
                      <a:pt x="402" y="170"/>
                      <a:pt x="402" y="169"/>
                    </a:cubicBezTo>
                    <a:cubicBezTo>
                      <a:pt x="402" y="168"/>
                      <a:pt x="402" y="168"/>
                      <a:pt x="402" y="167"/>
                    </a:cubicBezTo>
                    <a:cubicBezTo>
                      <a:pt x="402" y="166"/>
                      <a:pt x="402" y="164"/>
                      <a:pt x="402" y="163"/>
                    </a:cubicBezTo>
                    <a:cubicBezTo>
                      <a:pt x="402" y="163"/>
                      <a:pt x="402" y="163"/>
                      <a:pt x="402" y="163"/>
                    </a:cubicBezTo>
                    <a:cubicBezTo>
                      <a:pt x="402" y="161"/>
                      <a:pt x="402" y="160"/>
                      <a:pt x="402" y="159"/>
                    </a:cubicBezTo>
                    <a:cubicBezTo>
                      <a:pt x="402" y="158"/>
                      <a:pt x="402" y="158"/>
                      <a:pt x="402" y="157"/>
                    </a:cubicBezTo>
                    <a:cubicBezTo>
                      <a:pt x="402" y="156"/>
                      <a:pt x="402" y="156"/>
                      <a:pt x="402" y="155"/>
                    </a:cubicBezTo>
                    <a:cubicBezTo>
                      <a:pt x="402" y="154"/>
                      <a:pt x="402" y="154"/>
                      <a:pt x="402" y="153"/>
                    </a:cubicBezTo>
                    <a:cubicBezTo>
                      <a:pt x="402" y="152"/>
                      <a:pt x="402" y="151"/>
                      <a:pt x="403" y="149"/>
                    </a:cubicBezTo>
                    <a:cubicBezTo>
                      <a:pt x="403" y="149"/>
                      <a:pt x="403" y="149"/>
                      <a:pt x="403" y="149"/>
                    </a:cubicBezTo>
                    <a:cubicBezTo>
                      <a:pt x="403" y="143"/>
                      <a:pt x="405" y="138"/>
                      <a:pt x="406" y="132"/>
                    </a:cubicBezTo>
                    <a:cubicBezTo>
                      <a:pt x="407" y="131"/>
                      <a:pt x="407" y="130"/>
                      <a:pt x="408" y="129"/>
                    </a:cubicBezTo>
                    <a:cubicBezTo>
                      <a:pt x="408" y="129"/>
                      <a:pt x="408" y="129"/>
                      <a:pt x="408" y="129"/>
                    </a:cubicBezTo>
                    <a:cubicBezTo>
                      <a:pt x="408" y="128"/>
                      <a:pt x="409" y="127"/>
                      <a:pt x="409" y="126"/>
                    </a:cubicBezTo>
                    <a:cubicBezTo>
                      <a:pt x="409" y="126"/>
                      <a:pt x="409" y="126"/>
                      <a:pt x="409" y="126"/>
                    </a:cubicBezTo>
                    <a:cubicBezTo>
                      <a:pt x="410" y="123"/>
                      <a:pt x="412" y="120"/>
                      <a:pt x="413" y="117"/>
                    </a:cubicBezTo>
                    <a:cubicBezTo>
                      <a:pt x="413" y="117"/>
                      <a:pt x="414" y="116"/>
                      <a:pt x="414" y="116"/>
                    </a:cubicBezTo>
                    <a:cubicBezTo>
                      <a:pt x="414" y="115"/>
                      <a:pt x="415" y="114"/>
                      <a:pt x="415" y="114"/>
                    </a:cubicBezTo>
                    <a:cubicBezTo>
                      <a:pt x="415" y="113"/>
                      <a:pt x="415" y="113"/>
                      <a:pt x="416" y="113"/>
                    </a:cubicBezTo>
                    <a:cubicBezTo>
                      <a:pt x="418" y="109"/>
                      <a:pt x="420" y="106"/>
                      <a:pt x="423" y="102"/>
                    </a:cubicBezTo>
                    <a:cubicBezTo>
                      <a:pt x="423" y="102"/>
                      <a:pt x="423" y="102"/>
                      <a:pt x="424" y="102"/>
                    </a:cubicBezTo>
                    <a:cubicBezTo>
                      <a:pt x="424" y="101"/>
                      <a:pt x="425" y="100"/>
                      <a:pt x="426" y="99"/>
                    </a:cubicBezTo>
                    <a:cubicBezTo>
                      <a:pt x="426" y="99"/>
                      <a:pt x="426" y="99"/>
                      <a:pt x="426" y="99"/>
                    </a:cubicBezTo>
                    <a:cubicBezTo>
                      <a:pt x="428" y="97"/>
                      <a:pt x="431" y="94"/>
                      <a:pt x="433" y="92"/>
                    </a:cubicBezTo>
                    <a:cubicBezTo>
                      <a:pt x="433" y="92"/>
                      <a:pt x="433" y="92"/>
                      <a:pt x="433" y="92"/>
                    </a:cubicBezTo>
                    <a:cubicBezTo>
                      <a:pt x="434" y="91"/>
                      <a:pt x="435" y="90"/>
                      <a:pt x="436" y="90"/>
                    </a:cubicBezTo>
                    <a:cubicBezTo>
                      <a:pt x="436" y="90"/>
                      <a:pt x="436" y="89"/>
                      <a:pt x="436" y="89"/>
                    </a:cubicBezTo>
                    <a:cubicBezTo>
                      <a:pt x="437" y="89"/>
                      <a:pt x="438" y="88"/>
                      <a:pt x="439" y="87"/>
                    </a:cubicBezTo>
                    <a:cubicBezTo>
                      <a:pt x="443" y="84"/>
                      <a:pt x="448" y="81"/>
                      <a:pt x="453" y="78"/>
                    </a:cubicBezTo>
                    <a:cubicBezTo>
                      <a:pt x="454" y="78"/>
                      <a:pt x="456" y="77"/>
                      <a:pt x="457" y="77"/>
                    </a:cubicBezTo>
                    <a:cubicBezTo>
                      <a:pt x="457" y="76"/>
                      <a:pt x="458" y="76"/>
                      <a:pt x="458" y="76"/>
                    </a:cubicBezTo>
                    <a:cubicBezTo>
                      <a:pt x="459" y="76"/>
                      <a:pt x="460" y="75"/>
                      <a:pt x="461" y="75"/>
                    </a:cubicBezTo>
                    <a:cubicBezTo>
                      <a:pt x="461" y="75"/>
                      <a:pt x="462" y="74"/>
                      <a:pt x="462" y="74"/>
                    </a:cubicBezTo>
                    <a:cubicBezTo>
                      <a:pt x="463" y="74"/>
                      <a:pt x="465" y="73"/>
                      <a:pt x="466" y="73"/>
                    </a:cubicBezTo>
                    <a:cubicBezTo>
                      <a:pt x="466" y="73"/>
                      <a:pt x="466" y="73"/>
                      <a:pt x="466" y="73"/>
                    </a:cubicBezTo>
                    <a:cubicBezTo>
                      <a:pt x="467" y="72"/>
                      <a:pt x="469" y="72"/>
                      <a:pt x="470" y="72"/>
                    </a:cubicBezTo>
                    <a:cubicBezTo>
                      <a:pt x="471" y="72"/>
                      <a:pt x="471" y="71"/>
                      <a:pt x="471" y="71"/>
                    </a:cubicBezTo>
                    <a:cubicBezTo>
                      <a:pt x="472" y="71"/>
                      <a:pt x="473" y="71"/>
                      <a:pt x="474" y="71"/>
                    </a:cubicBezTo>
                    <a:cubicBezTo>
                      <a:pt x="475" y="71"/>
                      <a:pt x="475" y="70"/>
                      <a:pt x="476" y="70"/>
                    </a:cubicBezTo>
                    <a:cubicBezTo>
                      <a:pt x="477" y="70"/>
                      <a:pt x="479" y="70"/>
                      <a:pt x="480" y="70"/>
                    </a:cubicBezTo>
                    <a:cubicBezTo>
                      <a:pt x="481" y="69"/>
                      <a:pt x="483" y="69"/>
                      <a:pt x="484" y="69"/>
                    </a:cubicBezTo>
                    <a:cubicBezTo>
                      <a:pt x="485" y="69"/>
                      <a:pt x="485" y="69"/>
                      <a:pt x="486" y="69"/>
                    </a:cubicBezTo>
                    <a:cubicBezTo>
                      <a:pt x="487" y="69"/>
                      <a:pt x="488" y="69"/>
                      <a:pt x="489" y="69"/>
                    </a:cubicBezTo>
                    <a:cubicBezTo>
                      <a:pt x="489" y="68"/>
                      <a:pt x="490" y="68"/>
                      <a:pt x="490" y="68"/>
                    </a:cubicBezTo>
                    <a:cubicBezTo>
                      <a:pt x="491" y="68"/>
                      <a:pt x="493" y="68"/>
                      <a:pt x="494" y="68"/>
                    </a:cubicBezTo>
                    <a:cubicBezTo>
                      <a:pt x="494" y="68"/>
                      <a:pt x="494" y="68"/>
                      <a:pt x="495" y="68"/>
                    </a:cubicBezTo>
                    <a:cubicBezTo>
                      <a:pt x="496" y="68"/>
                      <a:pt x="497" y="68"/>
                      <a:pt x="498" y="68"/>
                    </a:cubicBezTo>
                    <a:cubicBezTo>
                      <a:pt x="499" y="68"/>
                      <a:pt x="499" y="68"/>
                      <a:pt x="500" y="68"/>
                    </a:cubicBezTo>
                    <a:cubicBezTo>
                      <a:pt x="501" y="68"/>
                      <a:pt x="502" y="68"/>
                      <a:pt x="503" y="69"/>
                    </a:cubicBezTo>
                    <a:cubicBezTo>
                      <a:pt x="503" y="69"/>
                      <a:pt x="504" y="69"/>
                      <a:pt x="504" y="69"/>
                    </a:cubicBezTo>
                    <a:cubicBezTo>
                      <a:pt x="505" y="69"/>
                      <a:pt x="507" y="69"/>
                      <a:pt x="508" y="69"/>
                    </a:cubicBezTo>
                    <a:cubicBezTo>
                      <a:pt x="514" y="70"/>
                      <a:pt x="519" y="71"/>
                      <a:pt x="525" y="73"/>
                    </a:cubicBezTo>
                    <a:cubicBezTo>
                      <a:pt x="526" y="73"/>
                      <a:pt x="527" y="74"/>
                      <a:pt x="528" y="74"/>
                    </a:cubicBezTo>
                    <a:cubicBezTo>
                      <a:pt x="528" y="74"/>
                      <a:pt x="528" y="74"/>
                      <a:pt x="528" y="74"/>
                    </a:cubicBezTo>
                    <a:cubicBezTo>
                      <a:pt x="529" y="75"/>
                      <a:pt x="530" y="75"/>
                      <a:pt x="531" y="75"/>
                    </a:cubicBezTo>
                    <a:cubicBezTo>
                      <a:pt x="531" y="75"/>
                      <a:pt x="532" y="76"/>
                      <a:pt x="532" y="76"/>
                    </a:cubicBezTo>
                    <a:cubicBezTo>
                      <a:pt x="535" y="77"/>
                      <a:pt x="538" y="78"/>
                      <a:pt x="541" y="80"/>
                    </a:cubicBezTo>
                    <a:cubicBezTo>
                      <a:pt x="541" y="80"/>
                      <a:pt x="541" y="80"/>
                      <a:pt x="541" y="80"/>
                    </a:cubicBezTo>
                    <a:cubicBezTo>
                      <a:pt x="542" y="81"/>
                      <a:pt x="543" y="81"/>
                      <a:pt x="544" y="82"/>
                    </a:cubicBezTo>
                    <a:cubicBezTo>
                      <a:pt x="544" y="82"/>
                      <a:pt x="544" y="82"/>
                      <a:pt x="544" y="82"/>
                    </a:cubicBezTo>
                    <a:cubicBezTo>
                      <a:pt x="548" y="84"/>
                      <a:pt x="552" y="87"/>
                      <a:pt x="555" y="90"/>
                    </a:cubicBezTo>
                    <a:cubicBezTo>
                      <a:pt x="555" y="90"/>
                      <a:pt x="555" y="90"/>
                      <a:pt x="556" y="90"/>
                    </a:cubicBezTo>
                    <a:cubicBezTo>
                      <a:pt x="556" y="91"/>
                      <a:pt x="557" y="92"/>
                      <a:pt x="558" y="92"/>
                    </a:cubicBezTo>
                    <a:cubicBezTo>
                      <a:pt x="558" y="92"/>
                      <a:pt x="558" y="92"/>
                      <a:pt x="558" y="93"/>
                    </a:cubicBezTo>
                    <a:cubicBezTo>
                      <a:pt x="561" y="95"/>
                      <a:pt x="563" y="97"/>
                      <a:pt x="565" y="100"/>
                    </a:cubicBezTo>
                    <a:cubicBezTo>
                      <a:pt x="565" y="100"/>
                      <a:pt x="565" y="100"/>
                      <a:pt x="565" y="100"/>
                    </a:cubicBezTo>
                    <a:cubicBezTo>
                      <a:pt x="566" y="101"/>
                      <a:pt x="567" y="101"/>
                      <a:pt x="567" y="102"/>
                    </a:cubicBezTo>
                    <a:cubicBezTo>
                      <a:pt x="568" y="102"/>
                      <a:pt x="568" y="103"/>
                      <a:pt x="568" y="103"/>
                    </a:cubicBezTo>
                    <a:cubicBezTo>
                      <a:pt x="569" y="104"/>
                      <a:pt x="569" y="104"/>
                      <a:pt x="570" y="105"/>
                    </a:cubicBezTo>
                    <a:cubicBezTo>
                      <a:pt x="573" y="110"/>
                      <a:pt x="576" y="115"/>
                      <a:pt x="579" y="120"/>
                    </a:cubicBezTo>
                    <a:cubicBezTo>
                      <a:pt x="580" y="121"/>
                      <a:pt x="580" y="122"/>
                      <a:pt x="581" y="123"/>
                    </a:cubicBezTo>
                    <a:cubicBezTo>
                      <a:pt x="581" y="124"/>
                      <a:pt x="581" y="124"/>
                      <a:pt x="581" y="125"/>
                    </a:cubicBezTo>
                    <a:cubicBezTo>
                      <a:pt x="582" y="126"/>
                      <a:pt x="582" y="127"/>
                      <a:pt x="582" y="127"/>
                    </a:cubicBezTo>
                    <a:cubicBezTo>
                      <a:pt x="583" y="128"/>
                      <a:pt x="583" y="128"/>
                      <a:pt x="583" y="129"/>
                    </a:cubicBezTo>
                    <a:cubicBezTo>
                      <a:pt x="583" y="130"/>
                      <a:pt x="584" y="131"/>
                      <a:pt x="584" y="132"/>
                    </a:cubicBezTo>
                    <a:cubicBezTo>
                      <a:pt x="584" y="132"/>
                      <a:pt x="584" y="133"/>
                      <a:pt x="584" y="133"/>
                    </a:cubicBezTo>
                    <a:cubicBezTo>
                      <a:pt x="585" y="134"/>
                      <a:pt x="585" y="135"/>
                      <a:pt x="585" y="137"/>
                    </a:cubicBezTo>
                    <a:lnTo>
                      <a:pt x="586" y="138"/>
                    </a:lnTo>
                    <a:cubicBezTo>
                      <a:pt x="586" y="139"/>
                      <a:pt x="586" y="140"/>
                      <a:pt x="587" y="141"/>
                    </a:cubicBezTo>
                    <a:cubicBezTo>
                      <a:pt x="587" y="141"/>
                      <a:pt x="587" y="142"/>
                      <a:pt x="587" y="142"/>
                    </a:cubicBezTo>
                    <a:cubicBezTo>
                      <a:pt x="587" y="144"/>
                      <a:pt x="587" y="145"/>
                      <a:pt x="588" y="147"/>
                    </a:cubicBezTo>
                    <a:cubicBezTo>
                      <a:pt x="588" y="148"/>
                      <a:pt x="588" y="149"/>
                      <a:pt x="588" y="151"/>
                    </a:cubicBezTo>
                    <a:close/>
                    <a:moveTo>
                      <a:pt x="657" y="163"/>
                    </a:moveTo>
                    <a:lnTo>
                      <a:pt x="648" y="108"/>
                    </a:lnTo>
                    <a:lnTo>
                      <a:pt x="616" y="114"/>
                    </a:lnTo>
                    <a:cubicBezTo>
                      <a:pt x="611" y="99"/>
                      <a:pt x="602" y="86"/>
                      <a:pt x="592" y="74"/>
                    </a:cubicBezTo>
                    <a:lnTo>
                      <a:pt x="611" y="48"/>
                    </a:lnTo>
                    <a:lnTo>
                      <a:pt x="565" y="16"/>
                    </a:lnTo>
                    <a:lnTo>
                      <a:pt x="547" y="42"/>
                    </a:lnTo>
                    <a:cubicBezTo>
                      <a:pt x="533" y="36"/>
                      <a:pt x="518" y="32"/>
                      <a:pt x="502" y="32"/>
                    </a:cubicBezTo>
                    <a:lnTo>
                      <a:pt x="497" y="0"/>
                    </a:lnTo>
                    <a:lnTo>
                      <a:pt x="442" y="9"/>
                    </a:lnTo>
                    <a:lnTo>
                      <a:pt x="447" y="41"/>
                    </a:lnTo>
                    <a:cubicBezTo>
                      <a:pt x="432" y="47"/>
                      <a:pt x="419" y="55"/>
                      <a:pt x="408" y="65"/>
                    </a:cubicBezTo>
                    <a:lnTo>
                      <a:pt x="382" y="47"/>
                    </a:lnTo>
                    <a:lnTo>
                      <a:pt x="350" y="92"/>
                    </a:lnTo>
                    <a:lnTo>
                      <a:pt x="376" y="110"/>
                    </a:lnTo>
                    <a:cubicBezTo>
                      <a:pt x="370" y="124"/>
                      <a:pt x="366" y="140"/>
                      <a:pt x="365" y="155"/>
                    </a:cubicBezTo>
                    <a:lnTo>
                      <a:pt x="334" y="161"/>
                    </a:lnTo>
                    <a:lnTo>
                      <a:pt x="343" y="215"/>
                    </a:lnTo>
                    <a:lnTo>
                      <a:pt x="374" y="210"/>
                    </a:lnTo>
                    <a:cubicBezTo>
                      <a:pt x="380" y="225"/>
                      <a:pt x="388" y="238"/>
                      <a:pt x="399" y="249"/>
                    </a:cubicBezTo>
                    <a:lnTo>
                      <a:pt x="380" y="275"/>
                    </a:lnTo>
                    <a:lnTo>
                      <a:pt x="425" y="308"/>
                    </a:lnTo>
                    <a:lnTo>
                      <a:pt x="444" y="282"/>
                    </a:lnTo>
                    <a:cubicBezTo>
                      <a:pt x="458" y="288"/>
                      <a:pt x="473" y="291"/>
                      <a:pt x="489" y="292"/>
                    </a:cubicBezTo>
                    <a:lnTo>
                      <a:pt x="494" y="324"/>
                    </a:lnTo>
                    <a:lnTo>
                      <a:pt x="549" y="315"/>
                    </a:lnTo>
                    <a:lnTo>
                      <a:pt x="544" y="283"/>
                    </a:lnTo>
                    <a:cubicBezTo>
                      <a:pt x="558" y="277"/>
                      <a:pt x="571" y="269"/>
                      <a:pt x="583" y="258"/>
                    </a:cubicBezTo>
                    <a:lnTo>
                      <a:pt x="609" y="277"/>
                    </a:lnTo>
                    <a:lnTo>
                      <a:pt x="641" y="232"/>
                    </a:lnTo>
                    <a:lnTo>
                      <a:pt x="615" y="213"/>
                    </a:lnTo>
                    <a:cubicBezTo>
                      <a:pt x="621" y="199"/>
                      <a:pt x="625" y="184"/>
                      <a:pt x="625" y="168"/>
                    </a:cubicBezTo>
                    <a:lnTo>
                      <a:pt x="657" y="163"/>
                    </a:lnTo>
                    <a:close/>
                    <a:moveTo>
                      <a:pt x="453" y="544"/>
                    </a:moveTo>
                    <a:cubicBezTo>
                      <a:pt x="453" y="545"/>
                      <a:pt x="453" y="546"/>
                      <a:pt x="453" y="547"/>
                    </a:cubicBezTo>
                    <a:cubicBezTo>
                      <a:pt x="452" y="548"/>
                      <a:pt x="452" y="550"/>
                      <a:pt x="452" y="552"/>
                    </a:cubicBezTo>
                    <a:cubicBezTo>
                      <a:pt x="452" y="553"/>
                      <a:pt x="451" y="554"/>
                      <a:pt x="451" y="554"/>
                    </a:cubicBezTo>
                    <a:cubicBezTo>
                      <a:pt x="451" y="557"/>
                      <a:pt x="450" y="559"/>
                      <a:pt x="450" y="562"/>
                    </a:cubicBezTo>
                    <a:cubicBezTo>
                      <a:pt x="450" y="562"/>
                      <a:pt x="450" y="562"/>
                      <a:pt x="449" y="562"/>
                    </a:cubicBezTo>
                    <a:cubicBezTo>
                      <a:pt x="449" y="565"/>
                      <a:pt x="448" y="567"/>
                      <a:pt x="448" y="569"/>
                    </a:cubicBezTo>
                    <a:cubicBezTo>
                      <a:pt x="447" y="570"/>
                      <a:pt x="447" y="570"/>
                      <a:pt x="447" y="571"/>
                    </a:cubicBezTo>
                    <a:cubicBezTo>
                      <a:pt x="447" y="573"/>
                      <a:pt x="446" y="575"/>
                      <a:pt x="445" y="576"/>
                    </a:cubicBezTo>
                    <a:cubicBezTo>
                      <a:pt x="445" y="577"/>
                      <a:pt x="445" y="578"/>
                      <a:pt x="445" y="579"/>
                    </a:cubicBezTo>
                    <a:cubicBezTo>
                      <a:pt x="440" y="591"/>
                      <a:pt x="435" y="602"/>
                      <a:pt x="428" y="612"/>
                    </a:cubicBezTo>
                    <a:cubicBezTo>
                      <a:pt x="427" y="614"/>
                      <a:pt x="426" y="616"/>
                      <a:pt x="425" y="617"/>
                    </a:cubicBezTo>
                    <a:cubicBezTo>
                      <a:pt x="424" y="617"/>
                      <a:pt x="424" y="618"/>
                      <a:pt x="424" y="618"/>
                    </a:cubicBezTo>
                    <a:cubicBezTo>
                      <a:pt x="423" y="620"/>
                      <a:pt x="422" y="621"/>
                      <a:pt x="421" y="623"/>
                    </a:cubicBezTo>
                    <a:cubicBezTo>
                      <a:pt x="421" y="623"/>
                      <a:pt x="420" y="623"/>
                      <a:pt x="420" y="623"/>
                    </a:cubicBezTo>
                    <a:cubicBezTo>
                      <a:pt x="417" y="628"/>
                      <a:pt x="413" y="632"/>
                      <a:pt x="409" y="637"/>
                    </a:cubicBezTo>
                    <a:cubicBezTo>
                      <a:pt x="409" y="637"/>
                      <a:pt x="409" y="637"/>
                      <a:pt x="408" y="637"/>
                    </a:cubicBezTo>
                    <a:cubicBezTo>
                      <a:pt x="407" y="639"/>
                      <a:pt x="406" y="640"/>
                      <a:pt x="404" y="641"/>
                    </a:cubicBezTo>
                    <a:cubicBezTo>
                      <a:pt x="404" y="641"/>
                      <a:pt x="404" y="642"/>
                      <a:pt x="404" y="642"/>
                    </a:cubicBezTo>
                    <a:cubicBezTo>
                      <a:pt x="398" y="648"/>
                      <a:pt x="392" y="653"/>
                      <a:pt x="386" y="657"/>
                    </a:cubicBezTo>
                    <a:cubicBezTo>
                      <a:pt x="385" y="657"/>
                      <a:pt x="385" y="658"/>
                      <a:pt x="385" y="658"/>
                    </a:cubicBezTo>
                    <a:cubicBezTo>
                      <a:pt x="383" y="659"/>
                      <a:pt x="382" y="660"/>
                      <a:pt x="380" y="661"/>
                    </a:cubicBezTo>
                    <a:cubicBezTo>
                      <a:pt x="380" y="661"/>
                      <a:pt x="379" y="661"/>
                      <a:pt x="379" y="662"/>
                    </a:cubicBezTo>
                    <a:cubicBezTo>
                      <a:pt x="374" y="665"/>
                      <a:pt x="369" y="668"/>
                      <a:pt x="364" y="670"/>
                    </a:cubicBezTo>
                    <a:cubicBezTo>
                      <a:pt x="364" y="671"/>
                      <a:pt x="364" y="671"/>
                      <a:pt x="363" y="671"/>
                    </a:cubicBezTo>
                    <a:cubicBezTo>
                      <a:pt x="362" y="672"/>
                      <a:pt x="360" y="672"/>
                      <a:pt x="358" y="673"/>
                    </a:cubicBezTo>
                    <a:cubicBezTo>
                      <a:pt x="358" y="673"/>
                      <a:pt x="358" y="674"/>
                      <a:pt x="357" y="674"/>
                    </a:cubicBezTo>
                    <a:cubicBezTo>
                      <a:pt x="356" y="675"/>
                      <a:pt x="354" y="675"/>
                      <a:pt x="352" y="676"/>
                    </a:cubicBezTo>
                    <a:cubicBezTo>
                      <a:pt x="343" y="680"/>
                      <a:pt x="333" y="683"/>
                      <a:pt x="323" y="685"/>
                    </a:cubicBezTo>
                    <a:cubicBezTo>
                      <a:pt x="321" y="686"/>
                      <a:pt x="318" y="686"/>
                      <a:pt x="316" y="687"/>
                    </a:cubicBezTo>
                    <a:cubicBezTo>
                      <a:pt x="315" y="687"/>
                      <a:pt x="314" y="687"/>
                      <a:pt x="313" y="687"/>
                    </a:cubicBezTo>
                    <a:cubicBezTo>
                      <a:pt x="312" y="687"/>
                      <a:pt x="310" y="688"/>
                      <a:pt x="308" y="688"/>
                    </a:cubicBezTo>
                    <a:cubicBezTo>
                      <a:pt x="307" y="688"/>
                      <a:pt x="307" y="688"/>
                      <a:pt x="306" y="688"/>
                    </a:cubicBezTo>
                    <a:cubicBezTo>
                      <a:pt x="304" y="688"/>
                      <a:pt x="301" y="689"/>
                      <a:pt x="299" y="689"/>
                    </a:cubicBezTo>
                    <a:cubicBezTo>
                      <a:pt x="299" y="689"/>
                      <a:pt x="299" y="689"/>
                      <a:pt x="298" y="689"/>
                    </a:cubicBezTo>
                    <a:cubicBezTo>
                      <a:pt x="296" y="689"/>
                      <a:pt x="293" y="689"/>
                      <a:pt x="291" y="689"/>
                    </a:cubicBezTo>
                    <a:cubicBezTo>
                      <a:pt x="290" y="689"/>
                      <a:pt x="289" y="689"/>
                      <a:pt x="289" y="689"/>
                    </a:cubicBezTo>
                    <a:cubicBezTo>
                      <a:pt x="287" y="689"/>
                      <a:pt x="285" y="689"/>
                      <a:pt x="283" y="689"/>
                    </a:cubicBezTo>
                    <a:cubicBezTo>
                      <a:pt x="282" y="689"/>
                      <a:pt x="281" y="689"/>
                      <a:pt x="281" y="689"/>
                    </a:cubicBezTo>
                    <a:cubicBezTo>
                      <a:pt x="278" y="689"/>
                      <a:pt x="276" y="689"/>
                      <a:pt x="273" y="689"/>
                    </a:cubicBezTo>
                    <a:cubicBezTo>
                      <a:pt x="270" y="688"/>
                      <a:pt x="268" y="688"/>
                      <a:pt x="265" y="688"/>
                    </a:cubicBezTo>
                    <a:cubicBezTo>
                      <a:pt x="265" y="688"/>
                      <a:pt x="264" y="687"/>
                      <a:pt x="263" y="687"/>
                    </a:cubicBezTo>
                    <a:cubicBezTo>
                      <a:pt x="261" y="687"/>
                      <a:pt x="259" y="687"/>
                      <a:pt x="257" y="686"/>
                    </a:cubicBezTo>
                    <a:cubicBezTo>
                      <a:pt x="257" y="686"/>
                      <a:pt x="256" y="686"/>
                      <a:pt x="255" y="686"/>
                    </a:cubicBezTo>
                    <a:cubicBezTo>
                      <a:pt x="253" y="686"/>
                      <a:pt x="250" y="685"/>
                      <a:pt x="248" y="684"/>
                    </a:cubicBezTo>
                    <a:cubicBezTo>
                      <a:pt x="248" y="684"/>
                      <a:pt x="247" y="684"/>
                      <a:pt x="247" y="684"/>
                    </a:cubicBezTo>
                    <a:cubicBezTo>
                      <a:pt x="245" y="684"/>
                      <a:pt x="243" y="683"/>
                      <a:pt x="241" y="683"/>
                    </a:cubicBezTo>
                    <a:cubicBezTo>
                      <a:pt x="240" y="682"/>
                      <a:pt x="239" y="682"/>
                      <a:pt x="238" y="682"/>
                    </a:cubicBezTo>
                    <a:cubicBezTo>
                      <a:pt x="237" y="681"/>
                      <a:pt x="235" y="681"/>
                      <a:pt x="233" y="680"/>
                    </a:cubicBezTo>
                    <a:cubicBezTo>
                      <a:pt x="233" y="680"/>
                      <a:pt x="232" y="680"/>
                      <a:pt x="231" y="679"/>
                    </a:cubicBezTo>
                    <a:cubicBezTo>
                      <a:pt x="229" y="679"/>
                      <a:pt x="226" y="678"/>
                      <a:pt x="224" y="677"/>
                    </a:cubicBezTo>
                    <a:cubicBezTo>
                      <a:pt x="215" y="673"/>
                      <a:pt x="206" y="668"/>
                      <a:pt x="197" y="663"/>
                    </a:cubicBezTo>
                    <a:cubicBezTo>
                      <a:pt x="196" y="662"/>
                      <a:pt x="194" y="661"/>
                      <a:pt x="192" y="660"/>
                    </a:cubicBezTo>
                    <a:cubicBezTo>
                      <a:pt x="192" y="659"/>
                      <a:pt x="192" y="659"/>
                      <a:pt x="191" y="659"/>
                    </a:cubicBezTo>
                    <a:cubicBezTo>
                      <a:pt x="190" y="658"/>
                      <a:pt x="188" y="657"/>
                      <a:pt x="187" y="656"/>
                    </a:cubicBezTo>
                    <a:cubicBezTo>
                      <a:pt x="187" y="655"/>
                      <a:pt x="187" y="655"/>
                      <a:pt x="186" y="655"/>
                    </a:cubicBezTo>
                    <a:cubicBezTo>
                      <a:pt x="182" y="652"/>
                      <a:pt x="177" y="648"/>
                      <a:pt x="173" y="644"/>
                    </a:cubicBezTo>
                    <a:cubicBezTo>
                      <a:pt x="173" y="644"/>
                      <a:pt x="172" y="643"/>
                      <a:pt x="172" y="643"/>
                    </a:cubicBezTo>
                    <a:cubicBezTo>
                      <a:pt x="171" y="642"/>
                      <a:pt x="170" y="641"/>
                      <a:pt x="168" y="639"/>
                    </a:cubicBezTo>
                    <a:cubicBezTo>
                      <a:pt x="168" y="639"/>
                      <a:pt x="168" y="639"/>
                      <a:pt x="167" y="638"/>
                    </a:cubicBezTo>
                    <a:cubicBezTo>
                      <a:pt x="162" y="633"/>
                      <a:pt x="157" y="627"/>
                      <a:pt x="152" y="620"/>
                    </a:cubicBezTo>
                    <a:cubicBezTo>
                      <a:pt x="152" y="620"/>
                      <a:pt x="152" y="620"/>
                      <a:pt x="151" y="619"/>
                    </a:cubicBezTo>
                    <a:cubicBezTo>
                      <a:pt x="150" y="618"/>
                      <a:pt x="149" y="616"/>
                      <a:pt x="148" y="615"/>
                    </a:cubicBezTo>
                    <a:cubicBezTo>
                      <a:pt x="148" y="615"/>
                      <a:pt x="148" y="614"/>
                      <a:pt x="148" y="614"/>
                    </a:cubicBezTo>
                    <a:cubicBezTo>
                      <a:pt x="145" y="609"/>
                      <a:pt x="142" y="604"/>
                      <a:pt x="139" y="599"/>
                    </a:cubicBezTo>
                    <a:cubicBezTo>
                      <a:pt x="139" y="599"/>
                      <a:pt x="139" y="598"/>
                      <a:pt x="139" y="598"/>
                    </a:cubicBezTo>
                    <a:cubicBezTo>
                      <a:pt x="138" y="597"/>
                      <a:pt x="137" y="595"/>
                      <a:pt x="136" y="593"/>
                    </a:cubicBezTo>
                    <a:cubicBezTo>
                      <a:pt x="136" y="593"/>
                      <a:pt x="136" y="592"/>
                      <a:pt x="136" y="592"/>
                    </a:cubicBezTo>
                    <a:cubicBezTo>
                      <a:pt x="135" y="590"/>
                      <a:pt x="134" y="589"/>
                      <a:pt x="133" y="587"/>
                    </a:cubicBezTo>
                    <a:cubicBezTo>
                      <a:pt x="129" y="575"/>
                      <a:pt x="125" y="563"/>
                      <a:pt x="123" y="551"/>
                    </a:cubicBezTo>
                    <a:cubicBezTo>
                      <a:pt x="123" y="550"/>
                      <a:pt x="122" y="549"/>
                      <a:pt x="122" y="548"/>
                    </a:cubicBezTo>
                    <a:cubicBezTo>
                      <a:pt x="122" y="547"/>
                      <a:pt x="122" y="545"/>
                      <a:pt x="122" y="543"/>
                    </a:cubicBezTo>
                    <a:cubicBezTo>
                      <a:pt x="122" y="542"/>
                      <a:pt x="121" y="541"/>
                      <a:pt x="121" y="541"/>
                    </a:cubicBezTo>
                    <a:cubicBezTo>
                      <a:pt x="121" y="538"/>
                      <a:pt x="121" y="536"/>
                      <a:pt x="121" y="534"/>
                    </a:cubicBezTo>
                    <a:cubicBezTo>
                      <a:pt x="121" y="534"/>
                      <a:pt x="121" y="533"/>
                      <a:pt x="121" y="533"/>
                    </a:cubicBezTo>
                    <a:cubicBezTo>
                      <a:pt x="120" y="531"/>
                      <a:pt x="120" y="528"/>
                      <a:pt x="120" y="526"/>
                    </a:cubicBezTo>
                    <a:cubicBezTo>
                      <a:pt x="120" y="525"/>
                      <a:pt x="120" y="524"/>
                      <a:pt x="120" y="523"/>
                    </a:cubicBezTo>
                    <a:cubicBezTo>
                      <a:pt x="120" y="522"/>
                      <a:pt x="120" y="520"/>
                      <a:pt x="120" y="518"/>
                    </a:cubicBezTo>
                    <a:cubicBezTo>
                      <a:pt x="120" y="517"/>
                      <a:pt x="120" y="516"/>
                      <a:pt x="120" y="515"/>
                    </a:cubicBezTo>
                    <a:cubicBezTo>
                      <a:pt x="121" y="513"/>
                      <a:pt x="121" y="510"/>
                      <a:pt x="121" y="508"/>
                    </a:cubicBezTo>
                    <a:cubicBezTo>
                      <a:pt x="121" y="505"/>
                      <a:pt x="121" y="503"/>
                      <a:pt x="122" y="500"/>
                    </a:cubicBezTo>
                    <a:cubicBezTo>
                      <a:pt x="122" y="499"/>
                      <a:pt x="122" y="499"/>
                      <a:pt x="122" y="498"/>
                    </a:cubicBezTo>
                    <a:cubicBezTo>
                      <a:pt x="122" y="496"/>
                      <a:pt x="123" y="494"/>
                      <a:pt x="123" y="492"/>
                    </a:cubicBezTo>
                    <a:cubicBezTo>
                      <a:pt x="123" y="492"/>
                      <a:pt x="123" y="491"/>
                      <a:pt x="123" y="490"/>
                    </a:cubicBezTo>
                    <a:cubicBezTo>
                      <a:pt x="124" y="488"/>
                      <a:pt x="124" y="485"/>
                      <a:pt x="125" y="483"/>
                    </a:cubicBezTo>
                    <a:cubicBezTo>
                      <a:pt x="125" y="482"/>
                      <a:pt x="125" y="482"/>
                      <a:pt x="125" y="482"/>
                    </a:cubicBezTo>
                    <a:cubicBezTo>
                      <a:pt x="126" y="480"/>
                      <a:pt x="126" y="478"/>
                      <a:pt x="127" y="475"/>
                    </a:cubicBezTo>
                    <a:cubicBezTo>
                      <a:pt x="127" y="475"/>
                      <a:pt x="127" y="474"/>
                      <a:pt x="128" y="473"/>
                    </a:cubicBezTo>
                    <a:cubicBezTo>
                      <a:pt x="128" y="471"/>
                      <a:pt x="129" y="470"/>
                      <a:pt x="129" y="468"/>
                    </a:cubicBezTo>
                    <a:cubicBezTo>
                      <a:pt x="130" y="467"/>
                      <a:pt x="130" y="467"/>
                      <a:pt x="130" y="466"/>
                    </a:cubicBezTo>
                    <a:cubicBezTo>
                      <a:pt x="131" y="464"/>
                      <a:pt x="132" y="461"/>
                      <a:pt x="133" y="459"/>
                    </a:cubicBezTo>
                    <a:cubicBezTo>
                      <a:pt x="133" y="459"/>
                      <a:pt x="133" y="459"/>
                      <a:pt x="133" y="459"/>
                    </a:cubicBezTo>
                    <a:cubicBezTo>
                      <a:pt x="136" y="450"/>
                      <a:pt x="141" y="440"/>
                      <a:pt x="147" y="432"/>
                    </a:cubicBezTo>
                    <a:cubicBezTo>
                      <a:pt x="148" y="430"/>
                      <a:pt x="149" y="429"/>
                      <a:pt x="150" y="427"/>
                    </a:cubicBezTo>
                    <a:cubicBezTo>
                      <a:pt x="150" y="427"/>
                      <a:pt x="150" y="426"/>
                      <a:pt x="151" y="426"/>
                    </a:cubicBezTo>
                    <a:cubicBezTo>
                      <a:pt x="152" y="425"/>
                      <a:pt x="153" y="423"/>
                      <a:pt x="154" y="422"/>
                    </a:cubicBezTo>
                    <a:cubicBezTo>
                      <a:pt x="154" y="422"/>
                      <a:pt x="154" y="421"/>
                      <a:pt x="154" y="421"/>
                    </a:cubicBezTo>
                    <a:cubicBezTo>
                      <a:pt x="158" y="416"/>
                      <a:pt x="162" y="412"/>
                      <a:pt x="166" y="408"/>
                    </a:cubicBezTo>
                    <a:cubicBezTo>
                      <a:pt x="166" y="407"/>
                      <a:pt x="166" y="407"/>
                      <a:pt x="166" y="407"/>
                    </a:cubicBezTo>
                    <a:cubicBezTo>
                      <a:pt x="168" y="406"/>
                      <a:pt x="169" y="404"/>
                      <a:pt x="170" y="403"/>
                    </a:cubicBezTo>
                    <a:cubicBezTo>
                      <a:pt x="170" y="403"/>
                      <a:pt x="171" y="403"/>
                      <a:pt x="171" y="402"/>
                    </a:cubicBezTo>
                    <a:cubicBezTo>
                      <a:pt x="177" y="397"/>
                      <a:pt x="183" y="392"/>
                      <a:pt x="189" y="387"/>
                    </a:cubicBezTo>
                    <a:cubicBezTo>
                      <a:pt x="189" y="387"/>
                      <a:pt x="190" y="387"/>
                      <a:pt x="190" y="386"/>
                    </a:cubicBezTo>
                    <a:cubicBezTo>
                      <a:pt x="192" y="385"/>
                      <a:pt x="193" y="384"/>
                      <a:pt x="195" y="383"/>
                    </a:cubicBezTo>
                    <a:cubicBezTo>
                      <a:pt x="195" y="383"/>
                      <a:pt x="195" y="383"/>
                      <a:pt x="195" y="383"/>
                    </a:cubicBezTo>
                    <a:cubicBezTo>
                      <a:pt x="200" y="379"/>
                      <a:pt x="205" y="377"/>
                      <a:pt x="211" y="374"/>
                    </a:cubicBezTo>
                    <a:cubicBezTo>
                      <a:pt x="211" y="374"/>
                      <a:pt x="211" y="374"/>
                      <a:pt x="211" y="373"/>
                    </a:cubicBezTo>
                    <a:cubicBezTo>
                      <a:pt x="213" y="373"/>
                      <a:pt x="215" y="372"/>
                      <a:pt x="216" y="371"/>
                    </a:cubicBezTo>
                    <a:cubicBezTo>
                      <a:pt x="217" y="371"/>
                      <a:pt x="217" y="371"/>
                      <a:pt x="217" y="371"/>
                    </a:cubicBezTo>
                    <a:cubicBezTo>
                      <a:pt x="219" y="370"/>
                      <a:pt x="221" y="369"/>
                      <a:pt x="223" y="368"/>
                    </a:cubicBezTo>
                    <a:cubicBezTo>
                      <a:pt x="232" y="364"/>
                      <a:pt x="242" y="361"/>
                      <a:pt x="252" y="359"/>
                    </a:cubicBezTo>
                    <a:cubicBezTo>
                      <a:pt x="254" y="358"/>
                      <a:pt x="256" y="358"/>
                      <a:pt x="259" y="358"/>
                    </a:cubicBezTo>
                    <a:cubicBezTo>
                      <a:pt x="260" y="357"/>
                      <a:pt x="260" y="357"/>
                      <a:pt x="261" y="357"/>
                    </a:cubicBezTo>
                    <a:cubicBezTo>
                      <a:pt x="263" y="357"/>
                      <a:pt x="265" y="357"/>
                      <a:pt x="266" y="356"/>
                    </a:cubicBezTo>
                    <a:cubicBezTo>
                      <a:pt x="267" y="356"/>
                      <a:pt x="268" y="356"/>
                      <a:pt x="269" y="356"/>
                    </a:cubicBezTo>
                    <a:cubicBezTo>
                      <a:pt x="271" y="356"/>
                      <a:pt x="273" y="356"/>
                      <a:pt x="276" y="356"/>
                    </a:cubicBezTo>
                    <a:cubicBezTo>
                      <a:pt x="276" y="355"/>
                      <a:pt x="276" y="355"/>
                      <a:pt x="276" y="355"/>
                    </a:cubicBezTo>
                    <a:cubicBezTo>
                      <a:pt x="279" y="355"/>
                      <a:pt x="281" y="355"/>
                      <a:pt x="284" y="355"/>
                    </a:cubicBezTo>
                    <a:cubicBezTo>
                      <a:pt x="285" y="355"/>
                      <a:pt x="285" y="355"/>
                      <a:pt x="286" y="355"/>
                    </a:cubicBezTo>
                    <a:cubicBezTo>
                      <a:pt x="288" y="355"/>
                      <a:pt x="290" y="355"/>
                      <a:pt x="292" y="355"/>
                    </a:cubicBezTo>
                    <a:cubicBezTo>
                      <a:pt x="292" y="355"/>
                      <a:pt x="293" y="355"/>
                      <a:pt x="294" y="355"/>
                    </a:cubicBezTo>
                    <a:cubicBezTo>
                      <a:pt x="297" y="355"/>
                      <a:pt x="299" y="356"/>
                      <a:pt x="302" y="356"/>
                    </a:cubicBezTo>
                    <a:cubicBezTo>
                      <a:pt x="304" y="356"/>
                      <a:pt x="307" y="356"/>
                      <a:pt x="309" y="357"/>
                    </a:cubicBezTo>
                    <a:cubicBezTo>
                      <a:pt x="310" y="357"/>
                      <a:pt x="311" y="357"/>
                      <a:pt x="312" y="357"/>
                    </a:cubicBezTo>
                    <a:cubicBezTo>
                      <a:pt x="314" y="357"/>
                      <a:pt x="315" y="357"/>
                      <a:pt x="317" y="358"/>
                    </a:cubicBezTo>
                    <a:cubicBezTo>
                      <a:pt x="318" y="358"/>
                      <a:pt x="319" y="358"/>
                      <a:pt x="319" y="358"/>
                    </a:cubicBezTo>
                    <a:cubicBezTo>
                      <a:pt x="322" y="359"/>
                      <a:pt x="324" y="359"/>
                      <a:pt x="327" y="360"/>
                    </a:cubicBezTo>
                    <a:cubicBezTo>
                      <a:pt x="327" y="360"/>
                      <a:pt x="327" y="360"/>
                      <a:pt x="328" y="360"/>
                    </a:cubicBezTo>
                    <a:cubicBezTo>
                      <a:pt x="330" y="361"/>
                      <a:pt x="332" y="361"/>
                      <a:pt x="334" y="362"/>
                    </a:cubicBezTo>
                    <a:cubicBezTo>
                      <a:pt x="335" y="362"/>
                      <a:pt x="336" y="362"/>
                      <a:pt x="336" y="363"/>
                    </a:cubicBezTo>
                    <a:cubicBezTo>
                      <a:pt x="338" y="363"/>
                      <a:pt x="340" y="363"/>
                      <a:pt x="341" y="364"/>
                    </a:cubicBezTo>
                    <a:cubicBezTo>
                      <a:pt x="342" y="364"/>
                      <a:pt x="343" y="365"/>
                      <a:pt x="344" y="365"/>
                    </a:cubicBezTo>
                    <a:cubicBezTo>
                      <a:pt x="346" y="366"/>
                      <a:pt x="348" y="367"/>
                      <a:pt x="350" y="367"/>
                    </a:cubicBezTo>
                    <a:cubicBezTo>
                      <a:pt x="360" y="371"/>
                      <a:pt x="369" y="376"/>
                      <a:pt x="378" y="382"/>
                    </a:cubicBezTo>
                    <a:cubicBezTo>
                      <a:pt x="379" y="383"/>
                      <a:pt x="381" y="384"/>
                      <a:pt x="382" y="385"/>
                    </a:cubicBezTo>
                    <a:cubicBezTo>
                      <a:pt x="383" y="385"/>
                      <a:pt x="383" y="385"/>
                      <a:pt x="383" y="385"/>
                    </a:cubicBezTo>
                    <a:cubicBezTo>
                      <a:pt x="385" y="387"/>
                      <a:pt x="386" y="388"/>
                      <a:pt x="388" y="389"/>
                    </a:cubicBezTo>
                    <a:cubicBezTo>
                      <a:pt x="388" y="389"/>
                      <a:pt x="388" y="389"/>
                      <a:pt x="388" y="389"/>
                    </a:cubicBezTo>
                    <a:cubicBezTo>
                      <a:pt x="393" y="393"/>
                      <a:pt x="398" y="397"/>
                      <a:pt x="402" y="401"/>
                    </a:cubicBezTo>
                    <a:cubicBezTo>
                      <a:pt x="402" y="401"/>
                      <a:pt x="402" y="401"/>
                      <a:pt x="402" y="401"/>
                    </a:cubicBezTo>
                    <a:cubicBezTo>
                      <a:pt x="404" y="402"/>
                      <a:pt x="405" y="404"/>
                      <a:pt x="406" y="405"/>
                    </a:cubicBezTo>
                    <a:cubicBezTo>
                      <a:pt x="407" y="405"/>
                      <a:pt x="407" y="406"/>
                      <a:pt x="407" y="406"/>
                    </a:cubicBezTo>
                    <a:cubicBezTo>
                      <a:pt x="413" y="412"/>
                      <a:pt x="418" y="418"/>
                      <a:pt x="422" y="424"/>
                    </a:cubicBezTo>
                    <a:cubicBezTo>
                      <a:pt x="423" y="424"/>
                      <a:pt x="423" y="425"/>
                      <a:pt x="423" y="425"/>
                    </a:cubicBezTo>
                    <a:cubicBezTo>
                      <a:pt x="424" y="426"/>
                      <a:pt x="425" y="428"/>
                      <a:pt x="426" y="429"/>
                    </a:cubicBezTo>
                    <a:cubicBezTo>
                      <a:pt x="426" y="430"/>
                      <a:pt x="427" y="430"/>
                      <a:pt x="427" y="430"/>
                    </a:cubicBezTo>
                    <a:cubicBezTo>
                      <a:pt x="430" y="435"/>
                      <a:pt x="433" y="440"/>
                      <a:pt x="436" y="445"/>
                    </a:cubicBezTo>
                    <a:cubicBezTo>
                      <a:pt x="436" y="446"/>
                      <a:pt x="436" y="446"/>
                      <a:pt x="436" y="446"/>
                    </a:cubicBezTo>
                    <a:cubicBezTo>
                      <a:pt x="437" y="448"/>
                      <a:pt x="438" y="449"/>
                      <a:pt x="438" y="451"/>
                    </a:cubicBezTo>
                    <a:cubicBezTo>
                      <a:pt x="439" y="451"/>
                      <a:pt x="439" y="452"/>
                      <a:pt x="439" y="452"/>
                    </a:cubicBezTo>
                    <a:cubicBezTo>
                      <a:pt x="440" y="454"/>
                      <a:pt x="441" y="456"/>
                      <a:pt x="441" y="457"/>
                    </a:cubicBezTo>
                    <a:cubicBezTo>
                      <a:pt x="445" y="467"/>
                      <a:pt x="448" y="476"/>
                      <a:pt x="451" y="487"/>
                    </a:cubicBezTo>
                    <a:cubicBezTo>
                      <a:pt x="451" y="489"/>
                      <a:pt x="452" y="491"/>
                      <a:pt x="452" y="494"/>
                    </a:cubicBezTo>
                    <a:cubicBezTo>
                      <a:pt x="452" y="494"/>
                      <a:pt x="452" y="495"/>
                      <a:pt x="452" y="496"/>
                    </a:cubicBezTo>
                    <a:cubicBezTo>
                      <a:pt x="453" y="498"/>
                      <a:pt x="453" y="499"/>
                      <a:pt x="453" y="501"/>
                    </a:cubicBezTo>
                    <a:cubicBezTo>
                      <a:pt x="453" y="502"/>
                      <a:pt x="453" y="503"/>
                      <a:pt x="453" y="504"/>
                    </a:cubicBezTo>
                    <a:cubicBezTo>
                      <a:pt x="454" y="506"/>
                      <a:pt x="454" y="508"/>
                      <a:pt x="454" y="510"/>
                    </a:cubicBezTo>
                    <a:cubicBezTo>
                      <a:pt x="454" y="511"/>
                      <a:pt x="454" y="511"/>
                      <a:pt x="454" y="511"/>
                    </a:cubicBezTo>
                    <a:cubicBezTo>
                      <a:pt x="454" y="514"/>
                      <a:pt x="454" y="516"/>
                      <a:pt x="454" y="519"/>
                    </a:cubicBezTo>
                    <a:lnTo>
                      <a:pt x="454" y="521"/>
                    </a:lnTo>
                    <a:cubicBezTo>
                      <a:pt x="454" y="523"/>
                      <a:pt x="454" y="525"/>
                      <a:pt x="454" y="527"/>
                    </a:cubicBezTo>
                    <a:cubicBezTo>
                      <a:pt x="454" y="527"/>
                      <a:pt x="454" y="528"/>
                      <a:pt x="454" y="529"/>
                    </a:cubicBezTo>
                    <a:cubicBezTo>
                      <a:pt x="454" y="531"/>
                      <a:pt x="454" y="534"/>
                      <a:pt x="454" y="537"/>
                    </a:cubicBezTo>
                    <a:cubicBezTo>
                      <a:pt x="454" y="539"/>
                      <a:pt x="453" y="542"/>
                      <a:pt x="453" y="544"/>
                    </a:cubicBezTo>
                    <a:close/>
                    <a:moveTo>
                      <a:pt x="566" y="596"/>
                    </a:moveTo>
                    <a:lnTo>
                      <a:pt x="575" y="497"/>
                    </a:lnTo>
                    <a:lnTo>
                      <a:pt x="518" y="492"/>
                    </a:lnTo>
                    <a:cubicBezTo>
                      <a:pt x="514" y="464"/>
                      <a:pt x="506" y="438"/>
                      <a:pt x="493" y="414"/>
                    </a:cubicBezTo>
                    <a:lnTo>
                      <a:pt x="537" y="377"/>
                    </a:lnTo>
                    <a:lnTo>
                      <a:pt x="473" y="301"/>
                    </a:lnTo>
                    <a:lnTo>
                      <a:pt x="429" y="338"/>
                    </a:lnTo>
                    <a:cubicBezTo>
                      <a:pt x="408" y="321"/>
                      <a:pt x="383" y="308"/>
                      <a:pt x="356" y="300"/>
                    </a:cubicBezTo>
                    <a:lnTo>
                      <a:pt x="361" y="243"/>
                    </a:lnTo>
                    <a:lnTo>
                      <a:pt x="262" y="235"/>
                    </a:lnTo>
                    <a:lnTo>
                      <a:pt x="258" y="291"/>
                    </a:lnTo>
                    <a:cubicBezTo>
                      <a:pt x="230" y="295"/>
                      <a:pt x="203" y="304"/>
                      <a:pt x="179" y="316"/>
                    </a:cubicBezTo>
                    <a:lnTo>
                      <a:pt x="142" y="273"/>
                    </a:lnTo>
                    <a:lnTo>
                      <a:pt x="66" y="336"/>
                    </a:lnTo>
                    <a:lnTo>
                      <a:pt x="103" y="380"/>
                    </a:lnTo>
                    <a:cubicBezTo>
                      <a:pt x="87" y="402"/>
                      <a:pt x="73" y="426"/>
                      <a:pt x="65" y="453"/>
                    </a:cubicBezTo>
                    <a:lnTo>
                      <a:pt x="8" y="448"/>
                    </a:lnTo>
                    <a:lnTo>
                      <a:pt x="0" y="547"/>
                    </a:lnTo>
                    <a:lnTo>
                      <a:pt x="57" y="552"/>
                    </a:lnTo>
                    <a:cubicBezTo>
                      <a:pt x="60" y="580"/>
                      <a:pt x="69" y="606"/>
                      <a:pt x="82" y="631"/>
                    </a:cubicBezTo>
                    <a:lnTo>
                      <a:pt x="38" y="667"/>
                    </a:lnTo>
                    <a:lnTo>
                      <a:pt x="102" y="743"/>
                    </a:lnTo>
                    <a:lnTo>
                      <a:pt x="145" y="706"/>
                    </a:lnTo>
                    <a:cubicBezTo>
                      <a:pt x="167" y="723"/>
                      <a:pt x="192" y="736"/>
                      <a:pt x="219" y="744"/>
                    </a:cubicBezTo>
                    <a:lnTo>
                      <a:pt x="214" y="801"/>
                    </a:lnTo>
                    <a:lnTo>
                      <a:pt x="312" y="810"/>
                    </a:lnTo>
                    <a:lnTo>
                      <a:pt x="317" y="753"/>
                    </a:lnTo>
                    <a:cubicBezTo>
                      <a:pt x="345" y="749"/>
                      <a:pt x="372" y="741"/>
                      <a:pt x="396" y="728"/>
                    </a:cubicBezTo>
                    <a:lnTo>
                      <a:pt x="432" y="772"/>
                    </a:lnTo>
                    <a:lnTo>
                      <a:pt x="508" y="708"/>
                    </a:lnTo>
                    <a:lnTo>
                      <a:pt x="471" y="664"/>
                    </a:lnTo>
                    <a:cubicBezTo>
                      <a:pt x="488" y="643"/>
                      <a:pt x="501" y="618"/>
                      <a:pt x="509" y="591"/>
                    </a:cubicBezTo>
                    <a:lnTo>
                      <a:pt x="566" y="596"/>
                    </a:lnTo>
                    <a:close/>
                    <a:moveTo>
                      <a:pt x="863" y="462"/>
                    </a:moveTo>
                    <a:cubicBezTo>
                      <a:pt x="863" y="462"/>
                      <a:pt x="862" y="463"/>
                      <a:pt x="862" y="463"/>
                    </a:cubicBezTo>
                    <a:cubicBezTo>
                      <a:pt x="862" y="465"/>
                      <a:pt x="862" y="466"/>
                      <a:pt x="862" y="467"/>
                    </a:cubicBezTo>
                    <a:cubicBezTo>
                      <a:pt x="862" y="468"/>
                      <a:pt x="862" y="468"/>
                      <a:pt x="861" y="469"/>
                    </a:cubicBezTo>
                    <a:cubicBezTo>
                      <a:pt x="861" y="470"/>
                      <a:pt x="861" y="472"/>
                      <a:pt x="860" y="474"/>
                    </a:cubicBezTo>
                    <a:cubicBezTo>
                      <a:pt x="860" y="474"/>
                      <a:pt x="860" y="474"/>
                      <a:pt x="860" y="474"/>
                    </a:cubicBezTo>
                    <a:cubicBezTo>
                      <a:pt x="860" y="476"/>
                      <a:pt x="859" y="477"/>
                      <a:pt x="859" y="479"/>
                    </a:cubicBezTo>
                    <a:cubicBezTo>
                      <a:pt x="859" y="479"/>
                      <a:pt x="859" y="480"/>
                      <a:pt x="858" y="481"/>
                    </a:cubicBezTo>
                    <a:cubicBezTo>
                      <a:pt x="858" y="482"/>
                      <a:pt x="858" y="483"/>
                      <a:pt x="857" y="484"/>
                    </a:cubicBezTo>
                    <a:cubicBezTo>
                      <a:pt x="857" y="485"/>
                      <a:pt x="857" y="485"/>
                      <a:pt x="857" y="486"/>
                    </a:cubicBezTo>
                    <a:cubicBezTo>
                      <a:pt x="854" y="494"/>
                      <a:pt x="850" y="502"/>
                      <a:pt x="845" y="510"/>
                    </a:cubicBezTo>
                    <a:cubicBezTo>
                      <a:pt x="844" y="511"/>
                      <a:pt x="844" y="512"/>
                      <a:pt x="843" y="513"/>
                    </a:cubicBezTo>
                    <a:cubicBezTo>
                      <a:pt x="843" y="513"/>
                      <a:pt x="842" y="513"/>
                      <a:pt x="842" y="513"/>
                    </a:cubicBezTo>
                    <a:cubicBezTo>
                      <a:pt x="842" y="515"/>
                      <a:pt x="841" y="516"/>
                      <a:pt x="840" y="517"/>
                    </a:cubicBezTo>
                    <a:cubicBezTo>
                      <a:pt x="840" y="517"/>
                      <a:pt x="840" y="517"/>
                      <a:pt x="840" y="517"/>
                    </a:cubicBezTo>
                    <a:cubicBezTo>
                      <a:pt x="837" y="520"/>
                      <a:pt x="835" y="524"/>
                      <a:pt x="832" y="527"/>
                    </a:cubicBezTo>
                    <a:cubicBezTo>
                      <a:pt x="832" y="527"/>
                      <a:pt x="831" y="527"/>
                      <a:pt x="831" y="527"/>
                    </a:cubicBezTo>
                    <a:cubicBezTo>
                      <a:pt x="830" y="528"/>
                      <a:pt x="829" y="529"/>
                      <a:pt x="829" y="530"/>
                    </a:cubicBezTo>
                    <a:cubicBezTo>
                      <a:pt x="828" y="530"/>
                      <a:pt x="828" y="530"/>
                      <a:pt x="828" y="530"/>
                    </a:cubicBezTo>
                    <a:cubicBezTo>
                      <a:pt x="824" y="534"/>
                      <a:pt x="820" y="538"/>
                      <a:pt x="815" y="541"/>
                    </a:cubicBezTo>
                    <a:cubicBezTo>
                      <a:pt x="815" y="541"/>
                      <a:pt x="815" y="541"/>
                      <a:pt x="815" y="541"/>
                    </a:cubicBezTo>
                    <a:cubicBezTo>
                      <a:pt x="814" y="542"/>
                      <a:pt x="812" y="543"/>
                      <a:pt x="811" y="544"/>
                    </a:cubicBezTo>
                    <a:cubicBezTo>
                      <a:pt x="811" y="544"/>
                      <a:pt x="811" y="544"/>
                      <a:pt x="811" y="544"/>
                    </a:cubicBezTo>
                    <a:cubicBezTo>
                      <a:pt x="807" y="546"/>
                      <a:pt x="804" y="548"/>
                      <a:pt x="800" y="550"/>
                    </a:cubicBezTo>
                    <a:cubicBezTo>
                      <a:pt x="800" y="550"/>
                      <a:pt x="800" y="550"/>
                      <a:pt x="800" y="551"/>
                    </a:cubicBezTo>
                    <a:cubicBezTo>
                      <a:pt x="799" y="551"/>
                      <a:pt x="797" y="552"/>
                      <a:pt x="796" y="552"/>
                    </a:cubicBezTo>
                    <a:cubicBezTo>
                      <a:pt x="796" y="552"/>
                      <a:pt x="796" y="552"/>
                      <a:pt x="795" y="553"/>
                    </a:cubicBezTo>
                    <a:cubicBezTo>
                      <a:pt x="794" y="553"/>
                      <a:pt x="793" y="554"/>
                      <a:pt x="792" y="554"/>
                    </a:cubicBezTo>
                    <a:cubicBezTo>
                      <a:pt x="785" y="557"/>
                      <a:pt x="778" y="559"/>
                      <a:pt x="771" y="561"/>
                    </a:cubicBezTo>
                    <a:cubicBezTo>
                      <a:pt x="770" y="561"/>
                      <a:pt x="768" y="561"/>
                      <a:pt x="766" y="562"/>
                    </a:cubicBezTo>
                    <a:cubicBezTo>
                      <a:pt x="766" y="562"/>
                      <a:pt x="765" y="562"/>
                      <a:pt x="765" y="562"/>
                    </a:cubicBezTo>
                    <a:cubicBezTo>
                      <a:pt x="763" y="562"/>
                      <a:pt x="762" y="562"/>
                      <a:pt x="761" y="562"/>
                    </a:cubicBezTo>
                    <a:cubicBezTo>
                      <a:pt x="760" y="563"/>
                      <a:pt x="760" y="563"/>
                      <a:pt x="759" y="563"/>
                    </a:cubicBezTo>
                    <a:cubicBezTo>
                      <a:pt x="758" y="563"/>
                      <a:pt x="756" y="563"/>
                      <a:pt x="755" y="563"/>
                    </a:cubicBezTo>
                    <a:cubicBezTo>
                      <a:pt x="754" y="563"/>
                      <a:pt x="754" y="563"/>
                      <a:pt x="754" y="563"/>
                    </a:cubicBezTo>
                    <a:cubicBezTo>
                      <a:pt x="752" y="563"/>
                      <a:pt x="751" y="563"/>
                      <a:pt x="749" y="563"/>
                    </a:cubicBezTo>
                    <a:cubicBezTo>
                      <a:pt x="748" y="563"/>
                      <a:pt x="748" y="563"/>
                      <a:pt x="747" y="563"/>
                    </a:cubicBezTo>
                    <a:cubicBezTo>
                      <a:pt x="746" y="563"/>
                      <a:pt x="745" y="563"/>
                      <a:pt x="743" y="563"/>
                    </a:cubicBezTo>
                    <a:cubicBezTo>
                      <a:pt x="743" y="563"/>
                      <a:pt x="742" y="563"/>
                      <a:pt x="742" y="563"/>
                    </a:cubicBezTo>
                    <a:cubicBezTo>
                      <a:pt x="740" y="563"/>
                      <a:pt x="738" y="563"/>
                      <a:pt x="736" y="563"/>
                    </a:cubicBezTo>
                    <a:cubicBezTo>
                      <a:pt x="734" y="563"/>
                      <a:pt x="733" y="563"/>
                      <a:pt x="731" y="562"/>
                    </a:cubicBezTo>
                    <a:cubicBezTo>
                      <a:pt x="730" y="562"/>
                      <a:pt x="730" y="562"/>
                      <a:pt x="729" y="562"/>
                    </a:cubicBezTo>
                    <a:cubicBezTo>
                      <a:pt x="728" y="562"/>
                      <a:pt x="727" y="562"/>
                      <a:pt x="725" y="562"/>
                    </a:cubicBezTo>
                    <a:cubicBezTo>
                      <a:pt x="725" y="561"/>
                      <a:pt x="724" y="561"/>
                      <a:pt x="724" y="561"/>
                    </a:cubicBezTo>
                    <a:cubicBezTo>
                      <a:pt x="722" y="561"/>
                      <a:pt x="720" y="561"/>
                      <a:pt x="719" y="560"/>
                    </a:cubicBezTo>
                    <a:cubicBezTo>
                      <a:pt x="718" y="560"/>
                      <a:pt x="718" y="560"/>
                      <a:pt x="718" y="560"/>
                    </a:cubicBezTo>
                    <a:cubicBezTo>
                      <a:pt x="717" y="560"/>
                      <a:pt x="715" y="559"/>
                      <a:pt x="714" y="559"/>
                    </a:cubicBezTo>
                    <a:cubicBezTo>
                      <a:pt x="713" y="559"/>
                      <a:pt x="712" y="558"/>
                      <a:pt x="712" y="558"/>
                    </a:cubicBezTo>
                    <a:cubicBezTo>
                      <a:pt x="711" y="558"/>
                      <a:pt x="710" y="558"/>
                      <a:pt x="708" y="557"/>
                    </a:cubicBezTo>
                    <a:cubicBezTo>
                      <a:pt x="708" y="557"/>
                      <a:pt x="707" y="557"/>
                      <a:pt x="707" y="557"/>
                    </a:cubicBezTo>
                    <a:cubicBezTo>
                      <a:pt x="705" y="556"/>
                      <a:pt x="704" y="555"/>
                      <a:pt x="702" y="555"/>
                    </a:cubicBezTo>
                    <a:cubicBezTo>
                      <a:pt x="695" y="552"/>
                      <a:pt x="689" y="549"/>
                      <a:pt x="683" y="545"/>
                    </a:cubicBezTo>
                    <a:cubicBezTo>
                      <a:pt x="682" y="544"/>
                      <a:pt x="681" y="543"/>
                      <a:pt x="680" y="543"/>
                    </a:cubicBezTo>
                    <a:cubicBezTo>
                      <a:pt x="679" y="542"/>
                      <a:pt x="679" y="542"/>
                      <a:pt x="679" y="542"/>
                    </a:cubicBezTo>
                    <a:cubicBezTo>
                      <a:pt x="678" y="541"/>
                      <a:pt x="677" y="541"/>
                      <a:pt x="676" y="540"/>
                    </a:cubicBezTo>
                    <a:cubicBezTo>
                      <a:pt x="676" y="540"/>
                      <a:pt x="676" y="540"/>
                      <a:pt x="675" y="539"/>
                    </a:cubicBezTo>
                    <a:cubicBezTo>
                      <a:pt x="672" y="537"/>
                      <a:pt x="669" y="534"/>
                      <a:pt x="666" y="531"/>
                    </a:cubicBezTo>
                    <a:cubicBezTo>
                      <a:pt x="666" y="531"/>
                      <a:pt x="666" y="531"/>
                      <a:pt x="665" y="531"/>
                    </a:cubicBezTo>
                    <a:cubicBezTo>
                      <a:pt x="665" y="530"/>
                      <a:pt x="664" y="529"/>
                      <a:pt x="663" y="528"/>
                    </a:cubicBezTo>
                    <a:cubicBezTo>
                      <a:pt x="663" y="528"/>
                      <a:pt x="662" y="528"/>
                      <a:pt x="662" y="528"/>
                    </a:cubicBezTo>
                    <a:cubicBezTo>
                      <a:pt x="658" y="524"/>
                      <a:pt x="655" y="520"/>
                      <a:pt x="651" y="515"/>
                    </a:cubicBezTo>
                    <a:cubicBezTo>
                      <a:pt x="651" y="515"/>
                      <a:pt x="651" y="515"/>
                      <a:pt x="651" y="514"/>
                    </a:cubicBezTo>
                    <a:cubicBezTo>
                      <a:pt x="650" y="513"/>
                      <a:pt x="649" y="512"/>
                      <a:pt x="649" y="511"/>
                    </a:cubicBezTo>
                    <a:cubicBezTo>
                      <a:pt x="649" y="511"/>
                      <a:pt x="649" y="511"/>
                      <a:pt x="648" y="511"/>
                    </a:cubicBezTo>
                    <a:cubicBezTo>
                      <a:pt x="646" y="507"/>
                      <a:pt x="644" y="504"/>
                      <a:pt x="642" y="500"/>
                    </a:cubicBezTo>
                    <a:cubicBezTo>
                      <a:pt x="642" y="500"/>
                      <a:pt x="642" y="500"/>
                      <a:pt x="642" y="500"/>
                    </a:cubicBezTo>
                    <a:cubicBezTo>
                      <a:pt x="641" y="498"/>
                      <a:pt x="641" y="497"/>
                      <a:pt x="640" y="496"/>
                    </a:cubicBezTo>
                    <a:cubicBezTo>
                      <a:pt x="640" y="496"/>
                      <a:pt x="640" y="495"/>
                      <a:pt x="640" y="495"/>
                    </a:cubicBezTo>
                    <a:cubicBezTo>
                      <a:pt x="639" y="494"/>
                      <a:pt x="639" y="493"/>
                      <a:pt x="638" y="492"/>
                    </a:cubicBezTo>
                    <a:cubicBezTo>
                      <a:pt x="635" y="484"/>
                      <a:pt x="632" y="475"/>
                      <a:pt x="631" y="466"/>
                    </a:cubicBezTo>
                    <a:cubicBezTo>
                      <a:pt x="631" y="466"/>
                      <a:pt x="631" y="465"/>
                      <a:pt x="630" y="464"/>
                    </a:cubicBezTo>
                    <a:cubicBezTo>
                      <a:pt x="630" y="463"/>
                      <a:pt x="630" y="462"/>
                      <a:pt x="630" y="461"/>
                    </a:cubicBezTo>
                    <a:cubicBezTo>
                      <a:pt x="630" y="460"/>
                      <a:pt x="630" y="460"/>
                      <a:pt x="630" y="459"/>
                    </a:cubicBezTo>
                    <a:cubicBezTo>
                      <a:pt x="630" y="458"/>
                      <a:pt x="629" y="456"/>
                      <a:pt x="629" y="454"/>
                    </a:cubicBezTo>
                    <a:cubicBezTo>
                      <a:pt x="629" y="454"/>
                      <a:pt x="629" y="454"/>
                      <a:pt x="629" y="454"/>
                    </a:cubicBezTo>
                    <a:cubicBezTo>
                      <a:pt x="629" y="452"/>
                      <a:pt x="629" y="450"/>
                      <a:pt x="629" y="449"/>
                    </a:cubicBezTo>
                    <a:cubicBezTo>
                      <a:pt x="629" y="448"/>
                      <a:pt x="629" y="448"/>
                      <a:pt x="629" y="447"/>
                    </a:cubicBezTo>
                    <a:cubicBezTo>
                      <a:pt x="629" y="446"/>
                      <a:pt x="629" y="444"/>
                      <a:pt x="629" y="443"/>
                    </a:cubicBezTo>
                    <a:cubicBezTo>
                      <a:pt x="629" y="443"/>
                      <a:pt x="629" y="442"/>
                      <a:pt x="629" y="441"/>
                    </a:cubicBezTo>
                    <a:cubicBezTo>
                      <a:pt x="629" y="440"/>
                      <a:pt x="629" y="438"/>
                      <a:pt x="629" y="436"/>
                    </a:cubicBezTo>
                    <a:cubicBezTo>
                      <a:pt x="630" y="434"/>
                      <a:pt x="630" y="432"/>
                      <a:pt x="630" y="431"/>
                    </a:cubicBezTo>
                    <a:cubicBezTo>
                      <a:pt x="630" y="430"/>
                      <a:pt x="630" y="430"/>
                      <a:pt x="630" y="429"/>
                    </a:cubicBezTo>
                    <a:cubicBezTo>
                      <a:pt x="630" y="428"/>
                      <a:pt x="631" y="426"/>
                      <a:pt x="631" y="425"/>
                    </a:cubicBezTo>
                    <a:cubicBezTo>
                      <a:pt x="631" y="425"/>
                      <a:pt x="631" y="424"/>
                      <a:pt x="631" y="424"/>
                    </a:cubicBezTo>
                    <a:cubicBezTo>
                      <a:pt x="632" y="422"/>
                      <a:pt x="632" y="420"/>
                      <a:pt x="632" y="418"/>
                    </a:cubicBezTo>
                    <a:cubicBezTo>
                      <a:pt x="632" y="418"/>
                      <a:pt x="632" y="418"/>
                      <a:pt x="632" y="418"/>
                    </a:cubicBezTo>
                    <a:cubicBezTo>
                      <a:pt x="633" y="416"/>
                      <a:pt x="633" y="415"/>
                      <a:pt x="634" y="413"/>
                    </a:cubicBezTo>
                    <a:cubicBezTo>
                      <a:pt x="634" y="413"/>
                      <a:pt x="634" y="412"/>
                      <a:pt x="634" y="412"/>
                    </a:cubicBezTo>
                    <a:cubicBezTo>
                      <a:pt x="635" y="410"/>
                      <a:pt x="635" y="409"/>
                      <a:pt x="635" y="408"/>
                    </a:cubicBezTo>
                    <a:cubicBezTo>
                      <a:pt x="635" y="408"/>
                      <a:pt x="636" y="407"/>
                      <a:pt x="636" y="407"/>
                    </a:cubicBezTo>
                    <a:cubicBezTo>
                      <a:pt x="636" y="405"/>
                      <a:pt x="637" y="403"/>
                      <a:pt x="638" y="402"/>
                    </a:cubicBezTo>
                    <a:cubicBezTo>
                      <a:pt x="638" y="402"/>
                      <a:pt x="638" y="402"/>
                      <a:pt x="638" y="402"/>
                    </a:cubicBezTo>
                    <a:cubicBezTo>
                      <a:pt x="640" y="395"/>
                      <a:pt x="644" y="389"/>
                      <a:pt x="648" y="383"/>
                    </a:cubicBezTo>
                    <a:cubicBezTo>
                      <a:pt x="648" y="382"/>
                      <a:pt x="649" y="380"/>
                      <a:pt x="650" y="379"/>
                    </a:cubicBezTo>
                    <a:cubicBezTo>
                      <a:pt x="650" y="379"/>
                      <a:pt x="650" y="379"/>
                      <a:pt x="650" y="379"/>
                    </a:cubicBezTo>
                    <a:cubicBezTo>
                      <a:pt x="651" y="378"/>
                      <a:pt x="652" y="377"/>
                      <a:pt x="653" y="376"/>
                    </a:cubicBezTo>
                    <a:cubicBezTo>
                      <a:pt x="653" y="375"/>
                      <a:pt x="653" y="375"/>
                      <a:pt x="653" y="375"/>
                    </a:cubicBezTo>
                    <a:cubicBezTo>
                      <a:pt x="655" y="372"/>
                      <a:pt x="658" y="369"/>
                      <a:pt x="661" y="366"/>
                    </a:cubicBezTo>
                    <a:cubicBezTo>
                      <a:pt x="661" y="366"/>
                      <a:pt x="661" y="365"/>
                      <a:pt x="661" y="365"/>
                    </a:cubicBezTo>
                    <a:cubicBezTo>
                      <a:pt x="662" y="364"/>
                      <a:pt x="663" y="363"/>
                      <a:pt x="664" y="363"/>
                    </a:cubicBezTo>
                    <a:cubicBezTo>
                      <a:pt x="664" y="362"/>
                      <a:pt x="664" y="362"/>
                      <a:pt x="665" y="362"/>
                    </a:cubicBezTo>
                    <a:cubicBezTo>
                      <a:pt x="669" y="358"/>
                      <a:pt x="673" y="355"/>
                      <a:pt x="677" y="351"/>
                    </a:cubicBezTo>
                    <a:cubicBezTo>
                      <a:pt x="678" y="351"/>
                      <a:pt x="678" y="351"/>
                      <a:pt x="678" y="351"/>
                    </a:cubicBezTo>
                    <a:cubicBezTo>
                      <a:pt x="679" y="350"/>
                      <a:pt x="680" y="349"/>
                      <a:pt x="681" y="349"/>
                    </a:cubicBezTo>
                    <a:cubicBezTo>
                      <a:pt x="681" y="348"/>
                      <a:pt x="682" y="348"/>
                      <a:pt x="682" y="348"/>
                    </a:cubicBezTo>
                    <a:cubicBezTo>
                      <a:pt x="685" y="346"/>
                      <a:pt x="689" y="344"/>
                      <a:pt x="692" y="342"/>
                    </a:cubicBezTo>
                    <a:cubicBezTo>
                      <a:pt x="693" y="342"/>
                      <a:pt x="693" y="342"/>
                      <a:pt x="693" y="342"/>
                    </a:cubicBezTo>
                    <a:cubicBezTo>
                      <a:pt x="694" y="341"/>
                      <a:pt x="695" y="341"/>
                      <a:pt x="696" y="340"/>
                    </a:cubicBezTo>
                    <a:cubicBezTo>
                      <a:pt x="697" y="340"/>
                      <a:pt x="697" y="340"/>
                      <a:pt x="697" y="340"/>
                    </a:cubicBezTo>
                    <a:cubicBezTo>
                      <a:pt x="698" y="339"/>
                      <a:pt x="700" y="339"/>
                      <a:pt x="701" y="338"/>
                    </a:cubicBezTo>
                    <a:cubicBezTo>
                      <a:pt x="707" y="335"/>
                      <a:pt x="714" y="333"/>
                      <a:pt x="721" y="331"/>
                    </a:cubicBezTo>
                    <a:cubicBezTo>
                      <a:pt x="723" y="331"/>
                      <a:pt x="725" y="331"/>
                      <a:pt x="726" y="331"/>
                    </a:cubicBezTo>
                    <a:cubicBezTo>
                      <a:pt x="727" y="330"/>
                      <a:pt x="727" y="330"/>
                      <a:pt x="728" y="330"/>
                    </a:cubicBezTo>
                    <a:cubicBezTo>
                      <a:pt x="729" y="330"/>
                      <a:pt x="730" y="330"/>
                      <a:pt x="732" y="330"/>
                    </a:cubicBezTo>
                    <a:cubicBezTo>
                      <a:pt x="732" y="330"/>
                      <a:pt x="733" y="330"/>
                      <a:pt x="733" y="330"/>
                    </a:cubicBezTo>
                    <a:cubicBezTo>
                      <a:pt x="735" y="329"/>
                      <a:pt x="736" y="329"/>
                      <a:pt x="738" y="329"/>
                    </a:cubicBezTo>
                    <a:cubicBezTo>
                      <a:pt x="738" y="329"/>
                      <a:pt x="738" y="329"/>
                      <a:pt x="739" y="329"/>
                    </a:cubicBezTo>
                    <a:cubicBezTo>
                      <a:pt x="740" y="329"/>
                      <a:pt x="742" y="329"/>
                      <a:pt x="744" y="329"/>
                    </a:cubicBezTo>
                    <a:cubicBezTo>
                      <a:pt x="744" y="329"/>
                      <a:pt x="745" y="329"/>
                      <a:pt x="745" y="329"/>
                    </a:cubicBezTo>
                    <a:cubicBezTo>
                      <a:pt x="747" y="329"/>
                      <a:pt x="748" y="329"/>
                      <a:pt x="749" y="329"/>
                    </a:cubicBezTo>
                    <a:cubicBezTo>
                      <a:pt x="750" y="329"/>
                      <a:pt x="750" y="329"/>
                      <a:pt x="751" y="329"/>
                    </a:cubicBezTo>
                    <a:cubicBezTo>
                      <a:pt x="753" y="329"/>
                      <a:pt x="755" y="329"/>
                      <a:pt x="756" y="329"/>
                    </a:cubicBezTo>
                    <a:cubicBezTo>
                      <a:pt x="758" y="329"/>
                      <a:pt x="760" y="330"/>
                      <a:pt x="762" y="330"/>
                    </a:cubicBezTo>
                    <a:cubicBezTo>
                      <a:pt x="762" y="330"/>
                      <a:pt x="763" y="330"/>
                      <a:pt x="763" y="330"/>
                    </a:cubicBezTo>
                    <a:cubicBezTo>
                      <a:pt x="765" y="330"/>
                      <a:pt x="766" y="330"/>
                      <a:pt x="767" y="331"/>
                    </a:cubicBezTo>
                    <a:cubicBezTo>
                      <a:pt x="768" y="331"/>
                      <a:pt x="768" y="331"/>
                      <a:pt x="769" y="331"/>
                    </a:cubicBezTo>
                    <a:cubicBezTo>
                      <a:pt x="771" y="331"/>
                      <a:pt x="772" y="332"/>
                      <a:pt x="774" y="332"/>
                    </a:cubicBezTo>
                    <a:cubicBezTo>
                      <a:pt x="774" y="332"/>
                      <a:pt x="774" y="332"/>
                      <a:pt x="775" y="332"/>
                    </a:cubicBezTo>
                    <a:cubicBezTo>
                      <a:pt x="776" y="333"/>
                      <a:pt x="778" y="333"/>
                      <a:pt x="779" y="333"/>
                    </a:cubicBezTo>
                    <a:cubicBezTo>
                      <a:pt x="780" y="334"/>
                      <a:pt x="780" y="334"/>
                      <a:pt x="781" y="334"/>
                    </a:cubicBezTo>
                    <a:cubicBezTo>
                      <a:pt x="782" y="334"/>
                      <a:pt x="783" y="335"/>
                      <a:pt x="784" y="335"/>
                    </a:cubicBezTo>
                    <a:cubicBezTo>
                      <a:pt x="785" y="335"/>
                      <a:pt x="785" y="335"/>
                      <a:pt x="786" y="336"/>
                    </a:cubicBezTo>
                    <a:cubicBezTo>
                      <a:pt x="787" y="336"/>
                      <a:pt x="789" y="337"/>
                      <a:pt x="791" y="337"/>
                    </a:cubicBezTo>
                    <a:cubicBezTo>
                      <a:pt x="797" y="340"/>
                      <a:pt x="804" y="344"/>
                      <a:pt x="810" y="347"/>
                    </a:cubicBezTo>
                    <a:cubicBezTo>
                      <a:pt x="811" y="348"/>
                      <a:pt x="812" y="349"/>
                      <a:pt x="813" y="350"/>
                    </a:cubicBezTo>
                    <a:cubicBezTo>
                      <a:pt x="813" y="350"/>
                      <a:pt x="813" y="350"/>
                      <a:pt x="814" y="350"/>
                    </a:cubicBezTo>
                    <a:cubicBezTo>
                      <a:pt x="815" y="351"/>
                      <a:pt x="816" y="352"/>
                      <a:pt x="817" y="352"/>
                    </a:cubicBezTo>
                    <a:cubicBezTo>
                      <a:pt x="817" y="353"/>
                      <a:pt x="817" y="353"/>
                      <a:pt x="817" y="353"/>
                    </a:cubicBezTo>
                    <a:cubicBezTo>
                      <a:pt x="821" y="355"/>
                      <a:pt x="824" y="358"/>
                      <a:pt x="827" y="361"/>
                    </a:cubicBezTo>
                    <a:cubicBezTo>
                      <a:pt x="827" y="361"/>
                      <a:pt x="827" y="361"/>
                      <a:pt x="827" y="361"/>
                    </a:cubicBezTo>
                    <a:cubicBezTo>
                      <a:pt x="828" y="362"/>
                      <a:pt x="829" y="363"/>
                      <a:pt x="830" y="364"/>
                    </a:cubicBezTo>
                    <a:cubicBezTo>
                      <a:pt x="830" y="364"/>
                      <a:pt x="830" y="364"/>
                      <a:pt x="831" y="364"/>
                    </a:cubicBezTo>
                    <a:cubicBezTo>
                      <a:pt x="834" y="368"/>
                      <a:pt x="838" y="373"/>
                      <a:pt x="841" y="377"/>
                    </a:cubicBezTo>
                    <a:cubicBezTo>
                      <a:pt x="841" y="377"/>
                      <a:pt x="842" y="378"/>
                      <a:pt x="842" y="378"/>
                    </a:cubicBezTo>
                    <a:cubicBezTo>
                      <a:pt x="842" y="379"/>
                      <a:pt x="843" y="380"/>
                      <a:pt x="844" y="381"/>
                    </a:cubicBezTo>
                    <a:cubicBezTo>
                      <a:pt x="844" y="381"/>
                      <a:pt x="844" y="381"/>
                      <a:pt x="844" y="382"/>
                    </a:cubicBezTo>
                    <a:cubicBezTo>
                      <a:pt x="847" y="385"/>
                      <a:pt x="849" y="389"/>
                      <a:pt x="851" y="392"/>
                    </a:cubicBezTo>
                    <a:cubicBezTo>
                      <a:pt x="851" y="392"/>
                      <a:pt x="851" y="393"/>
                      <a:pt x="851" y="393"/>
                    </a:cubicBezTo>
                    <a:cubicBezTo>
                      <a:pt x="851" y="394"/>
                      <a:pt x="852" y="395"/>
                      <a:pt x="852" y="396"/>
                    </a:cubicBezTo>
                    <a:cubicBezTo>
                      <a:pt x="853" y="396"/>
                      <a:pt x="853" y="397"/>
                      <a:pt x="853" y="397"/>
                    </a:cubicBezTo>
                    <a:cubicBezTo>
                      <a:pt x="853" y="398"/>
                      <a:pt x="854" y="399"/>
                      <a:pt x="854" y="401"/>
                    </a:cubicBezTo>
                    <a:cubicBezTo>
                      <a:pt x="857" y="407"/>
                      <a:pt x="859" y="414"/>
                      <a:pt x="861" y="421"/>
                    </a:cubicBezTo>
                    <a:cubicBezTo>
                      <a:pt x="861" y="423"/>
                      <a:pt x="862" y="424"/>
                      <a:pt x="862" y="426"/>
                    </a:cubicBezTo>
                    <a:cubicBezTo>
                      <a:pt x="862" y="427"/>
                      <a:pt x="862" y="427"/>
                      <a:pt x="862" y="428"/>
                    </a:cubicBezTo>
                    <a:cubicBezTo>
                      <a:pt x="862" y="429"/>
                      <a:pt x="863" y="430"/>
                      <a:pt x="863" y="431"/>
                    </a:cubicBezTo>
                    <a:cubicBezTo>
                      <a:pt x="863" y="432"/>
                      <a:pt x="863" y="433"/>
                      <a:pt x="863" y="433"/>
                    </a:cubicBezTo>
                    <a:cubicBezTo>
                      <a:pt x="863" y="435"/>
                      <a:pt x="863" y="436"/>
                      <a:pt x="863" y="438"/>
                    </a:cubicBezTo>
                    <a:cubicBezTo>
                      <a:pt x="863" y="438"/>
                      <a:pt x="863" y="438"/>
                      <a:pt x="863" y="438"/>
                    </a:cubicBezTo>
                    <a:cubicBezTo>
                      <a:pt x="863" y="440"/>
                      <a:pt x="864" y="442"/>
                      <a:pt x="864" y="444"/>
                    </a:cubicBezTo>
                    <a:lnTo>
                      <a:pt x="864" y="445"/>
                    </a:lnTo>
                    <a:cubicBezTo>
                      <a:pt x="864" y="447"/>
                      <a:pt x="864" y="448"/>
                      <a:pt x="864" y="449"/>
                    </a:cubicBezTo>
                    <a:cubicBezTo>
                      <a:pt x="864" y="450"/>
                      <a:pt x="864" y="450"/>
                      <a:pt x="864" y="451"/>
                    </a:cubicBezTo>
                    <a:cubicBezTo>
                      <a:pt x="863" y="453"/>
                      <a:pt x="863" y="454"/>
                      <a:pt x="863" y="456"/>
                    </a:cubicBezTo>
                    <a:cubicBezTo>
                      <a:pt x="863" y="458"/>
                      <a:pt x="863" y="460"/>
                      <a:pt x="863" y="462"/>
                    </a:cubicBezTo>
                    <a:close/>
                    <a:moveTo>
                      <a:pt x="942" y="498"/>
                    </a:moveTo>
                    <a:lnTo>
                      <a:pt x="948" y="429"/>
                    </a:lnTo>
                    <a:lnTo>
                      <a:pt x="908" y="425"/>
                    </a:lnTo>
                    <a:cubicBezTo>
                      <a:pt x="906" y="406"/>
                      <a:pt x="900" y="387"/>
                      <a:pt x="891" y="370"/>
                    </a:cubicBezTo>
                    <a:lnTo>
                      <a:pt x="922" y="344"/>
                    </a:lnTo>
                    <a:lnTo>
                      <a:pt x="877" y="291"/>
                    </a:lnTo>
                    <a:lnTo>
                      <a:pt x="846" y="317"/>
                    </a:lnTo>
                    <a:cubicBezTo>
                      <a:pt x="831" y="305"/>
                      <a:pt x="814" y="296"/>
                      <a:pt x="795" y="290"/>
                    </a:cubicBezTo>
                    <a:lnTo>
                      <a:pt x="798" y="250"/>
                    </a:lnTo>
                    <a:lnTo>
                      <a:pt x="729" y="244"/>
                    </a:lnTo>
                    <a:lnTo>
                      <a:pt x="725" y="284"/>
                    </a:lnTo>
                    <a:cubicBezTo>
                      <a:pt x="706" y="287"/>
                      <a:pt x="687" y="293"/>
                      <a:pt x="670" y="302"/>
                    </a:cubicBezTo>
                    <a:lnTo>
                      <a:pt x="644" y="271"/>
                    </a:lnTo>
                    <a:lnTo>
                      <a:pt x="591" y="316"/>
                    </a:lnTo>
                    <a:lnTo>
                      <a:pt x="617" y="346"/>
                    </a:lnTo>
                    <a:cubicBezTo>
                      <a:pt x="605" y="362"/>
                      <a:pt x="596" y="379"/>
                      <a:pt x="590" y="398"/>
                    </a:cubicBezTo>
                    <a:lnTo>
                      <a:pt x="550" y="394"/>
                    </a:lnTo>
                    <a:lnTo>
                      <a:pt x="544" y="464"/>
                    </a:lnTo>
                    <a:lnTo>
                      <a:pt x="584" y="467"/>
                    </a:lnTo>
                    <a:cubicBezTo>
                      <a:pt x="587" y="487"/>
                      <a:pt x="593" y="505"/>
                      <a:pt x="602" y="522"/>
                    </a:cubicBezTo>
                    <a:lnTo>
                      <a:pt x="571" y="548"/>
                    </a:lnTo>
                    <a:lnTo>
                      <a:pt x="616" y="601"/>
                    </a:lnTo>
                    <a:lnTo>
                      <a:pt x="647" y="575"/>
                    </a:lnTo>
                    <a:cubicBezTo>
                      <a:pt x="662" y="587"/>
                      <a:pt x="679" y="596"/>
                      <a:pt x="698" y="602"/>
                    </a:cubicBezTo>
                    <a:lnTo>
                      <a:pt x="694" y="642"/>
                    </a:lnTo>
                    <a:lnTo>
                      <a:pt x="764" y="648"/>
                    </a:lnTo>
                    <a:lnTo>
                      <a:pt x="767" y="608"/>
                    </a:lnTo>
                    <a:cubicBezTo>
                      <a:pt x="787" y="606"/>
                      <a:pt x="805" y="600"/>
                      <a:pt x="822" y="591"/>
                    </a:cubicBezTo>
                    <a:lnTo>
                      <a:pt x="848" y="621"/>
                    </a:lnTo>
                    <a:lnTo>
                      <a:pt x="901" y="577"/>
                    </a:lnTo>
                    <a:lnTo>
                      <a:pt x="876" y="546"/>
                    </a:lnTo>
                    <a:cubicBezTo>
                      <a:pt x="887" y="531"/>
                      <a:pt x="896" y="513"/>
                      <a:pt x="902" y="494"/>
                    </a:cubicBezTo>
                    <a:lnTo>
                      <a:pt x="942" y="49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cs typeface="+mn-ea"/>
                  <a:sym typeface="+mn-lt"/>
                </a:endParaRPr>
              </a:p>
            </p:txBody>
          </p:sp>
        </p:grpSp>
        <p:grpSp>
          <p:nvGrpSpPr>
            <p:cNvPr id="26" name="组合 25"/>
            <p:cNvGrpSpPr/>
            <p:nvPr/>
          </p:nvGrpSpPr>
          <p:grpSpPr>
            <a:xfrm>
              <a:off x="1421503" y="801950"/>
              <a:ext cx="4171536" cy="45719"/>
              <a:chOff x="1421503" y="801950"/>
              <a:chExt cx="4171536" cy="45719"/>
            </a:xfrm>
          </p:grpSpPr>
          <p:cxnSp>
            <p:nvCxnSpPr>
              <p:cNvPr id="27" name="直接连接符 26"/>
              <p:cNvCxnSpPr/>
              <p:nvPr/>
            </p:nvCxnSpPr>
            <p:spPr>
              <a:xfrm flipH="1">
                <a:off x="1436488" y="843249"/>
                <a:ext cx="4156551" cy="0"/>
              </a:xfrm>
              <a:prstGeom prst="line">
                <a:avLst/>
              </a:prstGeom>
              <a:noFill/>
              <a:ln w="19050" cap="flat" cmpd="sng" algn="ctr">
                <a:solidFill>
                  <a:sysClr val="window" lastClr="FFFFFF">
                    <a:lumMod val="75000"/>
                  </a:sysClr>
                </a:solidFill>
                <a:prstDash val="solid"/>
                <a:miter lim="800000"/>
              </a:ln>
              <a:effectLst/>
            </p:spPr>
          </p:cxnSp>
          <p:sp>
            <p:nvSpPr>
              <p:cNvPr id="28" name="矩形 27"/>
              <p:cNvSpPr/>
              <p:nvPr/>
            </p:nvSpPr>
            <p:spPr>
              <a:xfrm flipH="1">
                <a:off x="1421503" y="801950"/>
                <a:ext cx="950535" cy="45719"/>
              </a:xfrm>
              <a:prstGeom prst="rect">
                <a:avLst/>
              </a:prstGeom>
              <a:solidFill>
                <a:srgbClr val="244C89"/>
              </a:solidFill>
              <a:ln w="12700" cap="flat" cmpd="sng" algn="ctr">
                <a:noFill/>
                <a:prstDash val="solid"/>
                <a:miter lim="800000"/>
              </a:ln>
              <a:effectLst/>
            </p:spPr>
            <p:txBody>
              <a:bodyPr rtlCol="0" anchor="ctr"/>
              <a:lstStyle/>
              <a:p>
                <a:pPr algn="ctr" defTabSz="913765">
                  <a:lnSpc>
                    <a:spcPct val="120000"/>
                  </a:lnSpc>
                  <a:defRPr/>
                </a:pPr>
                <a:endParaRPr lang="zh-CN" altLang="en-US" sz="1800" kern="0">
                  <a:solidFill>
                    <a:srgbClr val="313D51"/>
                  </a:solidFill>
                  <a:cs typeface="+mn-ea"/>
                  <a:sym typeface="+mn-lt"/>
                </a:endParaRPr>
              </a:p>
            </p:txBody>
          </p:sp>
        </p:grpSp>
      </p:grpSp>
      <p:sp>
        <p:nvSpPr>
          <p:cNvPr id="39" name="文本框 38"/>
          <p:cNvSpPr txBox="1"/>
          <p:nvPr/>
        </p:nvSpPr>
        <p:spPr>
          <a:xfrm>
            <a:off x="8698062" y="1831817"/>
            <a:ext cx="2869333" cy="4430124"/>
          </a:xfrm>
          <a:prstGeom prst="rect">
            <a:avLst/>
          </a:prstGeom>
          <a:noFill/>
        </p:spPr>
        <p:txBody>
          <a:bodyPr wrap="square">
            <a:spAutoFit/>
          </a:bodyPr>
          <a:lstStyle/>
          <a:p>
            <a:pPr algn="just">
              <a:lnSpc>
                <a:spcPct val="120000"/>
              </a:lnSpc>
            </a:pPr>
            <a:r>
              <a:rPr lang="zh-CN" altLang="en-US" sz="1400" dirty="0">
                <a:solidFill>
                  <a:schemeClr val="tx1">
                    <a:lumMod val="65000"/>
                    <a:lumOff val="35000"/>
                  </a:schemeClr>
                </a:solidFill>
                <a:cs typeface="+mn-ea"/>
              </a:rPr>
              <a:t>用链表来暂存乱序的数据包，维护链表中结点的字节流序号递增，并在链表中寻找有无符合当前顺序的数据包，如果连续读取到超过</a:t>
            </a:r>
            <a:r>
              <a:rPr lang="en-US" altLang="zh-CN" sz="1400" dirty="0">
                <a:solidFill>
                  <a:schemeClr val="tx1">
                    <a:lumMod val="65000"/>
                    <a:lumOff val="35000"/>
                  </a:schemeClr>
                </a:solidFill>
                <a:cs typeface="+mn-ea"/>
              </a:rPr>
              <a:t>5</a:t>
            </a:r>
            <a:r>
              <a:rPr lang="zh-CN" altLang="en-US" sz="1400" dirty="0">
                <a:solidFill>
                  <a:schemeClr val="tx1">
                    <a:lumMod val="65000"/>
                    <a:lumOff val="35000"/>
                  </a:schemeClr>
                </a:solidFill>
                <a:cs typeface="+mn-ea"/>
              </a:rPr>
              <a:t>个乱序的数据包则放弃本次还原</a:t>
            </a:r>
            <a:endParaRPr lang="en-US" altLang="zh-CN" sz="1400" dirty="0">
              <a:solidFill>
                <a:schemeClr val="tx1">
                  <a:lumMod val="65000"/>
                  <a:lumOff val="35000"/>
                </a:schemeClr>
              </a:solidFill>
              <a:cs typeface="+mn-ea"/>
            </a:endParaRPr>
          </a:p>
          <a:p>
            <a:pPr algn="just">
              <a:lnSpc>
                <a:spcPct val="120000"/>
              </a:lnSpc>
            </a:pPr>
            <a:endParaRPr lang="en-US" altLang="zh-CN" sz="1400" dirty="0">
              <a:solidFill>
                <a:schemeClr val="tx1">
                  <a:lumMod val="65000"/>
                  <a:lumOff val="35000"/>
                </a:schemeClr>
              </a:solidFill>
              <a:cs typeface="+mn-ea"/>
            </a:endParaRPr>
          </a:p>
          <a:p>
            <a:pPr algn="just">
              <a:lnSpc>
                <a:spcPct val="120000"/>
              </a:lnSpc>
            </a:pPr>
            <a:endParaRPr lang="en-US" altLang="zh-CN" sz="1400" dirty="0">
              <a:solidFill>
                <a:schemeClr val="tx1">
                  <a:lumMod val="65000"/>
                  <a:lumOff val="35000"/>
                </a:schemeClr>
              </a:solidFill>
              <a:cs typeface="+mn-ea"/>
            </a:endParaRPr>
          </a:p>
          <a:p>
            <a:pPr algn="just">
              <a:lnSpc>
                <a:spcPct val="120000"/>
              </a:lnSpc>
            </a:pPr>
            <a:r>
              <a:rPr lang="zh-CN" altLang="en-US" sz="1400" dirty="0">
                <a:solidFill>
                  <a:schemeClr val="tx1">
                    <a:lumMod val="65000"/>
                    <a:lumOff val="35000"/>
                  </a:schemeClr>
                </a:solidFill>
                <a:cs typeface="+mn-ea"/>
              </a:rPr>
              <a:t>借助之前从</a:t>
            </a:r>
            <a:r>
              <a:rPr lang="en-US" altLang="zh-CN" sz="1400" dirty="0">
                <a:solidFill>
                  <a:schemeClr val="tx1">
                    <a:lumMod val="65000"/>
                    <a:lumOff val="35000"/>
                  </a:schemeClr>
                </a:solidFill>
                <a:cs typeface="+mn-ea"/>
              </a:rPr>
              <a:t>IP</a:t>
            </a:r>
            <a:r>
              <a:rPr lang="zh-CN" altLang="en-US" sz="1400" dirty="0">
                <a:solidFill>
                  <a:schemeClr val="tx1">
                    <a:lumMod val="65000"/>
                    <a:lumOff val="35000"/>
                  </a:schemeClr>
                </a:solidFill>
                <a:cs typeface="+mn-ea"/>
              </a:rPr>
              <a:t>协议首部中获得的源</a:t>
            </a:r>
            <a:r>
              <a:rPr lang="en-US" altLang="zh-CN" sz="1400" dirty="0">
                <a:solidFill>
                  <a:schemeClr val="tx1">
                    <a:lumMod val="65000"/>
                    <a:lumOff val="35000"/>
                  </a:schemeClr>
                </a:solidFill>
                <a:cs typeface="+mn-ea"/>
              </a:rPr>
              <a:t>IP</a:t>
            </a:r>
            <a:r>
              <a:rPr lang="zh-CN" altLang="en-US" sz="1400" dirty="0">
                <a:solidFill>
                  <a:schemeClr val="tx1">
                    <a:lumMod val="65000"/>
                    <a:lumOff val="35000"/>
                  </a:schemeClr>
                </a:solidFill>
                <a:cs typeface="+mn-ea"/>
              </a:rPr>
              <a:t>和目的</a:t>
            </a:r>
            <a:r>
              <a:rPr lang="en-US" altLang="zh-CN" sz="1400" dirty="0">
                <a:solidFill>
                  <a:schemeClr val="tx1">
                    <a:lumMod val="65000"/>
                    <a:lumOff val="35000"/>
                  </a:schemeClr>
                </a:solidFill>
                <a:cs typeface="+mn-ea"/>
              </a:rPr>
              <a:t>IP</a:t>
            </a:r>
            <a:r>
              <a:rPr lang="zh-CN" altLang="en-US" sz="1400" dirty="0">
                <a:solidFill>
                  <a:schemeClr val="tx1">
                    <a:lumMod val="65000"/>
                    <a:lumOff val="35000"/>
                  </a:schemeClr>
                </a:solidFill>
                <a:cs typeface="+mn-ea"/>
              </a:rPr>
              <a:t>地址，源端口号和目的端口号，判断数据包是否属于同一个</a:t>
            </a:r>
            <a:r>
              <a:rPr lang="en-US" altLang="zh-CN" sz="1400" dirty="0">
                <a:solidFill>
                  <a:schemeClr val="tx1">
                    <a:lumMod val="65000"/>
                    <a:lumOff val="35000"/>
                  </a:schemeClr>
                </a:solidFill>
                <a:cs typeface="+mn-ea"/>
              </a:rPr>
              <a:t>HTTP</a:t>
            </a:r>
            <a:r>
              <a:rPr lang="zh-CN" altLang="en-US" sz="1400" dirty="0">
                <a:solidFill>
                  <a:schemeClr val="tx1">
                    <a:lumMod val="65000"/>
                    <a:lumOff val="35000"/>
                  </a:schemeClr>
                </a:solidFill>
                <a:cs typeface="+mn-ea"/>
              </a:rPr>
              <a:t>协议。</a:t>
            </a:r>
            <a:endParaRPr lang="en-US" altLang="zh-CN" sz="1400" dirty="0">
              <a:solidFill>
                <a:schemeClr val="tx1">
                  <a:lumMod val="65000"/>
                  <a:lumOff val="35000"/>
                </a:schemeClr>
              </a:solidFill>
              <a:cs typeface="+mn-ea"/>
            </a:endParaRPr>
          </a:p>
          <a:p>
            <a:pPr algn="just">
              <a:lnSpc>
                <a:spcPct val="120000"/>
              </a:lnSpc>
            </a:pPr>
            <a:endParaRPr lang="en-US" altLang="zh-CN" sz="1400" dirty="0">
              <a:solidFill>
                <a:schemeClr val="tx1">
                  <a:lumMod val="65000"/>
                  <a:lumOff val="35000"/>
                </a:schemeClr>
              </a:solidFill>
              <a:cs typeface="+mn-ea"/>
            </a:endParaRPr>
          </a:p>
          <a:p>
            <a:pPr algn="just">
              <a:lnSpc>
                <a:spcPct val="120000"/>
              </a:lnSpc>
            </a:pPr>
            <a:endParaRPr lang="en-US" altLang="zh-CN" sz="1400" dirty="0">
              <a:solidFill>
                <a:schemeClr val="tx1">
                  <a:lumMod val="65000"/>
                  <a:lumOff val="35000"/>
                </a:schemeClr>
              </a:solidFill>
              <a:cs typeface="+mn-ea"/>
            </a:endParaRPr>
          </a:p>
          <a:p>
            <a:pPr algn="just">
              <a:lnSpc>
                <a:spcPct val="120000"/>
              </a:lnSpc>
            </a:pPr>
            <a:r>
              <a:rPr lang="zh-CN" altLang="zh-CN" sz="1400" dirty="0">
                <a:solidFill>
                  <a:schemeClr val="tx1">
                    <a:lumMod val="65000"/>
                    <a:lumOff val="35000"/>
                  </a:schemeClr>
                </a:solidFill>
                <a:cs typeface="+mn-ea"/>
              </a:rPr>
              <a:t>按顺序读取数据包，依次保存，并利用字节流序号和实体内容长度等信息判断重组是否完成</a:t>
            </a:r>
            <a:endParaRPr lang="zh-CN" altLang="en-US" sz="1400" dirty="0">
              <a:solidFill>
                <a:schemeClr val="tx1">
                  <a:lumMod val="65000"/>
                  <a:lumOff val="35000"/>
                </a:schemeClr>
              </a:solidFill>
              <a:cs typeface="+mn-ea"/>
            </a:endParaRPr>
          </a:p>
          <a:p>
            <a:pPr algn="just">
              <a:lnSpc>
                <a:spcPct val="120000"/>
              </a:lnSpc>
            </a:pPr>
            <a:endParaRPr lang="zh-CN" altLang="en-US" sz="1200" dirty="0">
              <a:solidFill>
                <a:schemeClr val="tx1">
                  <a:lumMod val="65000"/>
                  <a:lumOff val="35000"/>
                </a:schemeClr>
              </a:solidFill>
              <a:cs typeface="+mn-ea"/>
            </a:endParaRPr>
          </a:p>
        </p:txBody>
      </p:sp>
      <p:sp>
        <p:nvSpPr>
          <p:cNvPr id="62" name="文本框 61"/>
          <p:cNvSpPr txBox="1"/>
          <p:nvPr/>
        </p:nvSpPr>
        <p:spPr>
          <a:xfrm>
            <a:off x="1290485" y="289075"/>
            <a:ext cx="3440798" cy="396134"/>
          </a:xfrm>
          <a:prstGeom prst="rect">
            <a:avLst/>
          </a:prstGeom>
          <a:noFill/>
        </p:spPr>
        <p:txBody>
          <a:bodyPr wrap="square">
            <a:spAutoFit/>
          </a:bodyPr>
          <a:lstStyle/>
          <a:p>
            <a:pPr algn="l">
              <a:lnSpc>
                <a:spcPct val="120000"/>
              </a:lnSpc>
            </a:pPr>
            <a:r>
              <a:rPr lang="en-US" altLang="zh-CN" sz="1800" b="1" dirty="0">
                <a:solidFill>
                  <a:srgbClr val="313D51"/>
                </a:solidFill>
                <a:latin typeface="+mn-lt"/>
                <a:ea typeface="+mn-ea"/>
                <a:cs typeface="+mn-ea"/>
                <a:sym typeface="+mn-lt"/>
              </a:rPr>
              <a:t>Step02 </a:t>
            </a:r>
            <a:r>
              <a:rPr lang="zh-CN" altLang="en-US" sz="1800" b="1" dirty="0">
                <a:solidFill>
                  <a:srgbClr val="313D51"/>
                </a:solidFill>
                <a:latin typeface="+mn-lt"/>
                <a:ea typeface="+mn-ea"/>
                <a:cs typeface="+mn-ea"/>
                <a:sym typeface="+mn-lt"/>
              </a:rPr>
              <a:t>数据包的重组</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658813" y="258246"/>
            <a:ext cx="576262" cy="576262"/>
            <a:chOff x="416756" y="345952"/>
            <a:chExt cx="576262" cy="576262"/>
          </a:xfrm>
        </p:grpSpPr>
        <p:sp>
          <p:nvSpPr>
            <p:cNvPr id="32" name="圆角矩形 10"/>
            <p:cNvSpPr>
              <a:spLocks noChangeArrowheads="1"/>
            </p:cNvSpPr>
            <p:nvPr/>
          </p:nvSpPr>
          <p:spPr bwMode="auto">
            <a:xfrm>
              <a:off x="416756" y="345952"/>
              <a:ext cx="576262" cy="576262"/>
            </a:xfrm>
            <a:prstGeom prst="roundRect">
              <a:avLst>
                <a:gd name="adj" fmla="val 16667"/>
              </a:avLst>
            </a:prstGeom>
            <a:solidFill>
              <a:srgbClr val="244C89"/>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mn-lt"/>
                <a:ea typeface="+mn-ea"/>
                <a:cs typeface="+mn-ea"/>
                <a:sym typeface="+mn-lt"/>
              </a:endParaRPr>
            </a:p>
          </p:txBody>
        </p:sp>
        <p:sp>
          <p:nvSpPr>
            <p:cNvPr id="33" name="Freeform 27"/>
            <p:cNvSpPr>
              <a:spLocks noEditPoints="1"/>
            </p:cNvSpPr>
            <p:nvPr/>
          </p:nvSpPr>
          <p:spPr bwMode="auto">
            <a:xfrm>
              <a:off x="548762" y="466597"/>
              <a:ext cx="312249" cy="334972"/>
            </a:xfrm>
            <a:custGeom>
              <a:avLst/>
              <a:gdLst>
                <a:gd name="T0" fmla="*/ 2147483646 w 812"/>
                <a:gd name="T1" fmla="*/ 0 h 858"/>
                <a:gd name="T2" fmla="*/ 2147483646 w 812"/>
                <a:gd name="T3" fmla="*/ 2147483646 h 858"/>
                <a:gd name="T4" fmla="*/ 2147483646 w 812"/>
                <a:gd name="T5" fmla="*/ 2147483646 h 858"/>
                <a:gd name="T6" fmla="*/ 2147483646 w 812"/>
                <a:gd name="T7" fmla="*/ 2147483646 h 858"/>
                <a:gd name="T8" fmla="*/ 2147483646 w 812"/>
                <a:gd name="T9" fmla="*/ 2147483646 h 858"/>
                <a:gd name="T10" fmla="*/ 2147483646 w 812"/>
                <a:gd name="T11" fmla="*/ 2147483646 h 858"/>
                <a:gd name="T12" fmla="*/ 2147483646 w 812"/>
                <a:gd name="T13" fmla="*/ 2147483646 h 858"/>
                <a:gd name="T14" fmla="*/ 2147483646 w 812"/>
                <a:gd name="T15" fmla="*/ 2147483646 h 858"/>
                <a:gd name="T16" fmla="*/ 0 w 812"/>
                <a:gd name="T17" fmla="*/ 2147483646 h 858"/>
                <a:gd name="T18" fmla="*/ 2147483646 w 812"/>
                <a:gd name="T19" fmla="*/ 2147483646 h 858"/>
                <a:gd name="T20" fmla="*/ 2147483646 w 812"/>
                <a:gd name="T21" fmla="*/ 2147483646 h 858"/>
                <a:gd name="T22" fmla="*/ 2147483646 w 812"/>
                <a:gd name="T23" fmla="*/ 2147483646 h 858"/>
                <a:gd name="T24" fmla="*/ 2147483646 w 812"/>
                <a:gd name="T25" fmla="*/ 2147483646 h 858"/>
                <a:gd name="T26" fmla="*/ 2147483646 w 812"/>
                <a:gd name="T27" fmla="*/ 2147483646 h 858"/>
                <a:gd name="T28" fmla="*/ 2147483646 w 812"/>
                <a:gd name="T29" fmla="*/ 2147483646 h 858"/>
                <a:gd name="T30" fmla="*/ 2147483646 w 812"/>
                <a:gd name="T31" fmla="*/ 2147483646 h 858"/>
                <a:gd name="T32" fmla="*/ 2147483646 w 812"/>
                <a:gd name="T33" fmla="*/ 2147483646 h 858"/>
                <a:gd name="T34" fmla="*/ 2147483646 w 812"/>
                <a:gd name="T35" fmla="*/ 2147483646 h 858"/>
                <a:gd name="T36" fmla="*/ 2147483646 w 812"/>
                <a:gd name="T37" fmla="*/ 2147483646 h 858"/>
                <a:gd name="T38" fmla="*/ 2147483646 w 812"/>
                <a:gd name="T39" fmla="*/ 2147483646 h 858"/>
                <a:gd name="T40" fmla="*/ 2147483646 w 812"/>
                <a:gd name="T41" fmla="*/ 2147483646 h 858"/>
                <a:gd name="T42" fmla="*/ 2147483646 w 812"/>
                <a:gd name="T43" fmla="*/ 2147483646 h 858"/>
                <a:gd name="T44" fmla="*/ 2147483646 w 812"/>
                <a:gd name="T45" fmla="*/ 2147483646 h 858"/>
                <a:gd name="T46" fmla="*/ 2147483646 w 812"/>
                <a:gd name="T47" fmla="*/ 2147483646 h 858"/>
                <a:gd name="T48" fmla="*/ 2147483646 w 812"/>
                <a:gd name="T49" fmla="*/ 2147483646 h 858"/>
                <a:gd name="T50" fmla="*/ 2147483646 w 812"/>
                <a:gd name="T51" fmla="*/ 2147483646 h 858"/>
                <a:gd name="T52" fmla="*/ 2147483646 w 812"/>
                <a:gd name="T53" fmla="*/ 2147483646 h 858"/>
                <a:gd name="T54" fmla="*/ 2147483646 w 812"/>
                <a:gd name="T55" fmla="*/ 2147483646 h 858"/>
                <a:gd name="T56" fmla="*/ 2147483646 w 812"/>
                <a:gd name="T57" fmla="*/ 2147483646 h 858"/>
                <a:gd name="T58" fmla="*/ 2147483646 w 812"/>
                <a:gd name="T59" fmla="*/ 2147483646 h 858"/>
                <a:gd name="T60" fmla="*/ 2147483646 w 812"/>
                <a:gd name="T61" fmla="*/ 2147483646 h 858"/>
                <a:gd name="T62" fmla="*/ 2147483646 w 812"/>
                <a:gd name="T63" fmla="*/ 2147483646 h 858"/>
                <a:gd name="T64" fmla="*/ 2147483646 w 812"/>
                <a:gd name="T65" fmla="*/ 2147483646 h 858"/>
                <a:gd name="T66" fmla="*/ 2147483646 w 812"/>
                <a:gd name="T67" fmla="*/ 2147483646 h 858"/>
                <a:gd name="T68" fmla="*/ 2147483646 w 812"/>
                <a:gd name="T69" fmla="*/ 2147483646 h 8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12" h="858">
                  <a:moveTo>
                    <a:pt x="179" y="0"/>
                  </a:moveTo>
                  <a:lnTo>
                    <a:pt x="507" y="0"/>
                  </a:lnTo>
                  <a:cubicBezTo>
                    <a:pt x="569" y="0"/>
                    <a:pt x="620" y="51"/>
                    <a:pt x="620" y="113"/>
                  </a:cubicBezTo>
                  <a:lnTo>
                    <a:pt x="620" y="264"/>
                  </a:lnTo>
                  <a:cubicBezTo>
                    <a:pt x="584" y="292"/>
                    <a:pt x="563" y="318"/>
                    <a:pt x="535" y="356"/>
                  </a:cubicBezTo>
                  <a:lnTo>
                    <a:pt x="535" y="113"/>
                  </a:lnTo>
                  <a:cubicBezTo>
                    <a:pt x="535" y="98"/>
                    <a:pt x="522" y="85"/>
                    <a:pt x="507" y="85"/>
                  </a:cubicBezTo>
                  <a:lnTo>
                    <a:pt x="247" y="85"/>
                  </a:lnTo>
                  <a:lnTo>
                    <a:pt x="247" y="204"/>
                  </a:lnTo>
                  <a:cubicBezTo>
                    <a:pt x="247" y="216"/>
                    <a:pt x="237" y="226"/>
                    <a:pt x="225" y="226"/>
                  </a:cubicBezTo>
                  <a:lnTo>
                    <a:pt x="86" y="226"/>
                  </a:lnTo>
                  <a:lnTo>
                    <a:pt x="86" y="643"/>
                  </a:lnTo>
                  <a:cubicBezTo>
                    <a:pt x="86" y="658"/>
                    <a:pt x="98" y="670"/>
                    <a:pt x="113" y="670"/>
                  </a:cubicBezTo>
                  <a:lnTo>
                    <a:pt x="375" y="670"/>
                  </a:lnTo>
                  <a:cubicBezTo>
                    <a:pt x="366" y="699"/>
                    <a:pt x="358" y="727"/>
                    <a:pt x="353" y="756"/>
                  </a:cubicBezTo>
                  <a:lnTo>
                    <a:pt x="113" y="756"/>
                  </a:lnTo>
                  <a:cubicBezTo>
                    <a:pt x="51" y="756"/>
                    <a:pt x="0" y="705"/>
                    <a:pt x="0" y="643"/>
                  </a:cubicBezTo>
                  <a:lnTo>
                    <a:pt x="0" y="178"/>
                  </a:lnTo>
                  <a:lnTo>
                    <a:pt x="179" y="0"/>
                  </a:lnTo>
                  <a:close/>
                  <a:moveTo>
                    <a:pt x="721" y="277"/>
                  </a:moveTo>
                  <a:cubicBezTo>
                    <a:pt x="733" y="283"/>
                    <a:pt x="740" y="295"/>
                    <a:pt x="743" y="310"/>
                  </a:cubicBezTo>
                  <a:cubicBezTo>
                    <a:pt x="765" y="316"/>
                    <a:pt x="786" y="330"/>
                    <a:pt x="802" y="358"/>
                  </a:cubicBezTo>
                  <a:cubicBezTo>
                    <a:pt x="812" y="382"/>
                    <a:pt x="808" y="417"/>
                    <a:pt x="794" y="442"/>
                  </a:cubicBezTo>
                  <a:cubicBezTo>
                    <a:pt x="770" y="487"/>
                    <a:pt x="736" y="543"/>
                    <a:pt x="707" y="588"/>
                  </a:cubicBezTo>
                  <a:cubicBezTo>
                    <a:pt x="688" y="595"/>
                    <a:pt x="692" y="556"/>
                    <a:pt x="699" y="546"/>
                  </a:cubicBezTo>
                  <a:cubicBezTo>
                    <a:pt x="723" y="510"/>
                    <a:pt x="743" y="477"/>
                    <a:pt x="762" y="413"/>
                  </a:cubicBezTo>
                  <a:cubicBezTo>
                    <a:pt x="766" y="382"/>
                    <a:pt x="752" y="368"/>
                    <a:pt x="743" y="355"/>
                  </a:cubicBezTo>
                  <a:cubicBezTo>
                    <a:pt x="742" y="358"/>
                    <a:pt x="742" y="360"/>
                    <a:pt x="741" y="363"/>
                  </a:cubicBezTo>
                  <a:cubicBezTo>
                    <a:pt x="723" y="355"/>
                    <a:pt x="706" y="346"/>
                    <a:pt x="688" y="337"/>
                  </a:cubicBezTo>
                  <a:cubicBezTo>
                    <a:pt x="670" y="327"/>
                    <a:pt x="653" y="314"/>
                    <a:pt x="636" y="302"/>
                  </a:cubicBezTo>
                  <a:cubicBezTo>
                    <a:pt x="669" y="274"/>
                    <a:pt x="698" y="264"/>
                    <a:pt x="721" y="277"/>
                  </a:cubicBezTo>
                  <a:close/>
                  <a:moveTo>
                    <a:pt x="734" y="395"/>
                  </a:moveTo>
                  <a:cubicBezTo>
                    <a:pt x="719" y="445"/>
                    <a:pt x="690" y="508"/>
                    <a:pt x="649" y="579"/>
                  </a:cubicBezTo>
                  <a:cubicBezTo>
                    <a:pt x="628" y="615"/>
                    <a:pt x="604" y="650"/>
                    <a:pt x="580" y="681"/>
                  </a:cubicBezTo>
                  <a:cubicBezTo>
                    <a:pt x="557" y="670"/>
                    <a:pt x="535" y="658"/>
                    <a:pt x="512" y="646"/>
                  </a:cubicBezTo>
                  <a:cubicBezTo>
                    <a:pt x="488" y="633"/>
                    <a:pt x="465" y="617"/>
                    <a:pt x="442" y="601"/>
                  </a:cubicBezTo>
                  <a:cubicBezTo>
                    <a:pt x="457" y="565"/>
                    <a:pt x="475" y="527"/>
                    <a:pt x="496" y="491"/>
                  </a:cubicBezTo>
                  <a:cubicBezTo>
                    <a:pt x="536" y="420"/>
                    <a:pt x="576" y="363"/>
                    <a:pt x="612" y="325"/>
                  </a:cubicBezTo>
                  <a:cubicBezTo>
                    <a:pt x="631" y="338"/>
                    <a:pt x="650" y="351"/>
                    <a:pt x="671" y="363"/>
                  </a:cubicBezTo>
                  <a:cubicBezTo>
                    <a:pt x="691" y="375"/>
                    <a:pt x="712" y="384"/>
                    <a:pt x="734" y="395"/>
                  </a:cubicBezTo>
                  <a:close/>
                  <a:moveTo>
                    <a:pt x="560" y="707"/>
                  </a:moveTo>
                  <a:cubicBezTo>
                    <a:pt x="486" y="797"/>
                    <a:pt x="410" y="858"/>
                    <a:pt x="392" y="848"/>
                  </a:cubicBezTo>
                  <a:cubicBezTo>
                    <a:pt x="375" y="838"/>
                    <a:pt x="389" y="742"/>
                    <a:pt x="430" y="632"/>
                  </a:cubicBezTo>
                  <a:cubicBezTo>
                    <a:pt x="451" y="645"/>
                    <a:pt x="472" y="659"/>
                    <a:pt x="494" y="672"/>
                  </a:cubicBezTo>
                  <a:cubicBezTo>
                    <a:pt x="516" y="685"/>
                    <a:pt x="538" y="695"/>
                    <a:pt x="560" y="707"/>
                  </a:cubicBezTo>
                  <a:close/>
                  <a:moveTo>
                    <a:pt x="294" y="149"/>
                  </a:moveTo>
                  <a:lnTo>
                    <a:pt x="482" y="149"/>
                  </a:lnTo>
                  <a:lnTo>
                    <a:pt x="482" y="193"/>
                  </a:lnTo>
                  <a:lnTo>
                    <a:pt x="294" y="193"/>
                  </a:lnTo>
                  <a:lnTo>
                    <a:pt x="294" y="149"/>
                  </a:lnTo>
                  <a:close/>
                  <a:moveTo>
                    <a:pt x="148" y="437"/>
                  </a:moveTo>
                  <a:lnTo>
                    <a:pt x="258" y="437"/>
                  </a:lnTo>
                  <a:lnTo>
                    <a:pt x="258" y="480"/>
                  </a:lnTo>
                  <a:lnTo>
                    <a:pt x="148" y="480"/>
                  </a:lnTo>
                  <a:lnTo>
                    <a:pt x="148" y="437"/>
                  </a:lnTo>
                  <a:close/>
                  <a:moveTo>
                    <a:pt x="148" y="337"/>
                  </a:moveTo>
                  <a:lnTo>
                    <a:pt x="482" y="337"/>
                  </a:lnTo>
                  <a:lnTo>
                    <a:pt x="482" y="381"/>
                  </a:lnTo>
                  <a:lnTo>
                    <a:pt x="148" y="381"/>
                  </a:lnTo>
                  <a:lnTo>
                    <a:pt x="148" y="337"/>
                  </a:lnTo>
                  <a:close/>
                  <a:moveTo>
                    <a:pt x="148" y="245"/>
                  </a:moveTo>
                  <a:lnTo>
                    <a:pt x="482" y="245"/>
                  </a:lnTo>
                  <a:lnTo>
                    <a:pt x="482" y="288"/>
                  </a:lnTo>
                  <a:lnTo>
                    <a:pt x="148" y="288"/>
                  </a:lnTo>
                  <a:lnTo>
                    <a:pt x="148" y="245"/>
                  </a:lnTo>
                  <a:close/>
                  <a:moveTo>
                    <a:pt x="111" y="187"/>
                  </a:moveTo>
                  <a:lnTo>
                    <a:pt x="193" y="187"/>
                  </a:lnTo>
                  <a:cubicBezTo>
                    <a:pt x="201" y="187"/>
                    <a:pt x="208" y="181"/>
                    <a:pt x="208" y="173"/>
                  </a:cubicBezTo>
                  <a:lnTo>
                    <a:pt x="208" y="91"/>
                  </a:lnTo>
                  <a:lnTo>
                    <a:pt x="111" y="18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cs typeface="+mn-ea"/>
                <a:sym typeface="+mn-lt"/>
              </a:endParaRPr>
            </a:p>
          </p:txBody>
        </p:sp>
      </p:grpSp>
      <p:grpSp>
        <p:nvGrpSpPr>
          <p:cNvPr id="35" name="组合 34"/>
          <p:cNvGrpSpPr/>
          <p:nvPr/>
        </p:nvGrpSpPr>
        <p:grpSpPr>
          <a:xfrm>
            <a:off x="1421503" y="801950"/>
            <a:ext cx="4171536" cy="45719"/>
            <a:chOff x="6956001" y="1968700"/>
            <a:chExt cx="4171536" cy="45719"/>
          </a:xfrm>
        </p:grpSpPr>
        <p:cxnSp>
          <p:nvCxnSpPr>
            <p:cNvPr id="36" name="直接连接符 35"/>
            <p:cNvCxnSpPr/>
            <p:nvPr/>
          </p:nvCxnSpPr>
          <p:spPr>
            <a:xfrm flipH="1">
              <a:off x="6970986" y="2009999"/>
              <a:ext cx="4156551" cy="0"/>
            </a:xfrm>
            <a:prstGeom prst="line">
              <a:avLst/>
            </a:prstGeom>
            <a:noFill/>
            <a:ln w="19050" cap="flat" cmpd="sng" algn="ctr">
              <a:solidFill>
                <a:sysClr val="window" lastClr="FFFFFF">
                  <a:lumMod val="75000"/>
                </a:sysClr>
              </a:solidFill>
              <a:prstDash val="solid"/>
              <a:miter lim="800000"/>
            </a:ln>
            <a:effectLst/>
          </p:spPr>
        </p:cxnSp>
        <p:sp>
          <p:nvSpPr>
            <p:cNvPr id="37" name="矩形 36"/>
            <p:cNvSpPr/>
            <p:nvPr/>
          </p:nvSpPr>
          <p:spPr>
            <a:xfrm flipH="1">
              <a:off x="6956001" y="1968700"/>
              <a:ext cx="950535" cy="45719"/>
            </a:xfrm>
            <a:prstGeom prst="rect">
              <a:avLst/>
            </a:prstGeom>
            <a:solidFill>
              <a:srgbClr val="244C89"/>
            </a:solidFill>
            <a:ln w="12700" cap="flat" cmpd="sng" algn="ctr">
              <a:noFill/>
              <a:prstDash val="solid"/>
              <a:miter lim="800000"/>
            </a:ln>
            <a:effectLst/>
          </p:spPr>
          <p:txBody>
            <a:bodyPr rtlCol="0" anchor="ctr"/>
            <a:lstStyle/>
            <a:p>
              <a:pPr algn="ctr" defTabSz="913765">
                <a:lnSpc>
                  <a:spcPct val="120000"/>
                </a:lnSpc>
                <a:defRPr/>
              </a:pPr>
              <a:endParaRPr lang="zh-CN" altLang="en-US" sz="1800" kern="0">
                <a:solidFill>
                  <a:srgbClr val="313D51"/>
                </a:solidFill>
                <a:cs typeface="+mn-ea"/>
                <a:sym typeface="+mn-lt"/>
              </a:endParaRPr>
            </a:p>
          </p:txBody>
        </p:sp>
      </p:grpSp>
      <p:pic>
        <p:nvPicPr>
          <p:cNvPr id="9" name="图片 8"/>
          <p:cNvPicPr>
            <a:picLocks noChangeAspect="1"/>
          </p:cNvPicPr>
          <p:nvPr/>
        </p:nvPicPr>
        <p:blipFill>
          <a:blip r:embed="rId3"/>
          <a:stretch>
            <a:fillRect/>
          </a:stretch>
        </p:blipFill>
        <p:spPr>
          <a:xfrm>
            <a:off x="6931742" y="280374"/>
            <a:ext cx="4406766" cy="5604722"/>
          </a:xfrm>
          <a:prstGeom prst="rect">
            <a:avLst/>
          </a:prstGeom>
        </p:spPr>
      </p:pic>
      <p:sp>
        <p:nvSpPr>
          <p:cNvPr id="12" name="文本框 11"/>
          <p:cNvSpPr txBox="1"/>
          <p:nvPr/>
        </p:nvSpPr>
        <p:spPr>
          <a:xfrm>
            <a:off x="1367081" y="280374"/>
            <a:ext cx="3989438" cy="396134"/>
          </a:xfrm>
          <a:prstGeom prst="rect">
            <a:avLst/>
          </a:prstGeom>
          <a:noFill/>
        </p:spPr>
        <p:txBody>
          <a:bodyPr wrap="square">
            <a:spAutoFit/>
          </a:bodyPr>
          <a:lstStyle/>
          <a:p>
            <a:pPr algn="l">
              <a:lnSpc>
                <a:spcPct val="120000"/>
              </a:lnSpc>
            </a:pPr>
            <a:r>
              <a:rPr lang="en-US" altLang="zh-CN" sz="1800" b="1" dirty="0">
                <a:solidFill>
                  <a:srgbClr val="313D51"/>
                </a:solidFill>
                <a:latin typeface="+mn-lt"/>
                <a:ea typeface="+mn-ea"/>
                <a:cs typeface="+mn-ea"/>
                <a:sym typeface="+mn-lt"/>
              </a:rPr>
              <a:t>Step02 </a:t>
            </a:r>
            <a:r>
              <a:rPr lang="zh-CN" altLang="en-US" sz="1800" b="1" dirty="0">
                <a:solidFill>
                  <a:srgbClr val="313D51"/>
                </a:solidFill>
                <a:latin typeface="+mn-lt"/>
                <a:ea typeface="+mn-ea"/>
                <a:cs typeface="+mn-ea"/>
                <a:sym typeface="+mn-lt"/>
              </a:rPr>
              <a:t>数据包的重组</a:t>
            </a:r>
          </a:p>
        </p:txBody>
      </p:sp>
      <p:pic>
        <p:nvPicPr>
          <p:cNvPr id="13" name="图片 12"/>
          <p:cNvPicPr>
            <a:picLocks noChangeAspect="1"/>
          </p:cNvPicPr>
          <p:nvPr/>
        </p:nvPicPr>
        <p:blipFill>
          <a:blip r:embed="rId4"/>
          <a:stretch>
            <a:fillRect/>
          </a:stretch>
        </p:blipFill>
        <p:spPr>
          <a:xfrm>
            <a:off x="211291" y="1225620"/>
            <a:ext cx="5817849" cy="2054271"/>
          </a:xfrm>
          <a:prstGeom prst="rect">
            <a:avLst/>
          </a:prstGeom>
        </p:spPr>
      </p:pic>
      <p:pic>
        <p:nvPicPr>
          <p:cNvPr id="14" name="图片 13"/>
          <p:cNvPicPr>
            <a:picLocks noChangeAspect="1"/>
          </p:cNvPicPr>
          <p:nvPr/>
        </p:nvPicPr>
        <p:blipFill rotWithShape="1">
          <a:blip r:embed="rId5"/>
          <a:srcRect r="19658"/>
          <a:stretch>
            <a:fillRect/>
          </a:stretch>
        </p:blipFill>
        <p:spPr>
          <a:xfrm>
            <a:off x="1684479" y="3400675"/>
            <a:ext cx="3051941" cy="1240284"/>
          </a:xfrm>
          <a:prstGeom prst="rect">
            <a:avLst/>
          </a:prstGeom>
        </p:spPr>
      </p:pic>
      <p:sp>
        <p:nvSpPr>
          <p:cNvPr id="18" name="文本框 17"/>
          <p:cNvSpPr txBox="1"/>
          <p:nvPr/>
        </p:nvSpPr>
        <p:spPr>
          <a:xfrm>
            <a:off x="658813" y="4761744"/>
            <a:ext cx="5171624" cy="1846659"/>
          </a:xfrm>
          <a:prstGeom prst="rect">
            <a:avLst/>
          </a:prstGeom>
          <a:noFill/>
        </p:spPr>
        <p:txBody>
          <a:bodyPr wrap="square" rtlCol="0">
            <a:spAutoFit/>
          </a:bodyPr>
          <a:lstStyle/>
          <a:p>
            <a:pPr marL="285750" indent="-285750">
              <a:buFont typeface="Wingdings" panose="05000000000000000000" pitchFamily="2" charset="2"/>
              <a:buChar char="Ø"/>
            </a:pPr>
            <a:r>
              <a:rPr lang="zh-CN" altLang="en-US" sz="1600" dirty="0">
                <a:solidFill>
                  <a:schemeClr val="tx1">
                    <a:lumMod val="65000"/>
                    <a:lumOff val="35000"/>
                  </a:schemeClr>
                </a:solidFill>
                <a:cs typeface="+mn-ea"/>
              </a:rPr>
              <a:t>使用</a:t>
            </a:r>
            <a:r>
              <a:rPr lang="en-US" altLang="zh-CN" sz="1600" dirty="0">
                <a:solidFill>
                  <a:schemeClr val="tx1">
                    <a:lumMod val="65000"/>
                    <a:lumOff val="35000"/>
                  </a:schemeClr>
                </a:solidFill>
                <a:cs typeface="+mn-ea"/>
              </a:rPr>
              <a:t>STL</a:t>
            </a:r>
            <a:r>
              <a:rPr lang="zh-CN" altLang="en-US" sz="1600" dirty="0">
                <a:solidFill>
                  <a:schemeClr val="tx1">
                    <a:lumMod val="65000"/>
                    <a:lumOff val="35000"/>
                  </a:schemeClr>
                </a:solidFill>
                <a:cs typeface="+mn-ea"/>
              </a:rPr>
              <a:t>中的</a:t>
            </a:r>
            <a:r>
              <a:rPr lang="en-US" altLang="zh-CN" sz="1600" dirty="0">
                <a:solidFill>
                  <a:schemeClr val="tx1">
                    <a:lumMod val="65000"/>
                    <a:lumOff val="35000"/>
                  </a:schemeClr>
                </a:solidFill>
                <a:cs typeface="+mn-ea"/>
              </a:rPr>
              <a:t>list</a:t>
            </a:r>
            <a:r>
              <a:rPr lang="zh-CN" altLang="en-US" sz="1600" dirty="0">
                <a:solidFill>
                  <a:schemeClr val="tx1">
                    <a:lumMod val="65000"/>
                    <a:lumOff val="35000"/>
                  </a:schemeClr>
                </a:solidFill>
                <a:cs typeface="+mn-ea"/>
              </a:rPr>
              <a:t>容器来实现链表操作，</a:t>
            </a:r>
            <a:r>
              <a:rPr lang="en-US" altLang="zh-CN" sz="1600" dirty="0">
                <a:solidFill>
                  <a:schemeClr val="tx1">
                    <a:lumMod val="65000"/>
                    <a:lumOff val="35000"/>
                  </a:schemeClr>
                </a:solidFill>
                <a:cs typeface="+mn-ea"/>
              </a:rPr>
              <a:t>T</a:t>
            </a:r>
            <a:r>
              <a:rPr lang="zh-CN" altLang="en-US" sz="1600" dirty="0">
                <a:solidFill>
                  <a:schemeClr val="tx1">
                    <a:lumMod val="65000"/>
                    <a:lumOff val="35000"/>
                  </a:schemeClr>
                </a:solidFill>
                <a:cs typeface="+mn-ea"/>
              </a:rPr>
              <a:t>对象是由字节流序号，指向数据包内容的指针组成的结构体</a:t>
            </a:r>
            <a:endParaRPr lang="en-US" altLang="zh-CN" sz="1600" dirty="0">
              <a:solidFill>
                <a:schemeClr val="tx1">
                  <a:lumMod val="65000"/>
                  <a:lumOff val="35000"/>
                </a:schemeClr>
              </a:solidFill>
              <a:cs typeface="+mn-ea"/>
            </a:endParaRPr>
          </a:p>
          <a:p>
            <a:pPr marL="285750" indent="-285750">
              <a:buFont typeface="Wingdings" panose="05000000000000000000" pitchFamily="2" charset="2"/>
              <a:buChar char="Ø"/>
            </a:pPr>
            <a:r>
              <a:rPr lang="zh-CN" altLang="en-US" sz="1600" dirty="0">
                <a:solidFill>
                  <a:schemeClr val="tx1">
                    <a:lumMod val="65000"/>
                    <a:lumOff val="35000"/>
                  </a:schemeClr>
                </a:solidFill>
                <a:cs typeface="+mn-ea"/>
              </a:rPr>
              <a:t>插入结点时维护链表中结点的字节流序号递增</a:t>
            </a:r>
            <a:endParaRPr lang="en-US" altLang="zh-CN" sz="1600" dirty="0">
              <a:solidFill>
                <a:schemeClr val="tx1">
                  <a:lumMod val="65000"/>
                  <a:lumOff val="35000"/>
                </a:schemeClr>
              </a:solidFill>
              <a:cs typeface="+mn-ea"/>
            </a:endParaRPr>
          </a:p>
          <a:p>
            <a:endParaRPr lang="en-US" altLang="zh-CN" sz="1600" dirty="0">
              <a:solidFill>
                <a:schemeClr val="tx1">
                  <a:lumMod val="65000"/>
                  <a:lumOff val="35000"/>
                </a:schemeClr>
              </a:solidFill>
              <a:cs typeface="+mn-ea"/>
            </a:endParaRPr>
          </a:p>
          <a:p>
            <a:pPr algn="just">
              <a:lnSpc>
                <a:spcPts val="2000"/>
              </a:lnSpc>
            </a:pPr>
            <a:r>
              <a:rPr lang="en-US" altLang="zh-CN" dirty="0">
                <a:solidFill>
                  <a:srgbClr val="313D51"/>
                </a:solidFill>
                <a:cs typeface="+mn-ea"/>
              </a:rPr>
              <a:t>Step03 </a:t>
            </a:r>
            <a:r>
              <a:rPr lang="zh-CN" altLang="en-US" dirty="0">
                <a:solidFill>
                  <a:srgbClr val="313D51"/>
                </a:solidFill>
                <a:cs typeface="+mn-ea"/>
              </a:rPr>
              <a:t>实体的保存：为了减少文件读写操作，提高程序运行的效率，顺序正确的数据包也先用</a:t>
            </a:r>
            <a:r>
              <a:rPr lang="en-US" altLang="zh-CN" dirty="0">
                <a:solidFill>
                  <a:srgbClr val="313D51"/>
                </a:solidFill>
                <a:cs typeface="+mn-ea"/>
              </a:rPr>
              <a:t>list</a:t>
            </a:r>
            <a:r>
              <a:rPr lang="zh-CN" altLang="en-US" dirty="0">
                <a:solidFill>
                  <a:srgbClr val="313D51"/>
                </a:solidFill>
                <a:cs typeface="+mn-ea"/>
              </a:rPr>
              <a:t>存储，还原结束后，再将该</a:t>
            </a:r>
            <a:r>
              <a:rPr lang="en-US" altLang="zh-CN" dirty="0">
                <a:solidFill>
                  <a:srgbClr val="313D51"/>
                </a:solidFill>
                <a:cs typeface="+mn-ea"/>
              </a:rPr>
              <a:t>list</a:t>
            </a:r>
            <a:r>
              <a:rPr lang="zh-CN" altLang="en-US" dirty="0">
                <a:solidFill>
                  <a:srgbClr val="313D51"/>
                </a:solidFill>
                <a:cs typeface="+mn-ea"/>
              </a:rPr>
              <a:t>中的信息写入文件</a:t>
            </a:r>
            <a:endParaRPr lang="en-US" altLang="zh-CN" dirty="0">
              <a:solidFill>
                <a:srgbClr val="313D51"/>
              </a:solidFill>
              <a:cs typeface="+mn-ea"/>
            </a:endParaRPr>
          </a:p>
        </p:txBody>
      </p:sp>
      <p:sp>
        <p:nvSpPr>
          <p:cNvPr id="4" name="箭头: 右弧形 3"/>
          <p:cNvSpPr/>
          <p:nvPr/>
        </p:nvSpPr>
        <p:spPr>
          <a:xfrm>
            <a:off x="4859014" y="2102575"/>
            <a:ext cx="497505" cy="1853200"/>
          </a:xfrm>
          <a:prstGeom prst="curvedLeftArrow">
            <a:avLst/>
          </a:prstGeom>
          <a:solidFill>
            <a:schemeClr val="accent3">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658813" y="258246"/>
            <a:ext cx="576262" cy="576262"/>
            <a:chOff x="416756" y="345952"/>
            <a:chExt cx="576262" cy="576262"/>
          </a:xfrm>
        </p:grpSpPr>
        <p:sp>
          <p:nvSpPr>
            <p:cNvPr id="32" name="圆角矩形 10"/>
            <p:cNvSpPr>
              <a:spLocks noChangeArrowheads="1"/>
            </p:cNvSpPr>
            <p:nvPr/>
          </p:nvSpPr>
          <p:spPr bwMode="auto">
            <a:xfrm>
              <a:off x="416756" y="345952"/>
              <a:ext cx="576262" cy="576262"/>
            </a:xfrm>
            <a:prstGeom prst="roundRect">
              <a:avLst>
                <a:gd name="adj" fmla="val 16667"/>
              </a:avLst>
            </a:prstGeom>
            <a:solidFill>
              <a:srgbClr val="244C89"/>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mn-lt"/>
                <a:ea typeface="+mn-ea"/>
                <a:cs typeface="+mn-ea"/>
                <a:sym typeface="+mn-lt"/>
              </a:endParaRPr>
            </a:p>
          </p:txBody>
        </p:sp>
        <p:sp>
          <p:nvSpPr>
            <p:cNvPr id="33" name="Freeform 27"/>
            <p:cNvSpPr>
              <a:spLocks noEditPoints="1"/>
            </p:cNvSpPr>
            <p:nvPr/>
          </p:nvSpPr>
          <p:spPr bwMode="auto">
            <a:xfrm>
              <a:off x="548762" y="466597"/>
              <a:ext cx="312249" cy="334972"/>
            </a:xfrm>
            <a:custGeom>
              <a:avLst/>
              <a:gdLst>
                <a:gd name="T0" fmla="*/ 2147483646 w 812"/>
                <a:gd name="T1" fmla="*/ 0 h 858"/>
                <a:gd name="T2" fmla="*/ 2147483646 w 812"/>
                <a:gd name="T3" fmla="*/ 2147483646 h 858"/>
                <a:gd name="T4" fmla="*/ 2147483646 w 812"/>
                <a:gd name="T5" fmla="*/ 2147483646 h 858"/>
                <a:gd name="T6" fmla="*/ 2147483646 w 812"/>
                <a:gd name="T7" fmla="*/ 2147483646 h 858"/>
                <a:gd name="T8" fmla="*/ 2147483646 w 812"/>
                <a:gd name="T9" fmla="*/ 2147483646 h 858"/>
                <a:gd name="T10" fmla="*/ 2147483646 w 812"/>
                <a:gd name="T11" fmla="*/ 2147483646 h 858"/>
                <a:gd name="T12" fmla="*/ 2147483646 w 812"/>
                <a:gd name="T13" fmla="*/ 2147483646 h 858"/>
                <a:gd name="T14" fmla="*/ 2147483646 w 812"/>
                <a:gd name="T15" fmla="*/ 2147483646 h 858"/>
                <a:gd name="T16" fmla="*/ 0 w 812"/>
                <a:gd name="T17" fmla="*/ 2147483646 h 858"/>
                <a:gd name="T18" fmla="*/ 2147483646 w 812"/>
                <a:gd name="T19" fmla="*/ 2147483646 h 858"/>
                <a:gd name="T20" fmla="*/ 2147483646 w 812"/>
                <a:gd name="T21" fmla="*/ 2147483646 h 858"/>
                <a:gd name="T22" fmla="*/ 2147483646 w 812"/>
                <a:gd name="T23" fmla="*/ 2147483646 h 858"/>
                <a:gd name="T24" fmla="*/ 2147483646 w 812"/>
                <a:gd name="T25" fmla="*/ 2147483646 h 858"/>
                <a:gd name="T26" fmla="*/ 2147483646 w 812"/>
                <a:gd name="T27" fmla="*/ 2147483646 h 858"/>
                <a:gd name="T28" fmla="*/ 2147483646 w 812"/>
                <a:gd name="T29" fmla="*/ 2147483646 h 858"/>
                <a:gd name="T30" fmla="*/ 2147483646 w 812"/>
                <a:gd name="T31" fmla="*/ 2147483646 h 858"/>
                <a:gd name="T32" fmla="*/ 2147483646 w 812"/>
                <a:gd name="T33" fmla="*/ 2147483646 h 858"/>
                <a:gd name="T34" fmla="*/ 2147483646 w 812"/>
                <a:gd name="T35" fmla="*/ 2147483646 h 858"/>
                <a:gd name="T36" fmla="*/ 2147483646 w 812"/>
                <a:gd name="T37" fmla="*/ 2147483646 h 858"/>
                <a:gd name="T38" fmla="*/ 2147483646 w 812"/>
                <a:gd name="T39" fmla="*/ 2147483646 h 858"/>
                <a:gd name="T40" fmla="*/ 2147483646 w 812"/>
                <a:gd name="T41" fmla="*/ 2147483646 h 858"/>
                <a:gd name="T42" fmla="*/ 2147483646 w 812"/>
                <a:gd name="T43" fmla="*/ 2147483646 h 858"/>
                <a:gd name="T44" fmla="*/ 2147483646 w 812"/>
                <a:gd name="T45" fmla="*/ 2147483646 h 858"/>
                <a:gd name="T46" fmla="*/ 2147483646 w 812"/>
                <a:gd name="T47" fmla="*/ 2147483646 h 858"/>
                <a:gd name="T48" fmla="*/ 2147483646 w 812"/>
                <a:gd name="T49" fmla="*/ 2147483646 h 858"/>
                <a:gd name="T50" fmla="*/ 2147483646 w 812"/>
                <a:gd name="T51" fmla="*/ 2147483646 h 858"/>
                <a:gd name="T52" fmla="*/ 2147483646 w 812"/>
                <a:gd name="T53" fmla="*/ 2147483646 h 858"/>
                <a:gd name="T54" fmla="*/ 2147483646 w 812"/>
                <a:gd name="T55" fmla="*/ 2147483646 h 858"/>
                <a:gd name="T56" fmla="*/ 2147483646 w 812"/>
                <a:gd name="T57" fmla="*/ 2147483646 h 858"/>
                <a:gd name="T58" fmla="*/ 2147483646 w 812"/>
                <a:gd name="T59" fmla="*/ 2147483646 h 858"/>
                <a:gd name="T60" fmla="*/ 2147483646 w 812"/>
                <a:gd name="T61" fmla="*/ 2147483646 h 858"/>
                <a:gd name="T62" fmla="*/ 2147483646 w 812"/>
                <a:gd name="T63" fmla="*/ 2147483646 h 858"/>
                <a:gd name="T64" fmla="*/ 2147483646 w 812"/>
                <a:gd name="T65" fmla="*/ 2147483646 h 858"/>
                <a:gd name="T66" fmla="*/ 2147483646 w 812"/>
                <a:gd name="T67" fmla="*/ 2147483646 h 858"/>
                <a:gd name="T68" fmla="*/ 2147483646 w 812"/>
                <a:gd name="T69" fmla="*/ 2147483646 h 8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12" h="858">
                  <a:moveTo>
                    <a:pt x="179" y="0"/>
                  </a:moveTo>
                  <a:lnTo>
                    <a:pt x="507" y="0"/>
                  </a:lnTo>
                  <a:cubicBezTo>
                    <a:pt x="569" y="0"/>
                    <a:pt x="620" y="51"/>
                    <a:pt x="620" y="113"/>
                  </a:cubicBezTo>
                  <a:lnTo>
                    <a:pt x="620" y="264"/>
                  </a:lnTo>
                  <a:cubicBezTo>
                    <a:pt x="584" y="292"/>
                    <a:pt x="563" y="318"/>
                    <a:pt x="535" y="356"/>
                  </a:cubicBezTo>
                  <a:lnTo>
                    <a:pt x="535" y="113"/>
                  </a:lnTo>
                  <a:cubicBezTo>
                    <a:pt x="535" y="98"/>
                    <a:pt x="522" y="85"/>
                    <a:pt x="507" y="85"/>
                  </a:cubicBezTo>
                  <a:lnTo>
                    <a:pt x="247" y="85"/>
                  </a:lnTo>
                  <a:lnTo>
                    <a:pt x="247" y="204"/>
                  </a:lnTo>
                  <a:cubicBezTo>
                    <a:pt x="247" y="216"/>
                    <a:pt x="237" y="226"/>
                    <a:pt x="225" y="226"/>
                  </a:cubicBezTo>
                  <a:lnTo>
                    <a:pt x="86" y="226"/>
                  </a:lnTo>
                  <a:lnTo>
                    <a:pt x="86" y="643"/>
                  </a:lnTo>
                  <a:cubicBezTo>
                    <a:pt x="86" y="658"/>
                    <a:pt x="98" y="670"/>
                    <a:pt x="113" y="670"/>
                  </a:cubicBezTo>
                  <a:lnTo>
                    <a:pt x="375" y="670"/>
                  </a:lnTo>
                  <a:cubicBezTo>
                    <a:pt x="366" y="699"/>
                    <a:pt x="358" y="727"/>
                    <a:pt x="353" y="756"/>
                  </a:cubicBezTo>
                  <a:lnTo>
                    <a:pt x="113" y="756"/>
                  </a:lnTo>
                  <a:cubicBezTo>
                    <a:pt x="51" y="756"/>
                    <a:pt x="0" y="705"/>
                    <a:pt x="0" y="643"/>
                  </a:cubicBezTo>
                  <a:lnTo>
                    <a:pt x="0" y="178"/>
                  </a:lnTo>
                  <a:lnTo>
                    <a:pt x="179" y="0"/>
                  </a:lnTo>
                  <a:close/>
                  <a:moveTo>
                    <a:pt x="721" y="277"/>
                  </a:moveTo>
                  <a:cubicBezTo>
                    <a:pt x="733" y="283"/>
                    <a:pt x="740" y="295"/>
                    <a:pt x="743" y="310"/>
                  </a:cubicBezTo>
                  <a:cubicBezTo>
                    <a:pt x="765" y="316"/>
                    <a:pt x="786" y="330"/>
                    <a:pt x="802" y="358"/>
                  </a:cubicBezTo>
                  <a:cubicBezTo>
                    <a:pt x="812" y="382"/>
                    <a:pt x="808" y="417"/>
                    <a:pt x="794" y="442"/>
                  </a:cubicBezTo>
                  <a:cubicBezTo>
                    <a:pt x="770" y="487"/>
                    <a:pt x="736" y="543"/>
                    <a:pt x="707" y="588"/>
                  </a:cubicBezTo>
                  <a:cubicBezTo>
                    <a:pt x="688" y="595"/>
                    <a:pt x="692" y="556"/>
                    <a:pt x="699" y="546"/>
                  </a:cubicBezTo>
                  <a:cubicBezTo>
                    <a:pt x="723" y="510"/>
                    <a:pt x="743" y="477"/>
                    <a:pt x="762" y="413"/>
                  </a:cubicBezTo>
                  <a:cubicBezTo>
                    <a:pt x="766" y="382"/>
                    <a:pt x="752" y="368"/>
                    <a:pt x="743" y="355"/>
                  </a:cubicBezTo>
                  <a:cubicBezTo>
                    <a:pt x="742" y="358"/>
                    <a:pt x="742" y="360"/>
                    <a:pt x="741" y="363"/>
                  </a:cubicBezTo>
                  <a:cubicBezTo>
                    <a:pt x="723" y="355"/>
                    <a:pt x="706" y="346"/>
                    <a:pt x="688" y="337"/>
                  </a:cubicBezTo>
                  <a:cubicBezTo>
                    <a:pt x="670" y="327"/>
                    <a:pt x="653" y="314"/>
                    <a:pt x="636" y="302"/>
                  </a:cubicBezTo>
                  <a:cubicBezTo>
                    <a:pt x="669" y="274"/>
                    <a:pt x="698" y="264"/>
                    <a:pt x="721" y="277"/>
                  </a:cubicBezTo>
                  <a:close/>
                  <a:moveTo>
                    <a:pt x="734" y="395"/>
                  </a:moveTo>
                  <a:cubicBezTo>
                    <a:pt x="719" y="445"/>
                    <a:pt x="690" y="508"/>
                    <a:pt x="649" y="579"/>
                  </a:cubicBezTo>
                  <a:cubicBezTo>
                    <a:pt x="628" y="615"/>
                    <a:pt x="604" y="650"/>
                    <a:pt x="580" y="681"/>
                  </a:cubicBezTo>
                  <a:cubicBezTo>
                    <a:pt x="557" y="670"/>
                    <a:pt x="535" y="658"/>
                    <a:pt x="512" y="646"/>
                  </a:cubicBezTo>
                  <a:cubicBezTo>
                    <a:pt x="488" y="633"/>
                    <a:pt x="465" y="617"/>
                    <a:pt x="442" y="601"/>
                  </a:cubicBezTo>
                  <a:cubicBezTo>
                    <a:pt x="457" y="565"/>
                    <a:pt x="475" y="527"/>
                    <a:pt x="496" y="491"/>
                  </a:cubicBezTo>
                  <a:cubicBezTo>
                    <a:pt x="536" y="420"/>
                    <a:pt x="576" y="363"/>
                    <a:pt x="612" y="325"/>
                  </a:cubicBezTo>
                  <a:cubicBezTo>
                    <a:pt x="631" y="338"/>
                    <a:pt x="650" y="351"/>
                    <a:pt x="671" y="363"/>
                  </a:cubicBezTo>
                  <a:cubicBezTo>
                    <a:pt x="691" y="375"/>
                    <a:pt x="712" y="384"/>
                    <a:pt x="734" y="395"/>
                  </a:cubicBezTo>
                  <a:close/>
                  <a:moveTo>
                    <a:pt x="560" y="707"/>
                  </a:moveTo>
                  <a:cubicBezTo>
                    <a:pt x="486" y="797"/>
                    <a:pt x="410" y="858"/>
                    <a:pt x="392" y="848"/>
                  </a:cubicBezTo>
                  <a:cubicBezTo>
                    <a:pt x="375" y="838"/>
                    <a:pt x="389" y="742"/>
                    <a:pt x="430" y="632"/>
                  </a:cubicBezTo>
                  <a:cubicBezTo>
                    <a:pt x="451" y="645"/>
                    <a:pt x="472" y="659"/>
                    <a:pt x="494" y="672"/>
                  </a:cubicBezTo>
                  <a:cubicBezTo>
                    <a:pt x="516" y="685"/>
                    <a:pt x="538" y="695"/>
                    <a:pt x="560" y="707"/>
                  </a:cubicBezTo>
                  <a:close/>
                  <a:moveTo>
                    <a:pt x="294" y="149"/>
                  </a:moveTo>
                  <a:lnTo>
                    <a:pt x="482" y="149"/>
                  </a:lnTo>
                  <a:lnTo>
                    <a:pt x="482" y="193"/>
                  </a:lnTo>
                  <a:lnTo>
                    <a:pt x="294" y="193"/>
                  </a:lnTo>
                  <a:lnTo>
                    <a:pt x="294" y="149"/>
                  </a:lnTo>
                  <a:close/>
                  <a:moveTo>
                    <a:pt x="148" y="437"/>
                  </a:moveTo>
                  <a:lnTo>
                    <a:pt x="258" y="437"/>
                  </a:lnTo>
                  <a:lnTo>
                    <a:pt x="258" y="480"/>
                  </a:lnTo>
                  <a:lnTo>
                    <a:pt x="148" y="480"/>
                  </a:lnTo>
                  <a:lnTo>
                    <a:pt x="148" y="437"/>
                  </a:lnTo>
                  <a:close/>
                  <a:moveTo>
                    <a:pt x="148" y="337"/>
                  </a:moveTo>
                  <a:lnTo>
                    <a:pt x="482" y="337"/>
                  </a:lnTo>
                  <a:lnTo>
                    <a:pt x="482" y="381"/>
                  </a:lnTo>
                  <a:lnTo>
                    <a:pt x="148" y="381"/>
                  </a:lnTo>
                  <a:lnTo>
                    <a:pt x="148" y="337"/>
                  </a:lnTo>
                  <a:close/>
                  <a:moveTo>
                    <a:pt x="148" y="245"/>
                  </a:moveTo>
                  <a:lnTo>
                    <a:pt x="482" y="245"/>
                  </a:lnTo>
                  <a:lnTo>
                    <a:pt x="482" y="288"/>
                  </a:lnTo>
                  <a:lnTo>
                    <a:pt x="148" y="288"/>
                  </a:lnTo>
                  <a:lnTo>
                    <a:pt x="148" y="245"/>
                  </a:lnTo>
                  <a:close/>
                  <a:moveTo>
                    <a:pt x="111" y="187"/>
                  </a:moveTo>
                  <a:lnTo>
                    <a:pt x="193" y="187"/>
                  </a:lnTo>
                  <a:cubicBezTo>
                    <a:pt x="201" y="187"/>
                    <a:pt x="208" y="181"/>
                    <a:pt x="208" y="173"/>
                  </a:cubicBezTo>
                  <a:lnTo>
                    <a:pt x="208" y="91"/>
                  </a:lnTo>
                  <a:lnTo>
                    <a:pt x="111" y="18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cs typeface="+mn-ea"/>
                <a:sym typeface="+mn-lt"/>
              </a:endParaRPr>
            </a:p>
          </p:txBody>
        </p:sp>
      </p:grpSp>
      <p:grpSp>
        <p:nvGrpSpPr>
          <p:cNvPr id="35" name="组合 34"/>
          <p:cNvGrpSpPr/>
          <p:nvPr/>
        </p:nvGrpSpPr>
        <p:grpSpPr>
          <a:xfrm>
            <a:off x="1421503" y="801950"/>
            <a:ext cx="4171536" cy="45719"/>
            <a:chOff x="6956001" y="1968700"/>
            <a:chExt cx="4171536" cy="45719"/>
          </a:xfrm>
        </p:grpSpPr>
        <p:cxnSp>
          <p:nvCxnSpPr>
            <p:cNvPr id="36" name="直接连接符 35"/>
            <p:cNvCxnSpPr/>
            <p:nvPr/>
          </p:nvCxnSpPr>
          <p:spPr>
            <a:xfrm flipH="1">
              <a:off x="6970986" y="2009999"/>
              <a:ext cx="4156551" cy="0"/>
            </a:xfrm>
            <a:prstGeom prst="line">
              <a:avLst/>
            </a:prstGeom>
            <a:noFill/>
            <a:ln w="19050" cap="flat" cmpd="sng" algn="ctr">
              <a:solidFill>
                <a:sysClr val="window" lastClr="FFFFFF">
                  <a:lumMod val="75000"/>
                </a:sysClr>
              </a:solidFill>
              <a:prstDash val="solid"/>
              <a:miter lim="800000"/>
            </a:ln>
            <a:effectLst/>
          </p:spPr>
        </p:cxnSp>
        <p:sp>
          <p:nvSpPr>
            <p:cNvPr id="37" name="矩形 36"/>
            <p:cNvSpPr/>
            <p:nvPr/>
          </p:nvSpPr>
          <p:spPr>
            <a:xfrm flipH="1">
              <a:off x="6956001" y="1968700"/>
              <a:ext cx="950535" cy="45719"/>
            </a:xfrm>
            <a:prstGeom prst="rect">
              <a:avLst/>
            </a:prstGeom>
            <a:solidFill>
              <a:srgbClr val="244C89"/>
            </a:solidFill>
            <a:ln w="12700" cap="flat" cmpd="sng" algn="ctr">
              <a:noFill/>
              <a:prstDash val="solid"/>
              <a:miter lim="800000"/>
            </a:ln>
            <a:effectLst/>
          </p:spPr>
          <p:txBody>
            <a:bodyPr rtlCol="0" anchor="ctr"/>
            <a:lstStyle/>
            <a:p>
              <a:pPr algn="ctr" defTabSz="913765">
                <a:lnSpc>
                  <a:spcPct val="120000"/>
                </a:lnSpc>
                <a:defRPr/>
              </a:pPr>
              <a:endParaRPr lang="zh-CN" altLang="en-US" sz="1800" kern="0">
                <a:solidFill>
                  <a:srgbClr val="313D51"/>
                </a:solidFill>
                <a:cs typeface="+mn-ea"/>
                <a:sym typeface="+mn-lt"/>
              </a:endParaRPr>
            </a:p>
          </p:txBody>
        </p:sp>
      </p:grpSp>
      <p:sp>
        <p:nvSpPr>
          <p:cNvPr id="12" name="文本框 11"/>
          <p:cNvSpPr txBox="1"/>
          <p:nvPr/>
        </p:nvSpPr>
        <p:spPr>
          <a:xfrm>
            <a:off x="658813" y="1311109"/>
            <a:ext cx="4934226" cy="3683060"/>
          </a:xfrm>
          <a:prstGeom prst="rect">
            <a:avLst/>
          </a:prstGeom>
          <a:noFill/>
        </p:spPr>
        <p:txBody>
          <a:bodyPr wrap="square">
            <a:spAutoFit/>
          </a:bodyPr>
          <a:lstStyle/>
          <a:p>
            <a:pPr algn="just">
              <a:lnSpc>
                <a:spcPts val="2000"/>
              </a:lnSpc>
              <a:buClrTx/>
              <a:buSzTx/>
              <a:buNone/>
            </a:pPr>
            <a:r>
              <a:rPr lang="en-US" altLang="zh-CN" sz="2400" b="1" dirty="0">
                <a:solidFill>
                  <a:srgbClr val="313D51"/>
                </a:solidFill>
                <a:cs typeface="+mn-ea"/>
              </a:rPr>
              <a:t>算法注释：</a:t>
            </a:r>
          </a:p>
          <a:p>
            <a:pPr algn="just">
              <a:lnSpc>
                <a:spcPts val="2000"/>
              </a:lnSpc>
              <a:buClrTx/>
              <a:buSzTx/>
              <a:buNone/>
            </a:pPr>
            <a:endParaRPr lang="en-US" altLang="zh-CN" dirty="0">
              <a:solidFill>
                <a:srgbClr val="313D51"/>
              </a:solidFill>
              <a:cs typeface="+mn-ea"/>
            </a:endParaRPr>
          </a:p>
          <a:p>
            <a:pPr marL="285750" indent="-285750" algn="just">
              <a:lnSpc>
                <a:spcPts val="2000"/>
              </a:lnSpc>
              <a:buFont typeface="Wingdings" panose="05000000000000000000" pitchFamily="2" charset="2"/>
              <a:buChar char="Ø"/>
            </a:pPr>
            <a:r>
              <a:rPr lang="zh-CN" altLang="zh-CN" dirty="0">
                <a:solidFill>
                  <a:srgbClr val="313D51"/>
                </a:solidFill>
                <a:cs typeface="+mn-ea"/>
              </a:rPr>
              <a:t>识别到</a:t>
            </a:r>
            <a:r>
              <a:rPr lang="en-US" altLang="zh-CN" dirty="0">
                <a:solidFill>
                  <a:srgbClr val="313D51"/>
                </a:solidFill>
                <a:cs typeface="+mn-ea"/>
              </a:rPr>
              <a:t>HTTP</a:t>
            </a:r>
            <a:r>
              <a:rPr lang="zh-CN" altLang="zh-CN" dirty="0">
                <a:solidFill>
                  <a:srgbClr val="313D51"/>
                </a:solidFill>
                <a:cs typeface="+mn-ea"/>
              </a:rPr>
              <a:t>首部后就开始协议还原。</a:t>
            </a:r>
            <a:endParaRPr lang="en-US" altLang="zh-CN" dirty="0">
              <a:solidFill>
                <a:srgbClr val="313D51"/>
              </a:solidFill>
              <a:cs typeface="+mn-ea"/>
            </a:endParaRPr>
          </a:p>
          <a:p>
            <a:pPr marL="285750" indent="-285750" algn="just">
              <a:lnSpc>
                <a:spcPts val="2000"/>
              </a:lnSpc>
              <a:buFont typeface="Wingdings" panose="05000000000000000000" pitchFamily="2" charset="2"/>
              <a:buChar char="Ø"/>
            </a:pPr>
            <a:r>
              <a:rPr lang="en-US" altLang="zh-CN" dirty="0">
                <a:solidFill>
                  <a:srgbClr val="313D51"/>
                </a:solidFill>
                <a:cs typeface="+mn-ea"/>
              </a:rPr>
              <a:t>mark</a:t>
            </a:r>
            <a:r>
              <a:rPr lang="zh-CN" altLang="zh-CN" dirty="0">
                <a:solidFill>
                  <a:srgbClr val="313D51"/>
                </a:solidFill>
                <a:cs typeface="+mn-ea"/>
              </a:rPr>
              <a:t>变量</a:t>
            </a:r>
            <a:r>
              <a:rPr lang="zh-CN" altLang="en-US" dirty="0">
                <a:solidFill>
                  <a:srgbClr val="313D51"/>
                </a:solidFill>
                <a:cs typeface="+mn-ea"/>
              </a:rPr>
              <a:t>用于</a:t>
            </a:r>
            <a:r>
              <a:rPr lang="zh-CN" altLang="zh-CN" dirty="0">
                <a:solidFill>
                  <a:srgbClr val="313D51"/>
                </a:solidFill>
                <a:cs typeface="+mn-ea"/>
              </a:rPr>
              <a:t>记录</a:t>
            </a:r>
            <a:r>
              <a:rPr lang="en-US" altLang="zh-CN" dirty="0">
                <a:solidFill>
                  <a:srgbClr val="313D51"/>
                </a:solidFill>
                <a:cs typeface="+mn-ea"/>
              </a:rPr>
              <a:t>HTTP</a:t>
            </a:r>
            <a:r>
              <a:rPr lang="zh-CN" altLang="zh-CN" dirty="0">
                <a:solidFill>
                  <a:srgbClr val="313D51"/>
                </a:solidFill>
                <a:cs typeface="+mn-ea"/>
              </a:rPr>
              <a:t>协议的还原是否完成，</a:t>
            </a:r>
            <a:r>
              <a:rPr lang="en-US" altLang="zh-CN" dirty="0">
                <a:solidFill>
                  <a:srgbClr val="313D51"/>
                </a:solidFill>
                <a:cs typeface="+mn-ea"/>
              </a:rPr>
              <a:t>mark=0</a:t>
            </a:r>
            <a:r>
              <a:rPr lang="zh-CN" altLang="zh-CN" dirty="0">
                <a:solidFill>
                  <a:srgbClr val="313D51"/>
                </a:solidFill>
                <a:cs typeface="+mn-ea"/>
              </a:rPr>
              <a:t>表示还未开始还原或上一次还原已完成，</a:t>
            </a:r>
            <a:r>
              <a:rPr lang="en-US" altLang="zh-CN" dirty="0">
                <a:solidFill>
                  <a:srgbClr val="313D51"/>
                </a:solidFill>
                <a:cs typeface="+mn-ea"/>
              </a:rPr>
              <a:t>mark=1</a:t>
            </a:r>
            <a:r>
              <a:rPr lang="zh-CN" altLang="zh-CN" dirty="0">
                <a:solidFill>
                  <a:srgbClr val="313D51"/>
                </a:solidFill>
                <a:cs typeface="+mn-ea"/>
              </a:rPr>
              <a:t>表示正处在还原的过程中。</a:t>
            </a:r>
            <a:endParaRPr lang="en-US" altLang="zh-CN" dirty="0">
              <a:solidFill>
                <a:srgbClr val="313D51"/>
              </a:solidFill>
              <a:cs typeface="+mn-ea"/>
            </a:endParaRPr>
          </a:p>
          <a:p>
            <a:pPr marL="285750" indent="-285750" algn="just">
              <a:lnSpc>
                <a:spcPts val="2000"/>
              </a:lnSpc>
              <a:buFont typeface="Wingdings" panose="05000000000000000000" pitchFamily="2" charset="2"/>
              <a:buChar char="Ø"/>
            </a:pPr>
            <a:r>
              <a:rPr lang="zh-CN" altLang="zh-CN" dirty="0">
                <a:solidFill>
                  <a:srgbClr val="313D51"/>
                </a:solidFill>
                <a:cs typeface="+mn-ea"/>
              </a:rPr>
              <a:t>使用定义在循环外的结构体</a:t>
            </a:r>
            <a:r>
              <a:rPr lang="en-US" altLang="zh-CN" dirty="0" err="1">
                <a:solidFill>
                  <a:srgbClr val="313D51"/>
                </a:solidFill>
                <a:cs typeface="+mn-ea"/>
              </a:rPr>
              <a:t>key_now</a:t>
            </a:r>
            <a:r>
              <a:rPr lang="zh-CN" altLang="zh-CN" dirty="0">
                <a:solidFill>
                  <a:srgbClr val="313D51"/>
                </a:solidFill>
                <a:cs typeface="+mn-ea"/>
              </a:rPr>
              <a:t>保存还原中需要用到的关键信息，如</a:t>
            </a:r>
            <a:r>
              <a:rPr lang="en-US" altLang="zh-CN" dirty="0">
                <a:solidFill>
                  <a:srgbClr val="313D51"/>
                </a:solidFill>
                <a:cs typeface="+mn-ea"/>
              </a:rPr>
              <a:t>Content-length</a:t>
            </a:r>
            <a:r>
              <a:rPr lang="zh-CN" altLang="zh-CN" dirty="0">
                <a:solidFill>
                  <a:srgbClr val="313D51"/>
                </a:solidFill>
                <a:cs typeface="+mn-ea"/>
              </a:rPr>
              <a:t>，首个数据包的</a:t>
            </a:r>
            <a:r>
              <a:rPr lang="en-US" altLang="zh-CN" dirty="0">
                <a:solidFill>
                  <a:srgbClr val="313D51"/>
                </a:solidFill>
                <a:cs typeface="+mn-ea"/>
              </a:rPr>
              <a:t>TCP</a:t>
            </a:r>
            <a:r>
              <a:rPr lang="zh-CN" altLang="zh-CN" dirty="0">
                <a:solidFill>
                  <a:srgbClr val="313D51"/>
                </a:solidFill>
                <a:cs typeface="+mn-ea"/>
              </a:rPr>
              <a:t>序列号，首个数据包的源</a:t>
            </a:r>
            <a:r>
              <a:rPr lang="en-US" altLang="zh-CN" dirty="0">
                <a:solidFill>
                  <a:srgbClr val="313D51"/>
                </a:solidFill>
                <a:cs typeface="+mn-ea"/>
              </a:rPr>
              <a:t>IP</a:t>
            </a:r>
            <a:r>
              <a:rPr lang="zh-CN" altLang="zh-CN" dirty="0">
                <a:solidFill>
                  <a:srgbClr val="313D51"/>
                </a:solidFill>
                <a:cs typeface="+mn-ea"/>
              </a:rPr>
              <a:t>和目的</a:t>
            </a:r>
            <a:r>
              <a:rPr lang="en-US" altLang="zh-CN" dirty="0">
                <a:solidFill>
                  <a:srgbClr val="313D51"/>
                </a:solidFill>
                <a:cs typeface="+mn-ea"/>
              </a:rPr>
              <a:t>IP</a:t>
            </a:r>
            <a:r>
              <a:rPr lang="zh-CN" altLang="zh-CN" dirty="0">
                <a:solidFill>
                  <a:srgbClr val="313D51"/>
                </a:solidFill>
                <a:cs typeface="+mn-ea"/>
              </a:rPr>
              <a:t>地址等。</a:t>
            </a:r>
            <a:endParaRPr lang="en-US" altLang="zh-CN" dirty="0">
              <a:solidFill>
                <a:srgbClr val="313D51"/>
              </a:solidFill>
              <a:cs typeface="+mn-ea"/>
            </a:endParaRPr>
          </a:p>
          <a:p>
            <a:pPr marL="285750" indent="-285750" algn="just">
              <a:lnSpc>
                <a:spcPts val="2000"/>
              </a:lnSpc>
              <a:buFont typeface="Wingdings" panose="05000000000000000000" pitchFamily="2" charset="2"/>
              <a:buChar char="Ø"/>
            </a:pPr>
            <a:r>
              <a:rPr lang="zh-CN" altLang="en-US" dirty="0">
                <a:solidFill>
                  <a:srgbClr val="313D51"/>
                </a:solidFill>
                <a:cs typeface="+mn-ea"/>
              </a:rPr>
              <a:t>判断是否还原完毕，符合以下表达式则未完：</a:t>
            </a:r>
            <a:r>
              <a:rPr lang="zh-CN" altLang="en-US" dirty="0">
                <a:solidFill>
                  <a:srgbClr val="4E81C0"/>
                </a:solidFill>
                <a:cs typeface="+mn-ea"/>
              </a:rPr>
              <a:t>已还原的数据长度</a:t>
            </a:r>
            <a:r>
              <a:rPr lang="en-US" altLang="zh-CN" dirty="0">
                <a:solidFill>
                  <a:srgbClr val="4E81C0"/>
                </a:solidFill>
                <a:cs typeface="+mn-ea"/>
              </a:rPr>
              <a:t>+</a:t>
            </a:r>
            <a:r>
              <a:rPr lang="zh-CN" altLang="en-US" dirty="0">
                <a:solidFill>
                  <a:srgbClr val="4E81C0"/>
                </a:solidFill>
                <a:cs typeface="+mn-ea"/>
              </a:rPr>
              <a:t>该数据包的</a:t>
            </a:r>
            <a:r>
              <a:rPr lang="en-US" altLang="zh-CN" dirty="0">
                <a:solidFill>
                  <a:srgbClr val="4E81C0"/>
                </a:solidFill>
                <a:cs typeface="+mn-ea"/>
              </a:rPr>
              <a:t>HTTP</a:t>
            </a:r>
            <a:r>
              <a:rPr lang="zh-CN" altLang="en-US" dirty="0">
                <a:solidFill>
                  <a:srgbClr val="4E81C0"/>
                </a:solidFill>
                <a:cs typeface="+mn-ea"/>
              </a:rPr>
              <a:t>协议部分的数据长度</a:t>
            </a:r>
            <a:r>
              <a:rPr lang="en-US" altLang="zh-CN" dirty="0">
                <a:solidFill>
                  <a:srgbClr val="4E81C0"/>
                </a:solidFill>
                <a:cs typeface="+mn-ea"/>
              </a:rPr>
              <a:t>-HTTP</a:t>
            </a:r>
            <a:r>
              <a:rPr lang="zh-CN" altLang="en-US" dirty="0">
                <a:solidFill>
                  <a:srgbClr val="4E81C0"/>
                </a:solidFill>
                <a:cs typeface="+mn-ea"/>
              </a:rPr>
              <a:t>协议首部长度</a:t>
            </a:r>
            <a:r>
              <a:rPr lang="en-US" altLang="zh-CN" dirty="0">
                <a:solidFill>
                  <a:srgbClr val="4E81C0"/>
                </a:solidFill>
                <a:cs typeface="+mn-ea"/>
              </a:rPr>
              <a:t>&lt;</a:t>
            </a:r>
            <a:r>
              <a:rPr lang="zh-CN" altLang="en-US" dirty="0">
                <a:solidFill>
                  <a:srgbClr val="4E81C0"/>
                </a:solidFill>
                <a:cs typeface="+mn-ea"/>
              </a:rPr>
              <a:t>实体部分的总长度（</a:t>
            </a:r>
            <a:r>
              <a:rPr lang="en-US" altLang="zh-CN" dirty="0">
                <a:solidFill>
                  <a:srgbClr val="4E81C0"/>
                </a:solidFill>
                <a:cs typeface="+mn-ea"/>
              </a:rPr>
              <a:t> Content-length </a:t>
            </a:r>
            <a:r>
              <a:rPr lang="zh-CN" altLang="en-US" dirty="0">
                <a:solidFill>
                  <a:srgbClr val="4E81C0"/>
                </a:solidFill>
                <a:cs typeface="+mn-ea"/>
              </a:rPr>
              <a:t>）</a:t>
            </a:r>
            <a:endParaRPr lang="zh-CN" altLang="zh-CN" dirty="0">
              <a:solidFill>
                <a:srgbClr val="313D51"/>
              </a:solidFill>
              <a:cs typeface="+mn-ea"/>
            </a:endParaRPr>
          </a:p>
        </p:txBody>
      </p:sp>
      <p:grpSp>
        <p:nvGrpSpPr>
          <p:cNvPr id="15" name="组合 14"/>
          <p:cNvGrpSpPr/>
          <p:nvPr/>
        </p:nvGrpSpPr>
        <p:grpSpPr>
          <a:xfrm>
            <a:off x="658813" y="260564"/>
            <a:ext cx="3646316" cy="576263"/>
            <a:chOff x="4753236" y="2862001"/>
            <a:chExt cx="3646316" cy="576263"/>
          </a:xfrm>
        </p:grpSpPr>
        <p:grpSp>
          <p:nvGrpSpPr>
            <p:cNvPr id="16" name="组合 22"/>
            <p:cNvGrpSpPr/>
            <p:nvPr/>
          </p:nvGrpSpPr>
          <p:grpSpPr bwMode="auto">
            <a:xfrm>
              <a:off x="4753236" y="2862001"/>
              <a:ext cx="576262" cy="576263"/>
              <a:chOff x="6170389" y="3371639"/>
              <a:chExt cx="576064" cy="576064"/>
            </a:xfrm>
          </p:grpSpPr>
          <p:sp>
            <p:nvSpPr>
              <p:cNvPr id="18" name="圆角矩形 11"/>
              <p:cNvSpPr>
                <a:spLocks noChangeArrowheads="1"/>
              </p:cNvSpPr>
              <p:nvPr/>
            </p:nvSpPr>
            <p:spPr bwMode="auto">
              <a:xfrm>
                <a:off x="6170389" y="3371639"/>
                <a:ext cx="576064" cy="576064"/>
              </a:xfrm>
              <a:prstGeom prst="roundRect">
                <a:avLst>
                  <a:gd name="adj" fmla="val 16667"/>
                </a:avLst>
              </a:prstGeom>
              <a:solidFill>
                <a:srgbClr val="244C89"/>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mn-lt"/>
                  <a:ea typeface="+mn-ea"/>
                  <a:cs typeface="+mn-ea"/>
                  <a:sym typeface="+mn-lt"/>
                </a:endParaRPr>
              </a:p>
            </p:txBody>
          </p:sp>
          <p:sp>
            <p:nvSpPr>
              <p:cNvPr id="19" name="Freeform 13"/>
              <p:cNvSpPr>
                <a:spLocks noEditPoints="1"/>
              </p:cNvSpPr>
              <p:nvPr/>
            </p:nvSpPr>
            <p:spPr bwMode="auto">
              <a:xfrm>
                <a:off x="6293383" y="3504805"/>
                <a:ext cx="330076" cy="309733"/>
              </a:xfrm>
              <a:custGeom>
                <a:avLst/>
                <a:gdLst>
                  <a:gd name="T0" fmla="*/ 0 w 957"/>
                  <a:gd name="T1" fmla="*/ 2147483646 h 885"/>
                  <a:gd name="T2" fmla="*/ 2147483646 w 957"/>
                  <a:gd name="T3" fmla="*/ 2147483646 h 885"/>
                  <a:gd name="T4" fmla="*/ 2147483646 w 957"/>
                  <a:gd name="T5" fmla="*/ 2147483646 h 885"/>
                  <a:gd name="T6" fmla="*/ 2147483646 w 957"/>
                  <a:gd name="T7" fmla="*/ 2147483646 h 885"/>
                  <a:gd name="T8" fmla="*/ 2147483646 w 957"/>
                  <a:gd name="T9" fmla="*/ 2147483646 h 885"/>
                  <a:gd name="T10" fmla="*/ 2147483646 w 957"/>
                  <a:gd name="T11" fmla="*/ 2147483646 h 885"/>
                  <a:gd name="T12" fmla="*/ 2147483646 w 957"/>
                  <a:gd name="T13" fmla="*/ 2147483646 h 885"/>
                  <a:gd name="T14" fmla="*/ 2147483646 w 957"/>
                  <a:gd name="T15" fmla="*/ 2147483646 h 885"/>
                  <a:gd name="T16" fmla="*/ 2147483646 w 957"/>
                  <a:gd name="T17" fmla="*/ 2147483646 h 885"/>
                  <a:gd name="T18" fmla="*/ 2147483646 w 957"/>
                  <a:gd name="T19" fmla="*/ 2147483646 h 885"/>
                  <a:gd name="T20" fmla="*/ 0 w 957"/>
                  <a:gd name="T21" fmla="*/ 2147483646 h 885"/>
                  <a:gd name="T22" fmla="*/ 2147483646 w 957"/>
                  <a:gd name="T23" fmla="*/ 2147483646 h 885"/>
                  <a:gd name="T24" fmla="*/ 2147483646 w 957"/>
                  <a:gd name="T25" fmla="*/ 2147483646 h 885"/>
                  <a:gd name="T26" fmla="*/ 2147483646 w 957"/>
                  <a:gd name="T27" fmla="*/ 2147483646 h 885"/>
                  <a:gd name="T28" fmla="*/ 2147483646 w 957"/>
                  <a:gd name="T29" fmla="*/ 2147483646 h 885"/>
                  <a:gd name="T30" fmla="*/ 2147483646 w 957"/>
                  <a:gd name="T31" fmla="*/ 2147483646 h 885"/>
                  <a:gd name="T32" fmla="*/ 2147483646 w 957"/>
                  <a:gd name="T33" fmla="*/ 2147483646 h 885"/>
                  <a:gd name="T34" fmla="*/ 2147483646 w 957"/>
                  <a:gd name="T35" fmla="*/ 2147483646 h 885"/>
                  <a:gd name="T36" fmla="*/ 2147483646 w 957"/>
                  <a:gd name="T37" fmla="*/ 2147483646 h 885"/>
                  <a:gd name="T38" fmla="*/ 2147483646 w 957"/>
                  <a:gd name="T39" fmla="*/ 2147483646 h 885"/>
                  <a:gd name="T40" fmla="*/ 2147483646 w 957"/>
                  <a:gd name="T41" fmla="*/ 2147483646 h 885"/>
                  <a:gd name="T42" fmla="*/ 2147483646 w 957"/>
                  <a:gd name="T43" fmla="*/ 2147483646 h 885"/>
                  <a:gd name="T44" fmla="*/ 2147483646 w 957"/>
                  <a:gd name="T45" fmla="*/ 2147483646 h 885"/>
                  <a:gd name="T46" fmla="*/ 2147483646 w 957"/>
                  <a:gd name="T47" fmla="*/ 2147483646 h 885"/>
                  <a:gd name="T48" fmla="*/ 2147483646 w 957"/>
                  <a:gd name="T49" fmla="*/ 2147483646 h 885"/>
                  <a:gd name="T50" fmla="*/ 2147483646 w 957"/>
                  <a:gd name="T51" fmla="*/ 2147483646 h 885"/>
                  <a:gd name="T52" fmla="*/ 2147483646 w 957"/>
                  <a:gd name="T53" fmla="*/ 2147483646 h 885"/>
                  <a:gd name="T54" fmla="*/ 2147483646 w 957"/>
                  <a:gd name="T55" fmla="*/ 2147483646 h 885"/>
                  <a:gd name="T56" fmla="*/ 2147483646 w 957"/>
                  <a:gd name="T57" fmla="*/ 2147483646 h 885"/>
                  <a:gd name="T58" fmla="*/ 2147483646 w 957"/>
                  <a:gd name="T59" fmla="*/ 2147483646 h 885"/>
                  <a:gd name="T60" fmla="*/ 2147483646 w 957"/>
                  <a:gd name="T61" fmla="*/ 2147483646 h 885"/>
                  <a:gd name="T62" fmla="*/ 2147483646 w 957"/>
                  <a:gd name="T63" fmla="*/ 2147483646 h 885"/>
                  <a:gd name="T64" fmla="*/ 2147483646 w 957"/>
                  <a:gd name="T65" fmla="*/ 2147483646 h 885"/>
                  <a:gd name="T66" fmla="*/ 2147483646 w 957"/>
                  <a:gd name="T67" fmla="*/ 2147483646 h 885"/>
                  <a:gd name="T68" fmla="*/ 2147483646 w 957"/>
                  <a:gd name="T69" fmla="*/ 2147483646 h 885"/>
                  <a:gd name="T70" fmla="*/ 2147483646 w 957"/>
                  <a:gd name="T71" fmla="*/ 2147483646 h 885"/>
                  <a:gd name="T72" fmla="*/ 2147483646 w 957"/>
                  <a:gd name="T73" fmla="*/ 2147483646 h 885"/>
                  <a:gd name="T74" fmla="*/ 2147483646 w 957"/>
                  <a:gd name="T75" fmla="*/ 2147483646 h 885"/>
                  <a:gd name="T76" fmla="*/ 2147483646 w 957"/>
                  <a:gd name="T77" fmla="*/ 2147483646 h 885"/>
                  <a:gd name="T78" fmla="*/ 2147483646 w 957"/>
                  <a:gd name="T79" fmla="*/ 2147483646 h 885"/>
                  <a:gd name="T80" fmla="*/ 2147483646 w 957"/>
                  <a:gd name="T81" fmla="*/ 2147483646 h 885"/>
                  <a:gd name="T82" fmla="*/ 2147483646 w 957"/>
                  <a:gd name="T83" fmla="*/ 2147483646 h 885"/>
                  <a:gd name="T84" fmla="*/ 2147483646 w 957"/>
                  <a:gd name="T85" fmla="*/ 2147483646 h 885"/>
                  <a:gd name="T86" fmla="*/ 2147483646 w 957"/>
                  <a:gd name="T87" fmla="*/ 2147483646 h 885"/>
                  <a:gd name="T88" fmla="*/ 2147483646 w 957"/>
                  <a:gd name="T89" fmla="*/ 2147483646 h 885"/>
                  <a:gd name="T90" fmla="*/ 2147483646 w 957"/>
                  <a:gd name="T91" fmla="*/ 2147483646 h 885"/>
                  <a:gd name="T92" fmla="*/ 2147483646 w 957"/>
                  <a:gd name="T93" fmla="*/ 2147483646 h 88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957" h="885">
                    <a:moveTo>
                      <a:pt x="0" y="155"/>
                    </a:moveTo>
                    <a:cubicBezTo>
                      <a:pt x="0" y="278"/>
                      <a:pt x="0" y="400"/>
                      <a:pt x="0" y="523"/>
                    </a:cubicBezTo>
                    <a:cubicBezTo>
                      <a:pt x="0" y="533"/>
                      <a:pt x="161" y="687"/>
                      <a:pt x="181" y="707"/>
                    </a:cubicBezTo>
                    <a:cubicBezTo>
                      <a:pt x="202" y="728"/>
                      <a:pt x="355" y="885"/>
                      <a:pt x="368" y="885"/>
                    </a:cubicBezTo>
                    <a:cubicBezTo>
                      <a:pt x="442" y="885"/>
                      <a:pt x="516" y="885"/>
                      <a:pt x="589" y="885"/>
                    </a:cubicBezTo>
                    <a:cubicBezTo>
                      <a:pt x="620" y="885"/>
                      <a:pt x="632" y="856"/>
                      <a:pt x="645" y="837"/>
                    </a:cubicBezTo>
                    <a:cubicBezTo>
                      <a:pt x="645" y="684"/>
                      <a:pt x="645" y="532"/>
                      <a:pt x="645" y="380"/>
                    </a:cubicBezTo>
                    <a:cubicBezTo>
                      <a:pt x="631" y="385"/>
                      <a:pt x="590" y="368"/>
                      <a:pt x="582" y="391"/>
                    </a:cubicBezTo>
                    <a:cubicBezTo>
                      <a:pt x="577" y="401"/>
                      <a:pt x="582" y="573"/>
                      <a:pt x="582" y="608"/>
                    </a:cubicBezTo>
                    <a:cubicBezTo>
                      <a:pt x="582" y="643"/>
                      <a:pt x="592" y="822"/>
                      <a:pt x="567" y="822"/>
                    </a:cubicBezTo>
                    <a:cubicBezTo>
                      <a:pt x="507" y="822"/>
                      <a:pt x="447" y="822"/>
                      <a:pt x="387" y="822"/>
                    </a:cubicBezTo>
                    <a:cubicBezTo>
                      <a:pt x="368" y="822"/>
                      <a:pt x="376" y="760"/>
                      <a:pt x="376" y="741"/>
                    </a:cubicBezTo>
                    <a:cubicBezTo>
                      <a:pt x="376" y="710"/>
                      <a:pt x="376" y="679"/>
                      <a:pt x="376" y="649"/>
                    </a:cubicBezTo>
                    <a:cubicBezTo>
                      <a:pt x="376" y="565"/>
                      <a:pt x="376" y="551"/>
                      <a:pt x="324" y="516"/>
                    </a:cubicBezTo>
                    <a:cubicBezTo>
                      <a:pt x="300" y="516"/>
                      <a:pt x="301" y="509"/>
                      <a:pt x="280" y="509"/>
                    </a:cubicBezTo>
                    <a:cubicBezTo>
                      <a:pt x="209" y="509"/>
                      <a:pt x="137" y="509"/>
                      <a:pt x="66" y="509"/>
                    </a:cubicBezTo>
                    <a:cubicBezTo>
                      <a:pt x="66" y="398"/>
                      <a:pt x="66" y="287"/>
                      <a:pt x="66" y="177"/>
                    </a:cubicBezTo>
                    <a:cubicBezTo>
                      <a:pt x="66" y="168"/>
                      <a:pt x="69" y="169"/>
                      <a:pt x="74" y="162"/>
                    </a:cubicBezTo>
                    <a:cubicBezTo>
                      <a:pt x="155" y="162"/>
                      <a:pt x="236" y="162"/>
                      <a:pt x="317" y="162"/>
                    </a:cubicBezTo>
                    <a:cubicBezTo>
                      <a:pt x="333" y="151"/>
                      <a:pt x="375" y="115"/>
                      <a:pt x="376" y="92"/>
                    </a:cubicBezTo>
                    <a:cubicBezTo>
                      <a:pt x="274" y="92"/>
                      <a:pt x="172" y="92"/>
                      <a:pt x="70" y="92"/>
                    </a:cubicBezTo>
                    <a:cubicBezTo>
                      <a:pt x="42" y="92"/>
                      <a:pt x="0" y="131"/>
                      <a:pt x="0" y="155"/>
                    </a:cubicBezTo>
                    <a:close/>
                    <a:moveTo>
                      <a:pt x="505" y="215"/>
                    </a:moveTo>
                    <a:lnTo>
                      <a:pt x="538" y="182"/>
                    </a:lnTo>
                    <a:lnTo>
                      <a:pt x="505" y="149"/>
                    </a:lnTo>
                    <a:cubicBezTo>
                      <a:pt x="504" y="148"/>
                      <a:pt x="504" y="146"/>
                      <a:pt x="505" y="145"/>
                    </a:cubicBezTo>
                    <a:lnTo>
                      <a:pt x="527" y="123"/>
                    </a:lnTo>
                    <a:cubicBezTo>
                      <a:pt x="528" y="122"/>
                      <a:pt x="530" y="122"/>
                      <a:pt x="531" y="123"/>
                    </a:cubicBezTo>
                    <a:lnTo>
                      <a:pt x="564" y="156"/>
                    </a:lnTo>
                    <a:lnTo>
                      <a:pt x="597" y="123"/>
                    </a:lnTo>
                    <a:cubicBezTo>
                      <a:pt x="599" y="122"/>
                      <a:pt x="601" y="122"/>
                      <a:pt x="602" y="123"/>
                    </a:cubicBezTo>
                    <a:lnTo>
                      <a:pt x="624" y="145"/>
                    </a:lnTo>
                    <a:cubicBezTo>
                      <a:pt x="625" y="146"/>
                      <a:pt x="625" y="148"/>
                      <a:pt x="624" y="149"/>
                    </a:cubicBezTo>
                    <a:lnTo>
                      <a:pt x="591" y="182"/>
                    </a:lnTo>
                    <a:lnTo>
                      <a:pt x="624" y="215"/>
                    </a:lnTo>
                    <a:cubicBezTo>
                      <a:pt x="625" y="217"/>
                      <a:pt x="625" y="219"/>
                      <a:pt x="624" y="220"/>
                    </a:cubicBezTo>
                    <a:lnTo>
                      <a:pt x="602" y="242"/>
                    </a:lnTo>
                    <a:cubicBezTo>
                      <a:pt x="601" y="243"/>
                      <a:pt x="599" y="243"/>
                      <a:pt x="597" y="242"/>
                    </a:cubicBezTo>
                    <a:lnTo>
                      <a:pt x="564" y="209"/>
                    </a:lnTo>
                    <a:lnTo>
                      <a:pt x="531" y="242"/>
                    </a:lnTo>
                    <a:cubicBezTo>
                      <a:pt x="530" y="243"/>
                      <a:pt x="528" y="243"/>
                      <a:pt x="527" y="242"/>
                    </a:cubicBezTo>
                    <a:lnTo>
                      <a:pt x="505" y="220"/>
                    </a:lnTo>
                    <a:cubicBezTo>
                      <a:pt x="504" y="219"/>
                      <a:pt x="504" y="217"/>
                      <a:pt x="505" y="215"/>
                    </a:cubicBezTo>
                    <a:close/>
                    <a:moveTo>
                      <a:pt x="780" y="332"/>
                    </a:moveTo>
                    <a:lnTo>
                      <a:pt x="944" y="496"/>
                    </a:lnTo>
                    <a:cubicBezTo>
                      <a:pt x="957" y="509"/>
                      <a:pt x="957" y="530"/>
                      <a:pt x="944" y="543"/>
                    </a:cubicBezTo>
                    <a:lnTo>
                      <a:pt x="925" y="562"/>
                    </a:lnTo>
                    <a:cubicBezTo>
                      <a:pt x="912" y="575"/>
                      <a:pt x="891" y="575"/>
                      <a:pt x="878" y="562"/>
                    </a:cubicBezTo>
                    <a:lnTo>
                      <a:pt x="714" y="398"/>
                    </a:lnTo>
                    <a:lnTo>
                      <a:pt x="780" y="332"/>
                    </a:lnTo>
                    <a:close/>
                    <a:moveTo>
                      <a:pt x="447" y="65"/>
                    </a:moveTo>
                    <a:cubicBezTo>
                      <a:pt x="512" y="0"/>
                      <a:pt x="617" y="0"/>
                      <a:pt x="682" y="65"/>
                    </a:cubicBezTo>
                    <a:cubicBezTo>
                      <a:pt x="740" y="123"/>
                      <a:pt x="747" y="213"/>
                      <a:pt x="701" y="278"/>
                    </a:cubicBezTo>
                    <a:lnTo>
                      <a:pt x="754" y="331"/>
                    </a:lnTo>
                    <a:cubicBezTo>
                      <a:pt x="756" y="333"/>
                      <a:pt x="756" y="337"/>
                      <a:pt x="754" y="339"/>
                    </a:cubicBezTo>
                    <a:lnTo>
                      <a:pt x="721" y="372"/>
                    </a:lnTo>
                    <a:cubicBezTo>
                      <a:pt x="719" y="374"/>
                      <a:pt x="715" y="374"/>
                      <a:pt x="713" y="372"/>
                    </a:cubicBezTo>
                    <a:lnTo>
                      <a:pt x="660" y="319"/>
                    </a:lnTo>
                    <a:cubicBezTo>
                      <a:pt x="595" y="364"/>
                      <a:pt x="505" y="358"/>
                      <a:pt x="447" y="300"/>
                    </a:cubicBezTo>
                    <a:cubicBezTo>
                      <a:pt x="382" y="235"/>
                      <a:pt x="382" y="130"/>
                      <a:pt x="447" y="65"/>
                    </a:cubicBezTo>
                    <a:close/>
                    <a:moveTo>
                      <a:pt x="486" y="104"/>
                    </a:moveTo>
                    <a:cubicBezTo>
                      <a:pt x="529" y="60"/>
                      <a:pt x="600" y="60"/>
                      <a:pt x="643" y="104"/>
                    </a:cubicBezTo>
                    <a:cubicBezTo>
                      <a:pt x="687" y="147"/>
                      <a:pt x="687" y="218"/>
                      <a:pt x="643" y="261"/>
                    </a:cubicBezTo>
                    <a:cubicBezTo>
                      <a:pt x="600" y="305"/>
                      <a:pt x="529" y="305"/>
                      <a:pt x="486" y="261"/>
                    </a:cubicBezTo>
                    <a:cubicBezTo>
                      <a:pt x="442" y="218"/>
                      <a:pt x="442" y="147"/>
                      <a:pt x="486" y="104"/>
                    </a:cubicBezTo>
                    <a:close/>
                    <a:moveTo>
                      <a:pt x="306" y="770"/>
                    </a:moveTo>
                    <a:cubicBezTo>
                      <a:pt x="304" y="706"/>
                      <a:pt x="303" y="643"/>
                      <a:pt x="302" y="579"/>
                    </a:cubicBezTo>
                    <a:cubicBezTo>
                      <a:pt x="241" y="579"/>
                      <a:pt x="179" y="579"/>
                      <a:pt x="118" y="579"/>
                    </a:cubicBezTo>
                    <a:cubicBezTo>
                      <a:pt x="117" y="580"/>
                      <a:pt x="116" y="581"/>
                      <a:pt x="115" y="581"/>
                    </a:cubicBezTo>
                    <a:cubicBezTo>
                      <a:pt x="179" y="644"/>
                      <a:pt x="242" y="707"/>
                      <a:pt x="306" y="770"/>
                    </a:cubicBezTo>
                    <a:close/>
                    <a:moveTo>
                      <a:pt x="110" y="225"/>
                    </a:moveTo>
                    <a:cubicBezTo>
                      <a:pt x="110" y="233"/>
                      <a:pt x="110" y="242"/>
                      <a:pt x="110" y="250"/>
                    </a:cubicBezTo>
                    <a:cubicBezTo>
                      <a:pt x="110" y="259"/>
                      <a:pt x="116" y="265"/>
                      <a:pt x="125" y="265"/>
                    </a:cubicBezTo>
                    <a:cubicBezTo>
                      <a:pt x="209" y="265"/>
                      <a:pt x="292" y="265"/>
                      <a:pt x="376" y="265"/>
                    </a:cubicBezTo>
                    <a:cubicBezTo>
                      <a:pt x="399" y="265"/>
                      <a:pt x="394" y="228"/>
                      <a:pt x="387" y="214"/>
                    </a:cubicBezTo>
                    <a:cubicBezTo>
                      <a:pt x="338" y="214"/>
                      <a:pt x="288" y="214"/>
                      <a:pt x="239" y="214"/>
                    </a:cubicBezTo>
                    <a:cubicBezTo>
                      <a:pt x="209" y="214"/>
                      <a:pt x="110" y="206"/>
                      <a:pt x="110" y="225"/>
                    </a:cubicBezTo>
                    <a:close/>
                    <a:moveTo>
                      <a:pt x="110" y="405"/>
                    </a:moveTo>
                    <a:cubicBezTo>
                      <a:pt x="110" y="416"/>
                      <a:pt x="110" y="427"/>
                      <a:pt x="110" y="439"/>
                    </a:cubicBezTo>
                    <a:cubicBezTo>
                      <a:pt x="110" y="447"/>
                      <a:pt x="113" y="450"/>
                      <a:pt x="121" y="450"/>
                    </a:cubicBezTo>
                    <a:cubicBezTo>
                      <a:pt x="211" y="450"/>
                      <a:pt x="301" y="450"/>
                      <a:pt x="390" y="450"/>
                    </a:cubicBezTo>
                    <a:cubicBezTo>
                      <a:pt x="392" y="440"/>
                      <a:pt x="400" y="402"/>
                      <a:pt x="379" y="402"/>
                    </a:cubicBezTo>
                    <a:cubicBezTo>
                      <a:pt x="296" y="402"/>
                      <a:pt x="212" y="402"/>
                      <a:pt x="129" y="402"/>
                    </a:cubicBezTo>
                    <a:cubicBezTo>
                      <a:pt x="123" y="402"/>
                      <a:pt x="115" y="404"/>
                      <a:pt x="110" y="405"/>
                    </a:cubicBezTo>
                    <a:close/>
                    <a:moveTo>
                      <a:pt x="110" y="328"/>
                    </a:moveTo>
                    <a:cubicBezTo>
                      <a:pt x="110" y="333"/>
                      <a:pt x="110" y="338"/>
                      <a:pt x="110" y="343"/>
                    </a:cubicBezTo>
                    <a:cubicBezTo>
                      <a:pt x="110" y="351"/>
                      <a:pt x="113" y="351"/>
                      <a:pt x="118" y="357"/>
                    </a:cubicBezTo>
                    <a:cubicBezTo>
                      <a:pt x="205" y="357"/>
                      <a:pt x="292" y="357"/>
                      <a:pt x="379" y="357"/>
                    </a:cubicBezTo>
                    <a:cubicBezTo>
                      <a:pt x="384" y="355"/>
                      <a:pt x="389" y="353"/>
                      <a:pt x="394" y="350"/>
                    </a:cubicBezTo>
                    <a:cubicBezTo>
                      <a:pt x="394" y="344"/>
                      <a:pt x="394" y="338"/>
                      <a:pt x="394" y="332"/>
                    </a:cubicBezTo>
                    <a:cubicBezTo>
                      <a:pt x="394" y="320"/>
                      <a:pt x="390" y="317"/>
                      <a:pt x="387" y="309"/>
                    </a:cubicBezTo>
                    <a:cubicBezTo>
                      <a:pt x="336" y="309"/>
                      <a:pt x="286" y="309"/>
                      <a:pt x="236" y="309"/>
                    </a:cubicBezTo>
                    <a:cubicBezTo>
                      <a:pt x="211" y="309"/>
                      <a:pt x="187" y="309"/>
                      <a:pt x="162" y="309"/>
                    </a:cubicBezTo>
                    <a:cubicBezTo>
                      <a:pt x="131" y="310"/>
                      <a:pt x="110" y="299"/>
                      <a:pt x="110" y="3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cs typeface="+mn-ea"/>
                  <a:sym typeface="+mn-lt"/>
                </a:endParaRPr>
              </a:p>
            </p:txBody>
          </p:sp>
        </p:grpSp>
        <p:sp>
          <p:nvSpPr>
            <p:cNvPr id="17" name="TextBox 59"/>
            <p:cNvSpPr txBox="1">
              <a:spLocks noChangeArrowheads="1"/>
            </p:cNvSpPr>
            <p:nvPr/>
          </p:nvSpPr>
          <p:spPr bwMode="auto">
            <a:xfrm>
              <a:off x="5452534" y="2862001"/>
              <a:ext cx="2947018" cy="497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en-US" altLang="zh-CN" sz="2400" b="1" dirty="0">
                  <a:solidFill>
                    <a:srgbClr val="313D51"/>
                  </a:solidFill>
                  <a:latin typeface="+mn-lt"/>
                  <a:ea typeface="+mn-ea"/>
                  <a:cs typeface="+mn-ea"/>
                  <a:sym typeface="+mn-lt"/>
                </a:rPr>
                <a:t>HTTP</a:t>
              </a:r>
              <a:r>
                <a:rPr lang="zh-CN" altLang="en-US" sz="2400" b="1" dirty="0">
                  <a:solidFill>
                    <a:srgbClr val="313D51"/>
                  </a:solidFill>
                  <a:latin typeface="+mn-lt"/>
                  <a:ea typeface="+mn-ea"/>
                  <a:cs typeface="+mn-ea"/>
                  <a:sym typeface="+mn-lt"/>
                </a:rPr>
                <a:t>协议的还原</a:t>
              </a:r>
            </a:p>
          </p:txBody>
        </p:sp>
      </p:grpSp>
      <p:pic>
        <p:nvPicPr>
          <p:cNvPr id="3" name="图片 2">
            <a:extLst>
              <a:ext uri="{FF2B5EF4-FFF2-40B4-BE49-F238E27FC236}">
                <a16:creationId xmlns:a16="http://schemas.microsoft.com/office/drawing/2014/main" id="{7E0FBA5D-B9F8-A8B4-F033-062539EE135F}"/>
              </a:ext>
            </a:extLst>
          </p:cNvPr>
          <p:cNvPicPr>
            <a:picLocks noChangeAspect="1"/>
          </p:cNvPicPr>
          <p:nvPr/>
        </p:nvPicPr>
        <p:blipFill>
          <a:blip r:embed="rId3"/>
          <a:stretch>
            <a:fillRect/>
          </a:stretch>
        </p:blipFill>
        <p:spPr>
          <a:xfrm>
            <a:off x="6039691" y="0"/>
            <a:ext cx="5906451" cy="6667888"/>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658813" y="258246"/>
            <a:ext cx="576262" cy="576262"/>
            <a:chOff x="416756" y="345952"/>
            <a:chExt cx="576262" cy="576262"/>
          </a:xfrm>
        </p:grpSpPr>
        <p:sp>
          <p:nvSpPr>
            <p:cNvPr id="32" name="圆角矩形 10"/>
            <p:cNvSpPr>
              <a:spLocks noChangeArrowheads="1"/>
            </p:cNvSpPr>
            <p:nvPr/>
          </p:nvSpPr>
          <p:spPr bwMode="auto">
            <a:xfrm>
              <a:off x="416756" y="345952"/>
              <a:ext cx="576262" cy="576262"/>
            </a:xfrm>
            <a:prstGeom prst="roundRect">
              <a:avLst>
                <a:gd name="adj" fmla="val 16667"/>
              </a:avLst>
            </a:prstGeom>
            <a:solidFill>
              <a:srgbClr val="244C89"/>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mn-lt"/>
                <a:ea typeface="+mn-ea"/>
                <a:cs typeface="+mn-ea"/>
                <a:sym typeface="+mn-lt"/>
              </a:endParaRPr>
            </a:p>
          </p:txBody>
        </p:sp>
        <p:sp>
          <p:nvSpPr>
            <p:cNvPr id="33" name="Freeform 27"/>
            <p:cNvSpPr>
              <a:spLocks noEditPoints="1"/>
            </p:cNvSpPr>
            <p:nvPr/>
          </p:nvSpPr>
          <p:spPr bwMode="auto">
            <a:xfrm>
              <a:off x="548762" y="466597"/>
              <a:ext cx="312249" cy="334972"/>
            </a:xfrm>
            <a:custGeom>
              <a:avLst/>
              <a:gdLst>
                <a:gd name="T0" fmla="*/ 2147483646 w 812"/>
                <a:gd name="T1" fmla="*/ 0 h 858"/>
                <a:gd name="T2" fmla="*/ 2147483646 w 812"/>
                <a:gd name="T3" fmla="*/ 2147483646 h 858"/>
                <a:gd name="T4" fmla="*/ 2147483646 w 812"/>
                <a:gd name="T5" fmla="*/ 2147483646 h 858"/>
                <a:gd name="T6" fmla="*/ 2147483646 w 812"/>
                <a:gd name="T7" fmla="*/ 2147483646 h 858"/>
                <a:gd name="T8" fmla="*/ 2147483646 w 812"/>
                <a:gd name="T9" fmla="*/ 2147483646 h 858"/>
                <a:gd name="T10" fmla="*/ 2147483646 w 812"/>
                <a:gd name="T11" fmla="*/ 2147483646 h 858"/>
                <a:gd name="T12" fmla="*/ 2147483646 w 812"/>
                <a:gd name="T13" fmla="*/ 2147483646 h 858"/>
                <a:gd name="T14" fmla="*/ 2147483646 w 812"/>
                <a:gd name="T15" fmla="*/ 2147483646 h 858"/>
                <a:gd name="T16" fmla="*/ 0 w 812"/>
                <a:gd name="T17" fmla="*/ 2147483646 h 858"/>
                <a:gd name="T18" fmla="*/ 2147483646 w 812"/>
                <a:gd name="T19" fmla="*/ 2147483646 h 858"/>
                <a:gd name="T20" fmla="*/ 2147483646 w 812"/>
                <a:gd name="T21" fmla="*/ 2147483646 h 858"/>
                <a:gd name="T22" fmla="*/ 2147483646 w 812"/>
                <a:gd name="T23" fmla="*/ 2147483646 h 858"/>
                <a:gd name="T24" fmla="*/ 2147483646 w 812"/>
                <a:gd name="T25" fmla="*/ 2147483646 h 858"/>
                <a:gd name="T26" fmla="*/ 2147483646 w 812"/>
                <a:gd name="T27" fmla="*/ 2147483646 h 858"/>
                <a:gd name="T28" fmla="*/ 2147483646 w 812"/>
                <a:gd name="T29" fmla="*/ 2147483646 h 858"/>
                <a:gd name="T30" fmla="*/ 2147483646 w 812"/>
                <a:gd name="T31" fmla="*/ 2147483646 h 858"/>
                <a:gd name="T32" fmla="*/ 2147483646 w 812"/>
                <a:gd name="T33" fmla="*/ 2147483646 h 858"/>
                <a:gd name="T34" fmla="*/ 2147483646 w 812"/>
                <a:gd name="T35" fmla="*/ 2147483646 h 858"/>
                <a:gd name="T36" fmla="*/ 2147483646 w 812"/>
                <a:gd name="T37" fmla="*/ 2147483646 h 858"/>
                <a:gd name="T38" fmla="*/ 2147483646 w 812"/>
                <a:gd name="T39" fmla="*/ 2147483646 h 858"/>
                <a:gd name="T40" fmla="*/ 2147483646 w 812"/>
                <a:gd name="T41" fmla="*/ 2147483646 h 858"/>
                <a:gd name="T42" fmla="*/ 2147483646 w 812"/>
                <a:gd name="T43" fmla="*/ 2147483646 h 858"/>
                <a:gd name="T44" fmla="*/ 2147483646 w 812"/>
                <a:gd name="T45" fmla="*/ 2147483646 h 858"/>
                <a:gd name="T46" fmla="*/ 2147483646 w 812"/>
                <a:gd name="T47" fmla="*/ 2147483646 h 858"/>
                <a:gd name="T48" fmla="*/ 2147483646 w 812"/>
                <a:gd name="T49" fmla="*/ 2147483646 h 858"/>
                <a:gd name="T50" fmla="*/ 2147483646 w 812"/>
                <a:gd name="T51" fmla="*/ 2147483646 h 858"/>
                <a:gd name="T52" fmla="*/ 2147483646 w 812"/>
                <a:gd name="T53" fmla="*/ 2147483646 h 858"/>
                <a:gd name="T54" fmla="*/ 2147483646 w 812"/>
                <a:gd name="T55" fmla="*/ 2147483646 h 858"/>
                <a:gd name="T56" fmla="*/ 2147483646 w 812"/>
                <a:gd name="T57" fmla="*/ 2147483646 h 858"/>
                <a:gd name="T58" fmla="*/ 2147483646 w 812"/>
                <a:gd name="T59" fmla="*/ 2147483646 h 858"/>
                <a:gd name="T60" fmla="*/ 2147483646 w 812"/>
                <a:gd name="T61" fmla="*/ 2147483646 h 858"/>
                <a:gd name="T62" fmla="*/ 2147483646 w 812"/>
                <a:gd name="T63" fmla="*/ 2147483646 h 858"/>
                <a:gd name="T64" fmla="*/ 2147483646 w 812"/>
                <a:gd name="T65" fmla="*/ 2147483646 h 858"/>
                <a:gd name="T66" fmla="*/ 2147483646 w 812"/>
                <a:gd name="T67" fmla="*/ 2147483646 h 858"/>
                <a:gd name="T68" fmla="*/ 2147483646 w 812"/>
                <a:gd name="T69" fmla="*/ 2147483646 h 8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12" h="858">
                  <a:moveTo>
                    <a:pt x="179" y="0"/>
                  </a:moveTo>
                  <a:lnTo>
                    <a:pt x="507" y="0"/>
                  </a:lnTo>
                  <a:cubicBezTo>
                    <a:pt x="569" y="0"/>
                    <a:pt x="620" y="51"/>
                    <a:pt x="620" y="113"/>
                  </a:cubicBezTo>
                  <a:lnTo>
                    <a:pt x="620" y="264"/>
                  </a:lnTo>
                  <a:cubicBezTo>
                    <a:pt x="584" y="292"/>
                    <a:pt x="563" y="318"/>
                    <a:pt x="535" y="356"/>
                  </a:cubicBezTo>
                  <a:lnTo>
                    <a:pt x="535" y="113"/>
                  </a:lnTo>
                  <a:cubicBezTo>
                    <a:pt x="535" y="98"/>
                    <a:pt x="522" y="85"/>
                    <a:pt x="507" y="85"/>
                  </a:cubicBezTo>
                  <a:lnTo>
                    <a:pt x="247" y="85"/>
                  </a:lnTo>
                  <a:lnTo>
                    <a:pt x="247" y="204"/>
                  </a:lnTo>
                  <a:cubicBezTo>
                    <a:pt x="247" y="216"/>
                    <a:pt x="237" y="226"/>
                    <a:pt x="225" y="226"/>
                  </a:cubicBezTo>
                  <a:lnTo>
                    <a:pt x="86" y="226"/>
                  </a:lnTo>
                  <a:lnTo>
                    <a:pt x="86" y="643"/>
                  </a:lnTo>
                  <a:cubicBezTo>
                    <a:pt x="86" y="658"/>
                    <a:pt x="98" y="670"/>
                    <a:pt x="113" y="670"/>
                  </a:cubicBezTo>
                  <a:lnTo>
                    <a:pt x="375" y="670"/>
                  </a:lnTo>
                  <a:cubicBezTo>
                    <a:pt x="366" y="699"/>
                    <a:pt x="358" y="727"/>
                    <a:pt x="353" y="756"/>
                  </a:cubicBezTo>
                  <a:lnTo>
                    <a:pt x="113" y="756"/>
                  </a:lnTo>
                  <a:cubicBezTo>
                    <a:pt x="51" y="756"/>
                    <a:pt x="0" y="705"/>
                    <a:pt x="0" y="643"/>
                  </a:cubicBezTo>
                  <a:lnTo>
                    <a:pt x="0" y="178"/>
                  </a:lnTo>
                  <a:lnTo>
                    <a:pt x="179" y="0"/>
                  </a:lnTo>
                  <a:close/>
                  <a:moveTo>
                    <a:pt x="721" y="277"/>
                  </a:moveTo>
                  <a:cubicBezTo>
                    <a:pt x="733" y="283"/>
                    <a:pt x="740" y="295"/>
                    <a:pt x="743" y="310"/>
                  </a:cubicBezTo>
                  <a:cubicBezTo>
                    <a:pt x="765" y="316"/>
                    <a:pt x="786" y="330"/>
                    <a:pt x="802" y="358"/>
                  </a:cubicBezTo>
                  <a:cubicBezTo>
                    <a:pt x="812" y="382"/>
                    <a:pt x="808" y="417"/>
                    <a:pt x="794" y="442"/>
                  </a:cubicBezTo>
                  <a:cubicBezTo>
                    <a:pt x="770" y="487"/>
                    <a:pt x="736" y="543"/>
                    <a:pt x="707" y="588"/>
                  </a:cubicBezTo>
                  <a:cubicBezTo>
                    <a:pt x="688" y="595"/>
                    <a:pt x="692" y="556"/>
                    <a:pt x="699" y="546"/>
                  </a:cubicBezTo>
                  <a:cubicBezTo>
                    <a:pt x="723" y="510"/>
                    <a:pt x="743" y="477"/>
                    <a:pt x="762" y="413"/>
                  </a:cubicBezTo>
                  <a:cubicBezTo>
                    <a:pt x="766" y="382"/>
                    <a:pt x="752" y="368"/>
                    <a:pt x="743" y="355"/>
                  </a:cubicBezTo>
                  <a:cubicBezTo>
                    <a:pt x="742" y="358"/>
                    <a:pt x="742" y="360"/>
                    <a:pt x="741" y="363"/>
                  </a:cubicBezTo>
                  <a:cubicBezTo>
                    <a:pt x="723" y="355"/>
                    <a:pt x="706" y="346"/>
                    <a:pt x="688" y="337"/>
                  </a:cubicBezTo>
                  <a:cubicBezTo>
                    <a:pt x="670" y="327"/>
                    <a:pt x="653" y="314"/>
                    <a:pt x="636" y="302"/>
                  </a:cubicBezTo>
                  <a:cubicBezTo>
                    <a:pt x="669" y="274"/>
                    <a:pt x="698" y="264"/>
                    <a:pt x="721" y="277"/>
                  </a:cubicBezTo>
                  <a:close/>
                  <a:moveTo>
                    <a:pt x="734" y="395"/>
                  </a:moveTo>
                  <a:cubicBezTo>
                    <a:pt x="719" y="445"/>
                    <a:pt x="690" y="508"/>
                    <a:pt x="649" y="579"/>
                  </a:cubicBezTo>
                  <a:cubicBezTo>
                    <a:pt x="628" y="615"/>
                    <a:pt x="604" y="650"/>
                    <a:pt x="580" y="681"/>
                  </a:cubicBezTo>
                  <a:cubicBezTo>
                    <a:pt x="557" y="670"/>
                    <a:pt x="535" y="658"/>
                    <a:pt x="512" y="646"/>
                  </a:cubicBezTo>
                  <a:cubicBezTo>
                    <a:pt x="488" y="633"/>
                    <a:pt x="465" y="617"/>
                    <a:pt x="442" y="601"/>
                  </a:cubicBezTo>
                  <a:cubicBezTo>
                    <a:pt x="457" y="565"/>
                    <a:pt x="475" y="527"/>
                    <a:pt x="496" y="491"/>
                  </a:cubicBezTo>
                  <a:cubicBezTo>
                    <a:pt x="536" y="420"/>
                    <a:pt x="576" y="363"/>
                    <a:pt x="612" y="325"/>
                  </a:cubicBezTo>
                  <a:cubicBezTo>
                    <a:pt x="631" y="338"/>
                    <a:pt x="650" y="351"/>
                    <a:pt x="671" y="363"/>
                  </a:cubicBezTo>
                  <a:cubicBezTo>
                    <a:pt x="691" y="375"/>
                    <a:pt x="712" y="384"/>
                    <a:pt x="734" y="395"/>
                  </a:cubicBezTo>
                  <a:close/>
                  <a:moveTo>
                    <a:pt x="560" y="707"/>
                  </a:moveTo>
                  <a:cubicBezTo>
                    <a:pt x="486" y="797"/>
                    <a:pt x="410" y="858"/>
                    <a:pt x="392" y="848"/>
                  </a:cubicBezTo>
                  <a:cubicBezTo>
                    <a:pt x="375" y="838"/>
                    <a:pt x="389" y="742"/>
                    <a:pt x="430" y="632"/>
                  </a:cubicBezTo>
                  <a:cubicBezTo>
                    <a:pt x="451" y="645"/>
                    <a:pt x="472" y="659"/>
                    <a:pt x="494" y="672"/>
                  </a:cubicBezTo>
                  <a:cubicBezTo>
                    <a:pt x="516" y="685"/>
                    <a:pt x="538" y="695"/>
                    <a:pt x="560" y="707"/>
                  </a:cubicBezTo>
                  <a:close/>
                  <a:moveTo>
                    <a:pt x="294" y="149"/>
                  </a:moveTo>
                  <a:lnTo>
                    <a:pt x="482" y="149"/>
                  </a:lnTo>
                  <a:lnTo>
                    <a:pt x="482" y="193"/>
                  </a:lnTo>
                  <a:lnTo>
                    <a:pt x="294" y="193"/>
                  </a:lnTo>
                  <a:lnTo>
                    <a:pt x="294" y="149"/>
                  </a:lnTo>
                  <a:close/>
                  <a:moveTo>
                    <a:pt x="148" y="437"/>
                  </a:moveTo>
                  <a:lnTo>
                    <a:pt x="258" y="437"/>
                  </a:lnTo>
                  <a:lnTo>
                    <a:pt x="258" y="480"/>
                  </a:lnTo>
                  <a:lnTo>
                    <a:pt x="148" y="480"/>
                  </a:lnTo>
                  <a:lnTo>
                    <a:pt x="148" y="437"/>
                  </a:lnTo>
                  <a:close/>
                  <a:moveTo>
                    <a:pt x="148" y="337"/>
                  </a:moveTo>
                  <a:lnTo>
                    <a:pt x="482" y="337"/>
                  </a:lnTo>
                  <a:lnTo>
                    <a:pt x="482" y="381"/>
                  </a:lnTo>
                  <a:lnTo>
                    <a:pt x="148" y="381"/>
                  </a:lnTo>
                  <a:lnTo>
                    <a:pt x="148" y="337"/>
                  </a:lnTo>
                  <a:close/>
                  <a:moveTo>
                    <a:pt x="148" y="245"/>
                  </a:moveTo>
                  <a:lnTo>
                    <a:pt x="482" y="245"/>
                  </a:lnTo>
                  <a:lnTo>
                    <a:pt x="482" y="288"/>
                  </a:lnTo>
                  <a:lnTo>
                    <a:pt x="148" y="288"/>
                  </a:lnTo>
                  <a:lnTo>
                    <a:pt x="148" y="245"/>
                  </a:lnTo>
                  <a:close/>
                  <a:moveTo>
                    <a:pt x="111" y="187"/>
                  </a:moveTo>
                  <a:lnTo>
                    <a:pt x="193" y="187"/>
                  </a:lnTo>
                  <a:cubicBezTo>
                    <a:pt x="201" y="187"/>
                    <a:pt x="208" y="181"/>
                    <a:pt x="208" y="173"/>
                  </a:cubicBezTo>
                  <a:lnTo>
                    <a:pt x="208" y="91"/>
                  </a:lnTo>
                  <a:lnTo>
                    <a:pt x="111" y="18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cs typeface="+mn-ea"/>
                <a:sym typeface="+mn-lt"/>
              </a:endParaRPr>
            </a:p>
          </p:txBody>
        </p:sp>
      </p:grpSp>
      <p:sp>
        <p:nvSpPr>
          <p:cNvPr id="34" name="TextBox 59"/>
          <p:cNvSpPr txBox="1">
            <a:spLocks noChangeArrowheads="1"/>
          </p:cNvSpPr>
          <p:nvPr/>
        </p:nvSpPr>
        <p:spPr bwMode="auto">
          <a:xfrm>
            <a:off x="1339053" y="264177"/>
            <a:ext cx="5085343" cy="497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sz="2400" b="1" dirty="0">
                <a:solidFill>
                  <a:srgbClr val="313D51"/>
                </a:solidFill>
                <a:latin typeface="+mn-lt"/>
                <a:ea typeface="+mn-ea"/>
                <a:cs typeface="+mn-ea"/>
                <a:sym typeface="+mn-lt"/>
              </a:rPr>
              <a:t>浏览器与服务器的交互过程分析</a:t>
            </a:r>
          </a:p>
        </p:txBody>
      </p:sp>
      <p:grpSp>
        <p:nvGrpSpPr>
          <p:cNvPr id="35" name="组合 34"/>
          <p:cNvGrpSpPr/>
          <p:nvPr/>
        </p:nvGrpSpPr>
        <p:grpSpPr>
          <a:xfrm>
            <a:off x="1421503" y="801950"/>
            <a:ext cx="4171536" cy="45719"/>
            <a:chOff x="6956001" y="1968700"/>
            <a:chExt cx="4171536" cy="45719"/>
          </a:xfrm>
        </p:grpSpPr>
        <p:cxnSp>
          <p:nvCxnSpPr>
            <p:cNvPr id="36" name="直接连接符 35"/>
            <p:cNvCxnSpPr/>
            <p:nvPr/>
          </p:nvCxnSpPr>
          <p:spPr>
            <a:xfrm flipH="1">
              <a:off x="6970986" y="2009999"/>
              <a:ext cx="4156551" cy="0"/>
            </a:xfrm>
            <a:prstGeom prst="line">
              <a:avLst/>
            </a:prstGeom>
            <a:noFill/>
            <a:ln w="19050" cap="flat" cmpd="sng" algn="ctr">
              <a:solidFill>
                <a:sysClr val="window" lastClr="FFFFFF">
                  <a:lumMod val="75000"/>
                </a:sysClr>
              </a:solidFill>
              <a:prstDash val="solid"/>
              <a:miter lim="800000"/>
            </a:ln>
            <a:effectLst/>
          </p:spPr>
        </p:cxnSp>
        <p:sp>
          <p:nvSpPr>
            <p:cNvPr id="37" name="矩形 36"/>
            <p:cNvSpPr/>
            <p:nvPr/>
          </p:nvSpPr>
          <p:spPr>
            <a:xfrm flipH="1">
              <a:off x="6956001" y="1968700"/>
              <a:ext cx="950535" cy="45719"/>
            </a:xfrm>
            <a:prstGeom prst="rect">
              <a:avLst/>
            </a:prstGeom>
            <a:solidFill>
              <a:srgbClr val="244C89"/>
            </a:solidFill>
            <a:ln w="12700" cap="flat" cmpd="sng" algn="ctr">
              <a:noFill/>
              <a:prstDash val="solid"/>
              <a:miter lim="800000"/>
            </a:ln>
            <a:effectLst/>
          </p:spPr>
          <p:txBody>
            <a:bodyPr rtlCol="0" anchor="ctr"/>
            <a:lstStyle/>
            <a:p>
              <a:pPr algn="ctr" defTabSz="913765">
                <a:lnSpc>
                  <a:spcPct val="120000"/>
                </a:lnSpc>
                <a:defRPr/>
              </a:pPr>
              <a:endParaRPr lang="zh-CN" altLang="en-US" sz="1800" kern="0">
                <a:solidFill>
                  <a:srgbClr val="313D51"/>
                </a:solidFill>
                <a:cs typeface="+mn-ea"/>
                <a:sym typeface="+mn-lt"/>
              </a:endParaRPr>
            </a:p>
          </p:txBody>
        </p:sp>
      </p:grpSp>
      <p:sp>
        <p:nvSpPr>
          <p:cNvPr id="10" name="文本框 9">
            <a:extLst>
              <a:ext uri="{FF2B5EF4-FFF2-40B4-BE49-F238E27FC236}">
                <a16:creationId xmlns:a16="http://schemas.microsoft.com/office/drawing/2014/main" id="{7C949022-D767-5DAF-78B9-EEDCCEA1D80E}"/>
              </a:ext>
            </a:extLst>
          </p:cNvPr>
          <p:cNvSpPr txBox="1"/>
          <p:nvPr/>
        </p:nvSpPr>
        <p:spPr>
          <a:xfrm>
            <a:off x="790819" y="1207049"/>
            <a:ext cx="5085343" cy="4452501"/>
          </a:xfrm>
          <a:prstGeom prst="rect">
            <a:avLst/>
          </a:prstGeom>
          <a:noFill/>
        </p:spPr>
        <p:txBody>
          <a:bodyPr wrap="square">
            <a:spAutoFit/>
          </a:bodyPr>
          <a:lstStyle/>
          <a:p>
            <a:pPr algn="just">
              <a:lnSpc>
                <a:spcPts val="2000"/>
              </a:lnSpc>
            </a:pPr>
            <a:r>
              <a:rPr lang="zh-CN" altLang="zh-CN" dirty="0">
                <a:solidFill>
                  <a:srgbClr val="313D51"/>
                </a:solidFill>
                <a:cs typeface="+mn-ea"/>
              </a:rPr>
              <a:t>通过分析连续捕获到的多个数据包的一系列信息，向用户展示浏览器和服务器之间的交互过程。</a:t>
            </a:r>
            <a:endParaRPr lang="en-US" altLang="zh-CN" dirty="0">
              <a:solidFill>
                <a:srgbClr val="313D51"/>
              </a:solidFill>
              <a:cs typeface="+mn-ea"/>
            </a:endParaRPr>
          </a:p>
          <a:p>
            <a:pPr marL="285750" indent="-285750" algn="just">
              <a:lnSpc>
                <a:spcPts val="2000"/>
              </a:lnSpc>
              <a:buFont typeface="Wingdings" panose="05000000000000000000" pitchFamily="2" charset="2"/>
              <a:buChar char="Ø"/>
            </a:pPr>
            <a:endParaRPr lang="zh-CN" altLang="zh-CN" dirty="0">
              <a:solidFill>
                <a:srgbClr val="313D51"/>
              </a:solidFill>
              <a:cs typeface="+mn-ea"/>
            </a:endParaRPr>
          </a:p>
          <a:p>
            <a:pPr algn="just">
              <a:lnSpc>
                <a:spcPts val="2000"/>
              </a:lnSpc>
            </a:pPr>
            <a:r>
              <a:rPr lang="zh-CN" altLang="zh-CN" dirty="0">
                <a:solidFill>
                  <a:srgbClr val="313D51"/>
                </a:solidFill>
                <a:cs typeface="+mn-ea"/>
              </a:rPr>
              <a:t>分析的内容包括：</a:t>
            </a:r>
            <a:endParaRPr lang="en-US" altLang="zh-CN" dirty="0">
              <a:solidFill>
                <a:srgbClr val="313D51"/>
              </a:solidFill>
              <a:cs typeface="+mn-ea"/>
            </a:endParaRPr>
          </a:p>
          <a:p>
            <a:pPr marL="285750" indent="-285750" algn="just">
              <a:lnSpc>
                <a:spcPts val="2000"/>
              </a:lnSpc>
              <a:buFont typeface="Wingdings" panose="05000000000000000000" pitchFamily="2" charset="2"/>
              <a:buChar char="Ø"/>
            </a:pPr>
            <a:r>
              <a:rPr lang="zh-CN" altLang="zh-CN" dirty="0">
                <a:solidFill>
                  <a:srgbClr val="313D51"/>
                </a:solidFill>
                <a:cs typeface="+mn-ea"/>
              </a:rPr>
              <a:t>数据包的捕获时间，数据包的总长度</a:t>
            </a:r>
            <a:r>
              <a:rPr lang="zh-CN" altLang="en-US" dirty="0">
                <a:solidFill>
                  <a:srgbClr val="313D51"/>
                </a:solidFill>
                <a:cs typeface="+mn-ea"/>
              </a:rPr>
              <a:t>（</a:t>
            </a:r>
            <a:r>
              <a:rPr lang="en-US" altLang="zh-CN" dirty="0" err="1">
                <a:solidFill>
                  <a:srgbClr val="313D51"/>
                </a:solidFill>
                <a:cs typeface="+mn-ea"/>
              </a:rPr>
              <a:t>WinPcap</a:t>
            </a:r>
            <a:r>
              <a:rPr lang="zh-CN" altLang="en-US" dirty="0">
                <a:solidFill>
                  <a:srgbClr val="313D51"/>
                </a:solidFill>
                <a:cs typeface="+mn-ea"/>
              </a:rPr>
              <a:t>抓包时自动生成的头部中包含的信息）</a:t>
            </a:r>
            <a:endParaRPr lang="en-US" altLang="zh-CN" dirty="0">
              <a:solidFill>
                <a:srgbClr val="313D51"/>
              </a:solidFill>
              <a:cs typeface="+mn-ea"/>
            </a:endParaRPr>
          </a:p>
          <a:p>
            <a:pPr marL="285750" indent="-285750" algn="just">
              <a:lnSpc>
                <a:spcPts val="2000"/>
              </a:lnSpc>
              <a:buFont typeface="Wingdings" panose="05000000000000000000" pitchFamily="2" charset="2"/>
              <a:buChar char="Ø"/>
            </a:pPr>
            <a:r>
              <a:rPr lang="zh-CN" altLang="zh-CN" dirty="0">
                <a:solidFill>
                  <a:srgbClr val="313D51"/>
                </a:solidFill>
                <a:cs typeface="+mn-ea"/>
              </a:rPr>
              <a:t>源</a:t>
            </a:r>
            <a:r>
              <a:rPr lang="en-US" altLang="zh-CN" dirty="0">
                <a:solidFill>
                  <a:srgbClr val="313D51"/>
                </a:solidFill>
                <a:cs typeface="+mn-ea"/>
              </a:rPr>
              <a:t>IP</a:t>
            </a:r>
            <a:r>
              <a:rPr lang="zh-CN" altLang="zh-CN" dirty="0">
                <a:solidFill>
                  <a:srgbClr val="313D51"/>
                </a:solidFill>
                <a:cs typeface="+mn-ea"/>
              </a:rPr>
              <a:t>地址和目的</a:t>
            </a:r>
            <a:r>
              <a:rPr lang="en-US" altLang="zh-CN" dirty="0">
                <a:solidFill>
                  <a:srgbClr val="313D51"/>
                </a:solidFill>
                <a:cs typeface="+mn-ea"/>
              </a:rPr>
              <a:t>IP</a:t>
            </a:r>
            <a:r>
              <a:rPr lang="zh-CN" altLang="zh-CN" dirty="0">
                <a:solidFill>
                  <a:srgbClr val="313D51"/>
                </a:solidFill>
                <a:cs typeface="+mn-ea"/>
              </a:rPr>
              <a:t>地址等网络层信息，</a:t>
            </a:r>
            <a:r>
              <a:rPr lang="en-US" altLang="zh-CN" dirty="0">
                <a:solidFill>
                  <a:srgbClr val="313D51"/>
                </a:solidFill>
                <a:cs typeface="+mn-ea"/>
              </a:rPr>
              <a:t>TCP</a:t>
            </a:r>
            <a:r>
              <a:rPr lang="zh-CN" altLang="zh-CN" dirty="0">
                <a:solidFill>
                  <a:srgbClr val="313D51"/>
                </a:solidFill>
                <a:cs typeface="+mn-ea"/>
              </a:rPr>
              <a:t>协议的首部长度、</a:t>
            </a:r>
            <a:r>
              <a:rPr lang="en-US" altLang="zh-CN" dirty="0">
                <a:solidFill>
                  <a:srgbClr val="313D51"/>
                </a:solidFill>
                <a:cs typeface="+mn-ea"/>
              </a:rPr>
              <a:t>TCP</a:t>
            </a:r>
            <a:r>
              <a:rPr lang="zh-CN" altLang="zh-CN" dirty="0">
                <a:solidFill>
                  <a:srgbClr val="313D51"/>
                </a:solidFill>
                <a:cs typeface="+mn-ea"/>
              </a:rPr>
              <a:t>字节流序号和</a:t>
            </a:r>
            <a:r>
              <a:rPr lang="en-US" altLang="zh-CN" dirty="0">
                <a:solidFill>
                  <a:srgbClr val="313D51"/>
                </a:solidFill>
                <a:cs typeface="+mn-ea"/>
              </a:rPr>
              <a:t>TCP</a:t>
            </a:r>
            <a:r>
              <a:rPr lang="zh-CN" altLang="zh-CN" dirty="0">
                <a:solidFill>
                  <a:srgbClr val="313D51"/>
                </a:solidFill>
                <a:cs typeface="+mn-ea"/>
              </a:rPr>
              <a:t>标志等运输层信息</a:t>
            </a:r>
            <a:r>
              <a:rPr lang="zh-CN" altLang="en-US" dirty="0">
                <a:solidFill>
                  <a:srgbClr val="313D51"/>
                </a:solidFill>
                <a:cs typeface="+mn-ea"/>
              </a:rPr>
              <a:t>（通过解析</a:t>
            </a:r>
            <a:r>
              <a:rPr lang="en-US" altLang="zh-CN" dirty="0">
                <a:solidFill>
                  <a:srgbClr val="313D51"/>
                </a:solidFill>
                <a:cs typeface="+mn-ea"/>
              </a:rPr>
              <a:t>TCP</a:t>
            </a:r>
            <a:r>
              <a:rPr lang="zh-CN" altLang="en-US" dirty="0">
                <a:solidFill>
                  <a:srgbClr val="313D51"/>
                </a:solidFill>
                <a:cs typeface="+mn-ea"/>
              </a:rPr>
              <a:t>、</a:t>
            </a:r>
            <a:r>
              <a:rPr lang="en-US" altLang="zh-CN" dirty="0">
                <a:solidFill>
                  <a:srgbClr val="313D51"/>
                </a:solidFill>
                <a:cs typeface="+mn-ea"/>
              </a:rPr>
              <a:t>IP</a:t>
            </a:r>
            <a:r>
              <a:rPr lang="zh-CN" altLang="en-US" dirty="0">
                <a:solidFill>
                  <a:srgbClr val="313D51"/>
                </a:solidFill>
                <a:cs typeface="+mn-ea"/>
              </a:rPr>
              <a:t>协议首部获得的信息）</a:t>
            </a:r>
            <a:endParaRPr lang="en-US" altLang="zh-CN" dirty="0">
              <a:solidFill>
                <a:srgbClr val="313D51"/>
              </a:solidFill>
              <a:cs typeface="+mn-ea"/>
            </a:endParaRPr>
          </a:p>
          <a:p>
            <a:pPr marL="285750" indent="-285750" algn="just">
              <a:lnSpc>
                <a:spcPts val="2000"/>
              </a:lnSpc>
              <a:buFont typeface="Wingdings" panose="05000000000000000000" pitchFamily="2" charset="2"/>
              <a:buChar char="Ø"/>
            </a:pPr>
            <a:r>
              <a:rPr lang="en-US" altLang="zh-CN" dirty="0">
                <a:solidFill>
                  <a:srgbClr val="313D51"/>
                </a:solidFill>
                <a:cs typeface="+mn-ea"/>
              </a:rPr>
              <a:t>HTTP</a:t>
            </a:r>
            <a:r>
              <a:rPr lang="zh-CN" altLang="zh-CN" dirty="0">
                <a:solidFill>
                  <a:srgbClr val="313D51"/>
                </a:solidFill>
                <a:cs typeface="+mn-ea"/>
              </a:rPr>
              <a:t>版本，</a:t>
            </a:r>
            <a:r>
              <a:rPr lang="en-US" altLang="zh-CN" dirty="0">
                <a:solidFill>
                  <a:srgbClr val="313D51"/>
                </a:solidFill>
                <a:cs typeface="+mn-ea"/>
              </a:rPr>
              <a:t>HTTP</a:t>
            </a:r>
            <a:r>
              <a:rPr lang="zh-CN" altLang="zh-CN" dirty="0">
                <a:solidFill>
                  <a:srgbClr val="313D51"/>
                </a:solidFill>
                <a:cs typeface="+mn-ea"/>
              </a:rPr>
              <a:t>请求协议的方法、</a:t>
            </a:r>
            <a:r>
              <a:rPr lang="zh-CN" altLang="en-US" dirty="0">
                <a:solidFill>
                  <a:srgbClr val="313D51"/>
                </a:solidFill>
                <a:cs typeface="+mn-ea"/>
              </a:rPr>
              <a:t>请求的</a:t>
            </a:r>
            <a:r>
              <a:rPr lang="en-US" altLang="zh-CN" dirty="0">
                <a:solidFill>
                  <a:srgbClr val="313D51"/>
                </a:solidFill>
                <a:cs typeface="+mn-ea"/>
              </a:rPr>
              <a:t>URL</a:t>
            </a:r>
            <a:r>
              <a:rPr lang="zh-CN" altLang="zh-CN" dirty="0">
                <a:solidFill>
                  <a:srgbClr val="313D51"/>
                </a:solidFill>
                <a:cs typeface="+mn-ea"/>
              </a:rPr>
              <a:t>，</a:t>
            </a:r>
            <a:r>
              <a:rPr lang="en-US" altLang="zh-CN" dirty="0">
                <a:solidFill>
                  <a:srgbClr val="313D51"/>
                </a:solidFill>
                <a:cs typeface="+mn-ea"/>
              </a:rPr>
              <a:t>HTTP</a:t>
            </a:r>
            <a:r>
              <a:rPr lang="zh-CN" altLang="zh-CN" dirty="0">
                <a:solidFill>
                  <a:srgbClr val="313D51"/>
                </a:solidFill>
                <a:cs typeface="+mn-ea"/>
              </a:rPr>
              <a:t>应答协议的状态码和修饰符</a:t>
            </a:r>
            <a:r>
              <a:rPr lang="zh-CN" altLang="en-US" dirty="0">
                <a:solidFill>
                  <a:srgbClr val="313D51"/>
                </a:solidFill>
                <a:cs typeface="+mn-ea"/>
              </a:rPr>
              <a:t>（通过解析</a:t>
            </a:r>
            <a:r>
              <a:rPr lang="en-US" altLang="zh-CN" dirty="0">
                <a:solidFill>
                  <a:srgbClr val="313D51"/>
                </a:solidFill>
                <a:cs typeface="+mn-ea"/>
              </a:rPr>
              <a:t>HTTP</a:t>
            </a:r>
            <a:r>
              <a:rPr lang="zh-CN" altLang="en-US" dirty="0">
                <a:solidFill>
                  <a:srgbClr val="313D51"/>
                </a:solidFill>
                <a:cs typeface="+mn-ea"/>
              </a:rPr>
              <a:t>协议首部获得的信息）</a:t>
            </a:r>
            <a:endParaRPr lang="en-US" altLang="zh-CN" dirty="0">
              <a:solidFill>
                <a:srgbClr val="313D51"/>
              </a:solidFill>
              <a:cs typeface="+mn-ea"/>
            </a:endParaRPr>
          </a:p>
          <a:p>
            <a:pPr marL="285750" indent="-285750" algn="just">
              <a:lnSpc>
                <a:spcPts val="2000"/>
              </a:lnSpc>
              <a:buFont typeface="Wingdings" panose="05000000000000000000" pitchFamily="2" charset="2"/>
              <a:buChar char="Ø"/>
            </a:pPr>
            <a:endParaRPr lang="en-US" altLang="zh-CN" dirty="0">
              <a:solidFill>
                <a:srgbClr val="313D51"/>
              </a:solidFill>
              <a:cs typeface="+mn-ea"/>
            </a:endParaRPr>
          </a:p>
          <a:p>
            <a:pPr algn="just">
              <a:lnSpc>
                <a:spcPts val="2000"/>
              </a:lnSpc>
            </a:pPr>
            <a:r>
              <a:rPr lang="zh-CN" altLang="en-US" dirty="0">
                <a:solidFill>
                  <a:srgbClr val="313D51"/>
                </a:solidFill>
                <a:cs typeface="+mn-ea"/>
              </a:rPr>
              <a:t>右图展示了服务器与客户端的握手过程，握手结束后客户端开始向服务器请求</a:t>
            </a:r>
            <a:r>
              <a:rPr lang="en-US" altLang="zh-CN" dirty="0">
                <a:solidFill>
                  <a:srgbClr val="313D51"/>
                </a:solidFill>
                <a:cs typeface="+mn-ea"/>
              </a:rPr>
              <a:t>HTML</a:t>
            </a:r>
            <a:r>
              <a:rPr lang="zh-CN" altLang="en-US" dirty="0">
                <a:solidFill>
                  <a:srgbClr val="313D51"/>
                </a:solidFill>
                <a:cs typeface="+mn-ea"/>
              </a:rPr>
              <a:t>对象</a:t>
            </a:r>
          </a:p>
        </p:txBody>
      </p:sp>
      <p:pic>
        <p:nvPicPr>
          <p:cNvPr id="4" name="图片 3">
            <a:extLst>
              <a:ext uri="{FF2B5EF4-FFF2-40B4-BE49-F238E27FC236}">
                <a16:creationId xmlns:a16="http://schemas.microsoft.com/office/drawing/2014/main" id="{79336796-9AE2-8A29-3038-5F081C4DD32F}"/>
              </a:ext>
            </a:extLst>
          </p:cNvPr>
          <p:cNvPicPr>
            <a:picLocks noChangeAspect="1"/>
          </p:cNvPicPr>
          <p:nvPr/>
        </p:nvPicPr>
        <p:blipFill rotWithShape="1">
          <a:blip r:embed="rId3"/>
          <a:srcRect l="-1" r="38541"/>
          <a:stretch/>
        </p:blipFill>
        <p:spPr>
          <a:xfrm>
            <a:off x="6570935" y="1207049"/>
            <a:ext cx="4830246" cy="4172532"/>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7"/>
          <p:cNvSpPr>
            <a:spLocks noChangeArrowheads="1"/>
          </p:cNvSpPr>
          <p:nvPr/>
        </p:nvSpPr>
        <p:spPr bwMode="auto">
          <a:xfrm>
            <a:off x="1334710" y="1523796"/>
            <a:ext cx="562060" cy="560310"/>
          </a:xfrm>
          <a:prstGeom prst="ellipse">
            <a:avLst/>
          </a:prstGeom>
          <a:solidFill>
            <a:srgbClr val="244C89"/>
          </a:solidFill>
          <a:ln w="38100" cap="flat">
            <a:solidFill>
              <a:schemeClr val="bg2"/>
            </a:solidFill>
            <a:prstDash val="solid"/>
            <a:miter lim="800000"/>
          </a:ln>
          <a:effectLst/>
        </p:spPr>
        <p:txBody>
          <a:bodyPr vert="horz" wrap="square" lIns="91440" tIns="45720" rIns="91440" bIns="45720" numCol="1" anchor="t" anchorCtr="0" compatLnSpc="1"/>
          <a:lstStyle/>
          <a:p>
            <a:pPr algn="ctr">
              <a:lnSpc>
                <a:spcPct val="120000"/>
              </a:lnSpc>
              <a:spcBef>
                <a:spcPct val="0"/>
              </a:spcBef>
            </a:pPr>
            <a:r>
              <a:rPr lang="en-US" altLang="zh-CN" dirty="0">
                <a:solidFill>
                  <a:schemeClr val="bg1"/>
                </a:solidFill>
                <a:cs typeface="+mn-ea"/>
                <a:sym typeface="+mn-lt"/>
              </a:rPr>
              <a:t>1</a:t>
            </a:r>
            <a:endParaRPr lang="zh-CN" altLang="en-US" dirty="0">
              <a:solidFill>
                <a:schemeClr val="bg1"/>
              </a:solidFill>
              <a:cs typeface="+mn-ea"/>
              <a:sym typeface="+mn-lt"/>
            </a:endParaRPr>
          </a:p>
        </p:txBody>
      </p:sp>
      <p:sp>
        <p:nvSpPr>
          <p:cNvPr id="20" name="Oval 17"/>
          <p:cNvSpPr>
            <a:spLocks noChangeArrowheads="1"/>
          </p:cNvSpPr>
          <p:nvPr/>
        </p:nvSpPr>
        <p:spPr bwMode="auto">
          <a:xfrm>
            <a:off x="1334710" y="2391624"/>
            <a:ext cx="562060" cy="560310"/>
          </a:xfrm>
          <a:prstGeom prst="ellipse">
            <a:avLst/>
          </a:prstGeom>
          <a:solidFill>
            <a:srgbClr val="244C89"/>
          </a:solidFill>
          <a:ln w="38100" cap="flat">
            <a:solidFill>
              <a:schemeClr val="bg2"/>
            </a:solidFill>
            <a:prstDash val="solid"/>
            <a:miter lim="800000"/>
          </a:ln>
          <a:effectLst/>
        </p:spPr>
        <p:txBody>
          <a:bodyPr vert="horz" wrap="square" lIns="91440" tIns="45720" rIns="91440" bIns="45720" numCol="1" anchor="t" anchorCtr="0" compatLnSpc="1"/>
          <a:lstStyle/>
          <a:p>
            <a:pPr algn="ctr">
              <a:lnSpc>
                <a:spcPct val="120000"/>
              </a:lnSpc>
              <a:spcBef>
                <a:spcPct val="0"/>
              </a:spcBef>
            </a:pPr>
            <a:r>
              <a:rPr lang="en-US" altLang="zh-CN" dirty="0">
                <a:solidFill>
                  <a:schemeClr val="bg1"/>
                </a:solidFill>
                <a:cs typeface="+mn-ea"/>
                <a:sym typeface="+mn-lt"/>
              </a:rPr>
              <a:t>2</a:t>
            </a:r>
            <a:endParaRPr lang="zh-CN" altLang="en-US" dirty="0">
              <a:solidFill>
                <a:schemeClr val="bg1"/>
              </a:solidFill>
              <a:cs typeface="+mn-ea"/>
              <a:sym typeface="+mn-lt"/>
            </a:endParaRPr>
          </a:p>
        </p:txBody>
      </p:sp>
      <p:grpSp>
        <p:nvGrpSpPr>
          <p:cNvPr id="25" name="组合 24"/>
          <p:cNvGrpSpPr/>
          <p:nvPr/>
        </p:nvGrpSpPr>
        <p:grpSpPr>
          <a:xfrm>
            <a:off x="668118" y="251899"/>
            <a:ext cx="4924921" cy="595770"/>
            <a:chOff x="668118" y="251899"/>
            <a:chExt cx="4924921" cy="595770"/>
          </a:xfrm>
        </p:grpSpPr>
        <p:grpSp>
          <p:nvGrpSpPr>
            <p:cNvPr id="26" name="组合 25"/>
            <p:cNvGrpSpPr/>
            <p:nvPr/>
          </p:nvGrpSpPr>
          <p:grpSpPr>
            <a:xfrm>
              <a:off x="668118" y="251899"/>
              <a:ext cx="4617703" cy="582789"/>
              <a:chOff x="4753236" y="4439800"/>
              <a:chExt cx="4617703" cy="582789"/>
            </a:xfrm>
          </p:grpSpPr>
          <p:grpSp>
            <p:nvGrpSpPr>
              <p:cNvPr id="30" name="组合 24"/>
              <p:cNvGrpSpPr/>
              <p:nvPr/>
            </p:nvGrpSpPr>
            <p:grpSpPr bwMode="auto">
              <a:xfrm>
                <a:off x="4753236" y="4446326"/>
                <a:ext cx="576262" cy="576263"/>
                <a:chOff x="6170389" y="4955815"/>
                <a:chExt cx="576064" cy="576064"/>
              </a:xfrm>
            </p:grpSpPr>
            <p:sp>
              <p:nvSpPr>
                <p:cNvPr id="32" name="圆角矩形 13"/>
                <p:cNvSpPr>
                  <a:spLocks noChangeArrowheads="1"/>
                </p:cNvSpPr>
                <p:nvPr/>
              </p:nvSpPr>
              <p:spPr bwMode="auto">
                <a:xfrm>
                  <a:off x="6170389" y="4955815"/>
                  <a:ext cx="576064" cy="576064"/>
                </a:xfrm>
                <a:prstGeom prst="roundRect">
                  <a:avLst>
                    <a:gd name="adj" fmla="val 16667"/>
                  </a:avLst>
                </a:prstGeom>
                <a:solidFill>
                  <a:srgbClr val="244C89"/>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mn-lt"/>
                    <a:ea typeface="+mn-ea"/>
                    <a:cs typeface="+mn-ea"/>
                    <a:sym typeface="+mn-lt"/>
                  </a:endParaRPr>
                </a:p>
              </p:txBody>
            </p:sp>
            <p:sp>
              <p:nvSpPr>
                <p:cNvPr id="33" name="Freeform 11"/>
                <p:cNvSpPr>
                  <a:spLocks noEditPoints="1"/>
                </p:cNvSpPr>
                <p:nvPr/>
              </p:nvSpPr>
              <p:spPr bwMode="auto">
                <a:xfrm>
                  <a:off x="6298628" y="5092507"/>
                  <a:ext cx="315884" cy="273385"/>
                </a:xfrm>
                <a:custGeom>
                  <a:avLst/>
                  <a:gdLst>
                    <a:gd name="T0" fmla="*/ 2147483646 w 948"/>
                    <a:gd name="T1" fmla="*/ 2147483646 h 810"/>
                    <a:gd name="T2" fmla="*/ 2147483646 w 948"/>
                    <a:gd name="T3" fmla="*/ 2147483646 h 810"/>
                    <a:gd name="T4" fmla="*/ 2147483646 w 948"/>
                    <a:gd name="T5" fmla="*/ 2147483646 h 810"/>
                    <a:gd name="T6" fmla="*/ 2147483646 w 948"/>
                    <a:gd name="T7" fmla="*/ 2147483646 h 810"/>
                    <a:gd name="T8" fmla="*/ 2147483646 w 948"/>
                    <a:gd name="T9" fmla="*/ 2147483646 h 810"/>
                    <a:gd name="T10" fmla="*/ 2147483646 w 948"/>
                    <a:gd name="T11" fmla="*/ 2147483646 h 810"/>
                    <a:gd name="T12" fmla="*/ 2147483646 w 948"/>
                    <a:gd name="T13" fmla="*/ 2147483646 h 810"/>
                    <a:gd name="T14" fmla="*/ 2147483646 w 948"/>
                    <a:gd name="T15" fmla="*/ 2147483646 h 810"/>
                    <a:gd name="T16" fmla="*/ 2147483646 w 948"/>
                    <a:gd name="T17" fmla="*/ 2147483646 h 810"/>
                    <a:gd name="T18" fmla="*/ 2147483646 w 948"/>
                    <a:gd name="T19" fmla="*/ 2147483646 h 810"/>
                    <a:gd name="T20" fmla="*/ 2147483646 w 948"/>
                    <a:gd name="T21" fmla="*/ 2147483646 h 810"/>
                    <a:gd name="T22" fmla="*/ 2147483646 w 948"/>
                    <a:gd name="T23" fmla="*/ 2147483646 h 810"/>
                    <a:gd name="T24" fmla="*/ 2147483646 w 948"/>
                    <a:gd name="T25" fmla="*/ 2147483646 h 810"/>
                    <a:gd name="T26" fmla="*/ 2147483646 w 948"/>
                    <a:gd name="T27" fmla="*/ 2147483646 h 810"/>
                    <a:gd name="T28" fmla="*/ 2147483646 w 948"/>
                    <a:gd name="T29" fmla="*/ 2147483646 h 810"/>
                    <a:gd name="T30" fmla="*/ 2147483646 w 948"/>
                    <a:gd name="T31" fmla="*/ 2147483646 h 810"/>
                    <a:gd name="T32" fmla="*/ 2147483646 w 948"/>
                    <a:gd name="T33" fmla="*/ 2147483646 h 810"/>
                    <a:gd name="T34" fmla="*/ 2147483646 w 948"/>
                    <a:gd name="T35" fmla="*/ 2147483646 h 810"/>
                    <a:gd name="T36" fmla="*/ 2147483646 w 948"/>
                    <a:gd name="T37" fmla="*/ 2147483646 h 810"/>
                    <a:gd name="T38" fmla="*/ 2147483646 w 948"/>
                    <a:gd name="T39" fmla="*/ 2147483646 h 810"/>
                    <a:gd name="T40" fmla="*/ 2147483646 w 948"/>
                    <a:gd name="T41" fmla="*/ 2147483646 h 810"/>
                    <a:gd name="T42" fmla="*/ 2147483646 w 948"/>
                    <a:gd name="T43" fmla="*/ 2147483646 h 810"/>
                    <a:gd name="T44" fmla="*/ 2147483646 w 948"/>
                    <a:gd name="T45" fmla="*/ 2147483646 h 810"/>
                    <a:gd name="T46" fmla="*/ 2147483646 w 948"/>
                    <a:gd name="T47" fmla="*/ 2147483646 h 810"/>
                    <a:gd name="T48" fmla="*/ 2147483646 w 948"/>
                    <a:gd name="T49" fmla="*/ 2147483646 h 810"/>
                    <a:gd name="T50" fmla="*/ 2147483646 w 948"/>
                    <a:gd name="T51" fmla="*/ 2147483646 h 810"/>
                    <a:gd name="T52" fmla="*/ 2147483646 w 948"/>
                    <a:gd name="T53" fmla="*/ 2147483646 h 810"/>
                    <a:gd name="T54" fmla="*/ 2147483646 w 948"/>
                    <a:gd name="T55" fmla="*/ 2147483646 h 810"/>
                    <a:gd name="T56" fmla="*/ 2147483646 w 948"/>
                    <a:gd name="T57" fmla="*/ 2147483646 h 810"/>
                    <a:gd name="T58" fmla="*/ 2147483646 w 948"/>
                    <a:gd name="T59" fmla="*/ 2147483646 h 810"/>
                    <a:gd name="T60" fmla="*/ 2147483646 w 948"/>
                    <a:gd name="T61" fmla="*/ 2147483646 h 810"/>
                    <a:gd name="T62" fmla="*/ 2147483646 w 948"/>
                    <a:gd name="T63" fmla="*/ 2147483646 h 810"/>
                    <a:gd name="T64" fmla="*/ 2147483646 w 948"/>
                    <a:gd name="T65" fmla="*/ 2147483646 h 810"/>
                    <a:gd name="T66" fmla="*/ 2147483646 w 948"/>
                    <a:gd name="T67" fmla="*/ 2147483646 h 810"/>
                    <a:gd name="T68" fmla="*/ 2147483646 w 948"/>
                    <a:gd name="T69" fmla="*/ 2147483646 h 810"/>
                    <a:gd name="T70" fmla="*/ 2147483646 w 948"/>
                    <a:gd name="T71" fmla="*/ 2147483646 h 810"/>
                    <a:gd name="T72" fmla="*/ 2147483646 w 948"/>
                    <a:gd name="T73" fmla="*/ 2147483646 h 810"/>
                    <a:gd name="T74" fmla="*/ 2147483646 w 948"/>
                    <a:gd name="T75" fmla="*/ 2147483646 h 810"/>
                    <a:gd name="T76" fmla="*/ 2147483646 w 948"/>
                    <a:gd name="T77" fmla="*/ 2147483646 h 810"/>
                    <a:gd name="T78" fmla="*/ 2147483646 w 948"/>
                    <a:gd name="T79" fmla="*/ 2147483646 h 810"/>
                    <a:gd name="T80" fmla="*/ 2147483646 w 948"/>
                    <a:gd name="T81" fmla="*/ 2147483646 h 810"/>
                    <a:gd name="T82" fmla="*/ 2147483646 w 948"/>
                    <a:gd name="T83" fmla="*/ 2147483646 h 810"/>
                    <a:gd name="T84" fmla="*/ 2147483646 w 948"/>
                    <a:gd name="T85" fmla="*/ 2147483646 h 810"/>
                    <a:gd name="T86" fmla="*/ 2147483646 w 948"/>
                    <a:gd name="T87" fmla="*/ 2147483646 h 810"/>
                    <a:gd name="T88" fmla="*/ 2147483646 w 948"/>
                    <a:gd name="T89" fmla="*/ 2147483646 h 810"/>
                    <a:gd name="T90" fmla="*/ 2147483646 w 948"/>
                    <a:gd name="T91" fmla="*/ 2147483646 h 810"/>
                    <a:gd name="T92" fmla="*/ 2147483646 w 948"/>
                    <a:gd name="T93" fmla="*/ 2147483646 h 810"/>
                    <a:gd name="T94" fmla="*/ 2147483646 w 948"/>
                    <a:gd name="T95" fmla="*/ 2147483646 h 810"/>
                    <a:gd name="T96" fmla="*/ 2147483646 w 948"/>
                    <a:gd name="T97" fmla="*/ 2147483646 h 810"/>
                    <a:gd name="T98" fmla="*/ 2147483646 w 948"/>
                    <a:gd name="T99" fmla="*/ 2147483646 h 810"/>
                    <a:gd name="T100" fmla="*/ 2147483646 w 948"/>
                    <a:gd name="T101" fmla="*/ 2147483646 h 810"/>
                    <a:gd name="T102" fmla="*/ 2147483646 w 948"/>
                    <a:gd name="T103" fmla="*/ 2147483646 h 810"/>
                    <a:gd name="T104" fmla="*/ 2147483646 w 948"/>
                    <a:gd name="T105" fmla="*/ 2147483646 h 810"/>
                    <a:gd name="T106" fmla="*/ 2147483646 w 948"/>
                    <a:gd name="T107" fmla="*/ 2147483646 h 810"/>
                    <a:gd name="T108" fmla="*/ 2147483646 w 948"/>
                    <a:gd name="T109" fmla="*/ 2147483646 h 810"/>
                    <a:gd name="T110" fmla="*/ 2147483646 w 948"/>
                    <a:gd name="T111" fmla="*/ 2147483646 h 810"/>
                    <a:gd name="T112" fmla="*/ 2147483646 w 948"/>
                    <a:gd name="T113" fmla="*/ 2147483646 h 810"/>
                    <a:gd name="T114" fmla="*/ 2147483646 w 948"/>
                    <a:gd name="T115" fmla="*/ 2147483646 h 810"/>
                    <a:gd name="T116" fmla="*/ 2147483646 w 948"/>
                    <a:gd name="T117" fmla="*/ 2147483646 h 810"/>
                    <a:gd name="T118" fmla="*/ 2147483646 w 948"/>
                    <a:gd name="T119" fmla="*/ 2147483646 h 81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948" h="810">
                      <a:moveTo>
                        <a:pt x="588" y="151"/>
                      </a:moveTo>
                      <a:cubicBezTo>
                        <a:pt x="588" y="151"/>
                        <a:pt x="588" y="152"/>
                        <a:pt x="588" y="152"/>
                      </a:cubicBezTo>
                      <a:cubicBezTo>
                        <a:pt x="588" y="153"/>
                        <a:pt x="589" y="154"/>
                        <a:pt x="589" y="155"/>
                      </a:cubicBezTo>
                      <a:cubicBezTo>
                        <a:pt x="589" y="156"/>
                        <a:pt x="589" y="156"/>
                        <a:pt x="589" y="157"/>
                      </a:cubicBezTo>
                      <a:cubicBezTo>
                        <a:pt x="589" y="158"/>
                        <a:pt x="589" y="159"/>
                        <a:pt x="589" y="161"/>
                      </a:cubicBezTo>
                      <a:cubicBezTo>
                        <a:pt x="589" y="161"/>
                        <a:pt x="589" y="161"/>
                        <a:pt x="589" y="161"/>
                      </a:cubicBezTo>
                      <a:cubicBezTo>
                        <a:pt x="589" y="162"/>
                        <a:pt x="589" y="164"/>
                        <a:pt x="589" y="165"/>
                      </a:cubicBezTo>
                      <a:cubicBezTo>
                        <a:pt x="589" y="165"/>
                        <a:pt x="589" y="166"/>
                        <a:pt x="589" y="166"/>
                      </a:cubicBezTo>
                      <a:cubicBezTo>
                        <a:pt x="589" y="167"/>
                        <a:pt x="589" y="168"/>
                        <a:pt x="589" y="169"/>
                      </a:cubicBezTo>
                      <a:cubicBezTo>
                        <a:pt x="589" y="170"/>
                        <a:pt x="589" y="170"/>
                        <a:pt x="589" y="171"/>
                      </a:cubicBezTo>
                      <a:cubicBezTo>
                        <a:pt x="588" y="178"/>
                        <a:pt x="586" y="185"/>
                        <a:pt x="584" y="191"/>
                      </a:cubicBezTo>
                      <a:cubicBezTo>
                        <a:pt x="584" y="192"/>
                        <a:pt x="583" y="193"/>
                        <a:pt x="583" y="194"/>
                      </a:cubicBezTo>
                      <a:cubicBezTo>
                        <a:pt x="583" y="195"/>
                        <a:pt x="583" y="195"/>
                        <a:pt x="583" y="195"/>
                      </a:cubicBezTo>
                      <a:cubicBezTo>
                        <a:pt x="583" y="196"/>
                        <a:pt x="582" y="197"/>
                        <a:pt x="582" y="198"/>
                      </a:cubicBezTo>
                      <a:cubicBezTo>
                        <a:pt x="582" y="198"/>
                        <a:pt x="582" y="198"/>
                        <a:pt x="582" y="198"/>
                      </a:cubicBezTo>
                      <a:cubicBezTo>
                        <a:pt x="580" y="201"/>
                        <a:pt x="579" y="204"/>
                        <a:pt x="577" y="207"/>
                      </a:cubicBezTo>
                      <a:cubicBezTo>
                        <a:pt x="577" y="207"/>
                        <a:pt x="577" y="207"/>
                        <a:pt x="577" y="208"/>
                      </a:cubicBezTo>
                      <a:cubicBezTo>
                        <a:pt x="577" y="208"/>
                        <a:pt x="576" y="209"/>
                        <a:pt x="575" y="210"/>
                      </a:cubicBezTo>
                      <a:cubicBezTo>
                        <a:pt x="575" y="210"/>
                        <a:pt x="575" y="211"/>
                        <a:pt x="575" y="211"/>
                      </a:cubicBezTo>
                      <a:cubicBezTo>
                        <a:pt x="573" y="215"/>
                        <a:pt x="570" y="218"/>
                        <a:pt x="567" y="222"/>
                      </a:cubicBezTo>
                      <a:cubicBezTo>
                        <a:pt x="567" y="222"/>
                        <a:pt x="567" y="222"/>
                        <a:pt x="567" y="222"/>
                      </a:cubicBezTo>
                      <a:cubicBezTo>
                        <a:pt x="566" y="223"/>
                        <a:pt x="566" y="224"/>
                        <a:pt x="565" y="224"/>
                      </a:cubicBezTo>
                      <a:cubicBezTo>
                        <a:pt x="565" y="224"/>
                        <a:pt x="565" y="225"/>
                        <a:pt x="565" y="225"/>
                      </a:cubicBezTo>
                      <a:cubicBezTo>
                        <a:pt x="562" y="227"/>
                        <a:pt x="560" y="230"/>
                        <a:pt x="558" y="232"/>
                      </a:cubicBezTo>
                      <a:cubicBezTo>
                        <a:pt x="558" y="232"/>
                        <a:pt x="557" y="232"/>
                        <a:pt x="557" y="232"/>
                      </a:cubicBezTo>
                      <a:cubicBezTo>
                        <a:pt x="557" y="233"/>
                        <a:pt x="556" y="233"/>
                        <a:pt x="555" y="234"/>
                      </a:cubicBezTo>
                      <a:cubicBezTo>
                        <a:pt x="555" y="234"/>
                        <a:pt x="555" y="234"/>
                        <a:pt x="554" y="234"/>
                      </a:cubicBezTo>
                      <a:cubicBezTo>
                        <a:pt x="554" y="235"/>
                        <a:pt x="553" y="236"/>
                        <a:pt x="552" y="236"/>
                      </a:cubicBezTo>
                      <a:cubicBezTo>
                        <a:pt x="547" y="240"/>
                        <a:pt x="543" y="243"/>
                        <a:pt x="537" y="246"/>
                      </a:cubicBezTo>
                      <a:cubicBezTo>
                        <a:pt x="536" y="246"/>
                        <a:pt x="535" y="247"/>
                        <a:pt x="534" y="247"/>
                      </a:cubicBezTo>
                      <a:cubicBezTo>
                        <a:pt x="533" y="247"/>
                        <a:pt x="533" y="248"/>
                        <a:pt x="532" y="248"/>
                      </a:cubicBezTo>
                      <a:cubicBezTo>
                        <a:pt x="532" y="248"/>
                        <a:pt x="531" y="249"/>
                        <a:pt x="530" y="249"/>
                      </a:cubicBezTo>
                      <a:cubicBezTo>
                        <a:pt x="529" y="249"/>
                        <a:pt x="529" y="249"/>
                        <a:pt x="528" y="249"/>
                      </a:cubicBezTo>
                      <a:cubicBezTo>
                        <a:pt x="527" y="250"/>
                        <a:pt x="526" y="250"/>
                        <a:pt x="525" y="251"/>
                      </a:cubicBezTo>
                      <a:cubicBezTo>
                        <a:pt x="525" y="251"/>
                        <a:pt x="525" y="251"/>
                        <a:pt x="525" y="251"/>
                      </a:cubicBezTo>
                      <a:cubicBezTo>
                        <a:pt x="523" y="251"/>
                        <a:pt x="522" y="252"/>
                        <a:pt x="520" y="252"/>
                      </a:cubicBezTo>
                      <a:cubicBezTo>
                        <a:pt x="520" y="252"/>
                        <a:pt x="520" y="252"/>
                        <a:pt x="519" y="252"/>
                      </a:cubicBezTo>
                      <a:cubicBezTo>
                        <a:pt x="518" y="253"/>
                        <a:pt x="517" y="253"/>
                        <a:pt x="516" y="253"/>
                      </a:cubicBezTo>
                      <a:cubicBezTo>
                        <a:pt x="516" y="253"/>
                        <a:pt x="515" y="253"/>
                        <a:pt x="515" y="253"/>
                      </a:cubicBezTo>
                      <a:cubicBezTo>
                        <a:pt x="514" y="254"/>
                        <a:pt x="512" y="254"/>
                        <a:pt x="511" y="254"/>
                      </a:cubicBezTo>
                      <a:cubicBezTo>
                        <a:pt x="509" y="254"/>
                        <a:pt x="508" y="255"/>
                        <a:pt x="506" y="255"/>
                      </a:cubicBezTo>
                      <a:cubicBezTo>
                        <a:pt x="506" y="255"/>
                        <a:pt x="506" y="255"/>
                        <a:pt x="505" y="255"/>
                      </a:cubicBezTo>
                      <a:cubicBezTo>
                        <a:pt x="504" y="255"/>
                        <a:pt x="503" y="255"/>
                        <a:pt x="502" y="255"/>
                      </a:cubicBezTo>
                      <a:cubicBezTo>
                        <a:pt x="502" y="255"/>
                        <a:pt x="501" y="255"/>
                        <a:pt x="501" y="255"/>
                      </a:cubicBezTo>
                      <a:cubicBezTo>
                        <a:pt x="499" y="255"/>
                        <a:pt x="498" y="255"/>
                        <a:pt x="496" y="255"/>
                      </a:cubicBezTo>
                      <a:cubicBezTo>
                        <a:pt x="496" y="255"/>
                        <a:pt x="496" y="255"/>
                        <a:pt x="496" y="255"/>
                      </a:cubicBezTo>
                      <a:cubicBezTo>
                        <a:pt x="495" y="255"/>
                        <a:pt x="494" y="255"/>
                        <a:pt x="492" y="255"/>
                      </a:cubicBezTo>
                      <a:cubicBezTo>
                        <a:pt x="492" y="255"/>
                        <a:pt x="491" y="255"/>
                        <a:pt x="491" y="255"/>
                      </a:cubicBezTo>
                      <a:cubicBezTo>
                        <a:pt x="490" y="255"/>
                        <a:pt x="489" y="255"/>
                        <a:pt x="488" y="255"/>
                      </a:cubicBezTo>
                      <a:cubicBezTo>
                        <a:pt x="488" y="255"/>
                        <a:pt x="487" y="255"/>
                        <a:pt x="487" y="255"/>
                      </a:cubicBezTo>
                      <a:cubicBezTo>
                        <a:pt x="485" y="255"/>
                        <a:pt x="484" y="255"/>
                        <a:pt x="483" y="255"/>
                      </a:cubicBezTo>
                      <a:cubicBezTo>
                        <a:pt x="477" y="254"/>
                        <a:pt x="471" y="253"/>
                        <a:pt x="466" y="251"/>
                      </a:cubicBezTo>
                      <a:cubicBezTo>
                        <a:pt x="465" y="250"/>
                        <a:pt x="464" y="250"/>
                        <a:pt x="463" y="250"/>
                      </a:cubicBezTo>
                      <a:cubicBezTo>
                        <a:pt x="463" y="250"/>
                        <a:pt x="462" y="250"/>
                        <a:pt x="462" y="249"/>
                      </a:cubicBezTo>
                      <a:cubicBezTo>
                        <a:pt x="461" y="249"/>
                        <a:pt x="460" y="249"/>
                        <a:pt x="459" y="248"/>
                      </a:cubicBezTo>
                      <a:cubicBezTo>
                        <a:pt x="459" y="248"/>
                        <a:pt x="459" y="248"/>
                        <a:pt x="459" y="248"/>
                      </a:cubicBezTo>
                      <a:cubicBezTo>
                        <a:pt x="456" y="247"/>
                        <a:pt x="453" y="245"/>
                        <a:pt x="450" y="244"/>
                      </a:cubicBezTo>
                      <a:cubicBezTo>
                        <a:pt x="450" y="244"/>
                        <a:pt x="450" y="244"/>
                        <a:pt x="450" y="244"/>
                      </a:cubicBezTo>
                      <a:cubicBezTo>
                        <a:pt x="449" y="243"/>
                        <a:pt x="448" y="243"/>
                        <a:pt x="447" y="242"/>
                      </a:cubicBezTo>
                      <a:cubicBezTo>
                        <a:pt x="447" y="242"/>
                        <a:pt x="447" y="242"/>
                        <a:pt x="446" y="242"/>
                      </a:cubicBezTo>
                      <a:cubicBezTo>
                        <a:pt x="443" y="239"/>
                        <a:pt x="439" y="237"/>
                        <a:pt x="436" y="234"/>
                      </a:cubicBezTo>
                      <a:cubicBezTo>
                        <a:pt x="435" y="234"/>
                        <a:pt x="435" y="234"/>
                        <a:pt x="435" y="234"/>
                      </a:cubicBezTo>
                      <a:cubicBezTo>
                        <a:pt x="434" y="233"/>
                        <a:pt x="434" y="232"/>
                        <a:pt x="433" y="232"/>
                      </a:cubicBezTo>
                      <a:cubicBezTo>
                        <a:pt x="433" y="231"/>
                        <a:pt x="433" y="231"/>
                        <a:pt x="432" y="231"/>
                      </a:cubicBezTo>
                      <a:cubicBezTo>
                        <a:pt x="430" y="229"/>
                        <a:pt x="428" y="227"/>
                        <a:pt x="425" y="224"/>
                      </a:cubicBezTo>
                      <a:cubicBezTo>
                        <a:pt x="425" y="224"/>
                        <a:pt x="425" y="224"/>
                        <a:pt x="425" y="224"/>
                      </a:cubicBezTo>
                      <a:cubicBezTo>
                        <a:pt x="425" y="223"/>
                        <a:pt x="424" y="222"/>
                        <a:pt x="423" y="222"/>
                      </a:cubicBezTo>
                      <a:cubicBezTo>
                        <a:pt x="423" y="221"/>
                        <a:pt x="423" y="221"/>
                        <a:pt x="423" y="221"/>
                      </a:cubicBezTo>
                      <a:cubicBezTo>
                        <a:pt x="422" y="220"/>
                        <a:pt x="421" y="219"/>
                        <a:pt x="421" y="218"/>
                      </a:cubicBezTo>
                      <a:cubicBezTo>
                        <a:pt x="417" y="213"/>
                        <a:pt x="413" y="207"/>
                        <a:pt x="410" y="200"/>
                      </a:cubicBezTo>
                      <a:cubicBezTo>
                        <a:pt x="410" y="200"/>
                        <a:pt x="410" y="199"/>
                        <a:pt x="409" y="199"/>
                      </a:cubicBezTo>
                      <a:cubicBezTo>
                        <a:pt x="409" y="198"/>
                        <a:pt x="409" y="197"/>
                        <a:pt x="408" y="196"/>
                      </a:cubicBezTo>
                      <a:cubicBezTo>
                        <a:pt x="408" y="196"/>
                        <a:pt x="408" y="195"/>
                        <a:pt x="408" y="195"/>
                      </a:cubicBezTo>
                      <a:cubicBezTo>
                        <a:pt x="407" y="194"/>
                        <a:pt x="407" y="193"/>
                        <a:pt x="407" y="191"/>
                      </a:cubicBezTo>
                      <a:cubicBezTo>
                        <a:pt x="406" y="191"/>
                        <a:pt x="406" y="191"/>
                        <a:pt x="406" y="191"/>
                      </a:cubicBezTo>
                      <a:cubicBezTo>
                        <a:pt x="406" y="190"/>
                        <a:pt x="406" y="188"/>
                        <a:pt x="405" y="187"/>
                      </a:cubicBezTo>
                      <a:cubicBezTo>
                        <a:pt x="405" y="187"/>
                        <a:pt x="405" y="186"/>
                        <a:pt x="405" y="186"/>
                      </a:cubicBezTo>
                      <a:cubicBezTo>
                        <a:pt x="405" y="185"/>
                        <a:pt x="404" y="184"/>
                        <a:pt x="404" y="183"/>
                      </a:cubicBezTo>
                      <a:cubicBezTo>
                        <a:pt x="404" y="182"/>
                        <a:pt x="404" y="182"/>
                        <a:pt x="404" y="181"/>
                      </a:cubicBezTo>
                      <a:cubicBezTo>
                        <a:pt x="404" y="180"/>
                        <a:pt x="403" y="179"/>
                        <a:pt x="403" y="177"/>
                      </a:cubicBezTo>
                      <a:cubicBezTo>
                        <a:pt x="403" y="176"/>
                        <a:pt x="403" y="174"/>
                        <a:pt x="402" y="173"/>
                      </a:cubicBezTo>
                      <a:cubicBezTo>
                        <a:pt x="402" y="173"/>
                        <a:pt x="402" y="172"/>
                        <a:pt x="402" y="172"/>
                      </a:cubicBezTo>
                      <a:cubicBezTo>
                        <a:pt x="402" y="171"/>
                        <a:pt x="402" y="170"/>
                        <a:pt x="402" y="169"/>
                      </a:cubicBezTo>
                      <a:cubicBezTo>
                        <a:pt x="402" y="168"/>
                        <a:pt x="402" y="168"/>
                        <a:pt x="402" y="167"/>
                      </a:cubicBezTo>
                      <a:cubicBezTo>
                        <a:pt x="402" y="166"/>
                        <a:pt x="402" y="164"/>
                        <a:pt x="402" y="163"/>
                      </a:cubicBezTo>
                      <a:cubicBezTo>
                        <a:pt x="402" y="163"/>
                        <a:pt x="402" y="163"/>
                        <a:pt x="402" y="163"/>
                      </a:cubicBezTo>
                      <a:cubicBezTo>
                        <a:pt x="402" y="161"/>
                        <a:pt x="402" y="160"/>
                        <a:pt x="402" y="159"/>
                      </a:cubicBezTo>
                      <a:cubicBezTo>
                        <a:pt x="402" y="158"/>
                        <a:pt x="402" y="158"/>
                        <a:pt x="402" y="157"/>
                      </a:cubicBezTo>
                      <a:cubicBezTo>
                        <a:pt x="402" y="156"/>
                        <a:pt x="402" y="156"/>
                        <a:pt x="402" y="155"/>
                      </a:cubicBezTo>
                      <a:cubicBezTo>
                        <a:pt x="402" y="154"/>
                        <a:pt x="402" y="154"/>
                        <a:pt x="402" y="153"/>
                      </a:cubicBezTo>
                      <a:cubicBezTo>
                        <a:pt x="402" y="152"/>
                        <a:pt x="402" y="151"/>
                        <a:pt x="403" y="149"/>
                      </a:cubicBezTo>
                      <a:cubicBezTo>
                        <a:pt x="403" y="149"/>
                        <a:pt x="403" y="149"/>
                        <a:pt x="403" y="149"/>
                      </a:cubicBezTo>
                      <a:cubicBezTo>
                        <a:pt x="403" y="143"/>
                        <a:pt x="405" y="138"/>
                        <a:pt x="406" y="132"/>
                      </a:cubicBezTo>
                      <a:cubicBezTo>
                        <a:pt x="407" y="131"/>
                        <a:pt x="407" y="130"/>
                        <a:pt x="408" y="129"/>
                      </a:cubicBezTo>
                      <a:cubicBezTo>
                        <a:pt x="408" y="129"/>
                        <a:pt x="408" y="129"/>
                        <a:pt x="408" y="129"/>
                      </a:cubicBezTo>
                      <a:cubicBezTo>
                        <a:pt x="408" y="128"/>
                        <a:pt x="409" y="127"/>
                        <a:pt x="409" y="126"/>
                      </a:cubicBezTo>
                      <a:cubicBezTo>
                        <a:pt x="409" y="126"/>
                        <a:pt x="409" y="126"/>
                        <a:pt x="409" y="126"/>
                      </a:cubicBezTo>
                      <a:cubicBezTo>
                        <a:pt x="410" y="123"/>
                        <a:pt x="412" y="120"/>
                        <a:pt x="413" y="117"/>
                      </a:cubicBezTo>
                      <a:cubicBezTo>
                        <a:pt x="413" y="117"/>
                        <a:pt x="414" y="116"/>
                        <a:pt x="414" y="116"/>
                      </a:cubicBezTo>
                      <a:cubicBezTo>
                        <a:pt x="414" y="115"/>
                        <a:pt x="415" y="114"/>
                        <a:pt x="415" y="114"/>
                      </a:cubicBezTo>
                      <a:cubicBezTo>
                        <a:pt x="415" y="113"/>
                        <a:pt x="415" y="113"/>
                        <a:pt x="416" y="113"/>
                      </a:cubicBezTo>
                      <a:cubicBezTo>
                        <a:pt x="418" y="109"/>
                        <a:pt x="420" y="106"/>
                        <a:pt x="423" y="102"/>
                      </a:cubicBezTo>
                      <a:cubicBezTo>
                        <a:pt x="423" y="102"/>
                        <a:pt x="423" y="102"/>
                        <a:pt x="424" y="102"/>
                      </a:cubicBezTo>
                      <a:cubicBezTo>
                        <a:pt x="424" y="101"/>
                        <a:pt x="425" y="100"/>
                        <a:pt x="426" y="99"/>
                      </a:cubicBezTo>
                      <a:cubicBezTo>
                        <a:pt x="426" y="99"/>
                        <a:pt x="426" y="99"/>
                        <a:pt x="426" y="99"/>
                      </a:cubicBezTo>
                      <a:cubicBezTo>
                        <a:pt x="428" y="97"/>
                        <a:pt x="431" y="94"/>
                        <a:pt x="433" y="92"/>
                      </a:cubicBezTo>
                      <a:cubicBezTo>
                        <a:pt x="433" y="92"/>
                        <a:pt x="433" y="92"/>
                        <a:pt x="433" y="92"/>
                      </a:cubicBezTo>
                      <a:cubicBezTo>
                        <a:pt x="434" y="91"/>
                        <a:pt x="435" y="90"/>
                        <a:pt x="436" y="90"/>
                      </a:cubicBezTo>
                      <a:cubicBezTo>
                        <a:pt x="436" y="90"/>
                        <a:pt x="436" y="89"/>
                        <a:pt x="436" y="89"/>
                      </a:cubicBezTo>
                      <a:cubicBezTo>
                        <a:pt x="437" y="89"/>
                        <a:pt x="438" y="88"/>
                        <a:pt x="439" y="87"/>
                      </a:cubicBezTo>
                      <a:cubicBezTo>
                        <a:pt x="443" y="84"/>
                        <a:pt x="448" y="81"/>
                        <a:pt x="453" y="78"/>
                      </a:cubicBezTo>
                      <a:cubicBezTo>
                        <a:pt x="454" y="78"/>
                        <a:pt x="456" y="77"/>
                        <a:pt x="457" y="77"/>
                      </a:cubicBezTo>
                      <a:cubicBezTo>
                        <a:pt x="457" y="76"/>
                        <a:pt x="458" y="76"/>
                        <a:pt x="458" y="76"/>
                      </a:cubicBezTo>
                      <a:cubicBezTo>
                        <a:pt x="459" y="76"/>
                        <a:pt x="460" y="75"/>
                        <a:pt x="461" y="75"/>
                      </a:cubicBezTo>
                      <a:cubicBezTo>
                        <a:pt x="461" y="75"/>
                        <a:pt x="462" y="74"/>
                        <a:pt x="462" y="74"/>
                      </a:cubicBezTo>
                      <a:cubicBezTo>
                        <a:pt x="463" y="74"/>
                        <a:pt x="465" y="73"/>
                        <a:pt x="466" y="73"/>
                      </a:cubicBezTo>
                      <a:cubicBezTo>
                        <a:pt x="466" y="73"/>
                        <a:pt x="466" y="73"/>
                        <a:pt x="466" y="73"/>
                      </a:cubicBezTo>
                      <a:cubicBezTo>
                        <a:pt x="467" y="72"/>
                        <a:pt x="469" y="72"/>
                        <a:pt x="470" y="72"/>
                      </a:cubicBezTo>
                      <a:cubicBezTo>
                        <a:pt x="471" y="72"/>
                        <a:pt x="471" y="71"/>
                        <a:pt x="471" y="71"/>
                      </a:cubicBezTo>
                      <a:cubicBezTo>
                        <a:pt x="472" y="71"/>
                        <a:pt x="473" y="71"/>
                        <a:pt x="474" y="71"/>
                      </a:cubicBezTo>
                      <a:cubicBezTo>
                        <a:pt x="475" y="71"/>
                        <a:pt x="475" y="70"/>
                        <a:pt x="476" y="70"/>
                      </a:cubicBezTo>
                      <a:cubicBezTo>
                        <a:pt x="477" y="70"/>
                        <a:pt x="479" y="70"/>
                        <a:pt x="480" y="70"/>
                      </a:cubicBezTo>
                      <a:cubicBezTo>
                        <a:pt x="481" y="69"/>
                        <a:pt x="483" y="69"/>
                        <a:pt x="484" y="69"/>
                      </a:cubicBezTo>
                      <a:cubicBezTo>
                        <a:pt x="485" y="69"/>
                        <a:pt x="485" y="69"/>
                        <a:pt x="486" y="69"/>
                      </a:cubicBezTo>
                      <a:cubicBezTo>
                        <a:pt x="487" y="69"/>
                        <a:pt x="488" y="69"/>
                        <a:pt x="489" y="69"/>
                      </a:cubicBezTo>
                      <a:cubicBezTo>
                        <a:pt x="489" y="68"/>
                        <a:pt x="490" y="68"/>
                        <a:pt x="490" y="68"/>
                      </a:cubicBezTo>
                      <a:cubicBezTo>
                        <a:pt x="491" y="68"/>
                        <a:pt x="493" y="68"/>
                        <a:pt x="494" y="68"/>
                      </a:cubicBezTo>
                      <a:cubicBezTo>
                        <a:pt x="494" y="68"/>
                        <a:pt x="494" y="68"/>
                        <a:pt x="495" y="68"/>
                      </a:cubicBezTo>
                      <a:cubicBezTo>
                        <a:pt x="496" y="68"/>
                        <a:pt x="497" y="68"/>
                        <a:pt x="498" y="68"/>
                      </a:cubicBezTo>
                      <a:cubicBezTo>
                        <a:pt x="499" y="68"/>
                        <a:pt x="499" y="68"/>
                        <a:pt x="500" y="68"/>
                      </a:cubicBezTo>
                      <a:cubicBezTo>
                        <a:pt x="501" y="68"/>
                        <a:pt x="502" y="68"/>
                        <a:pt x="503" y="69"/>
                      </a:cubicBezTo>
                      <a:cubicBezTo>
                        <a:pt x="503" y="69"/>
                        <a:pt x="504" y="69"/>
                        <a:pt x="504" y="69"/>
                      </a:cubicBezTo>
                      <a:cubicBezTo>
                        <a:pt x="505" y="69"/>
                        <a:pt x="507" y="69"/>
                        <a:pt x="508" y="69"/>
                      </a:cubicBezTo>
                      <a:cubicBezTo>
                        <a:pt x="514" y="70"/>
                        <a:pt x="519" y="71"/>
                        <a:pt x="525" y="73"/>
                      </a:cubicBezTo>
                      <a:cubicBezTo>
                        <a:pt x="526" y="73"/>
                        <a:pt x="527" y="74"/>
                        <a:pt x="528" y="74"/>
                      </a:cubicBezTo>
                      <a:cubicBezTo>
                        <a:pt x="528" y="74"/>
                        <a:pt x="528" y="74"/>
                        <a:pt x="528" y="74"/>
                      </a:cubicBezTo>
                      <a:cubicBezTo>
                        <a:pt x="529" y="75"/>
                        <a:pt x="530" y="75"/>
                        <a:pt x="531" y="75"/>
                      </a:cubicBezTo>
                      <a:cubicBezTo>
                        <a:pt x="531" y="75"/>
                        <a:pt x="532" y="76"/>
                        <a:pt x="532" y="76"/>
                      </a:cubicBezTo>
                      <a:cubicBezTo>
                        <a:pt x="535" y="77"/>
                        <a:pt x="538" y="78"/>
                        <a:pt x="541" y="80"/>
                      </a:cubicBezTo>
                      <a:cubicBezTo>
                        <a:pt x="541" y="80"/>
                        <a:pt x="541" y="80"/>
                        <a:pt x="541" y="80"/>
                      </a:cubicBezTo>
                      <a:cubicBezTo>
                        <a:pt x="542" y="81"/>
                        <a:pt x="543" y="81"/>
                        <a:pt x="544" y="82"/>
                      </a:cubicBezTo>
                      <a:cubicBezTo>
                        <a:pt x="544" y="82"/>
                        <a:pt x="544" y="82"/>
                        <a:pt x="544" y="82"/>
                      </a:cubicBezTo>
                      <a:cubicBezTo>
                        <a:pt x="548" y="84"/>
                        <a:pt x="552" y="87"/>
                        <a:pt x="555" y="90"/>
                      </a:cubicBezTo>
                      <a:cubicBezTo>
                        <a:pt x="555" y="90"/>
                        <a:pt x="555" y="90"/>
                        <a:pt x="556" y="90"/>
                      </a:cubicBezTo>
                      <a:cubicBezTo>
                        <a:pt x="556" y="91"/>
                        <a:pt x="557" y="92"/>
                        <a:pt x="558" y="92"/>
                      </a:cubicBezTo>
                      <a:cubicBezTo>
                        <a:pt x="558" y="92"/>
                        <a:pt x="558" y="92"/>
                        <a:pt x="558" y="93"/>
                      </a:cubicBezTo>
                      <a:cubicBezTo>
                        <a:pt x="561" y="95"/>
                        <a:pt x="563" y="97"/>
                        <a:pt x="565" y="100"/>
                      </a:cubicBezTo>
                      <a:cubicBezTo>
                        <a:pt x="565" y="100"/>
                        <a:pt x="565" y="100"/>
                        <a:pt x="565" y="100"/>
                      </a:cubicBezTo>
                      <a:cubicBezTo>
                        <a:pt x="566" y="101"/>
                        <a:pt x="567" y="101"/>
                        <a:pt x="567" y="102"/>
                      </a:cubicBezTo>
                      <a:cubicBezTo>
                        <a:pt x="568" y="102"/>
                        <a:pt x="568" y="103"/>
                        <a:pt x="568" y="103"/>
                      </a:cubicBezTo>
                      <a:cubicBezTo>
                        <a:pt x="569" y="104"/>
                        <a:pt x="569" y="104"/>
                        <a:pt x="570" y="105"/>
                      </a:cubicBezTo>
                      <a:cubicBezTo>
                        <a:pt x="573" y="110"/>
                        <a:pt x="576" y="115"/>
                        <a:pt x="579" y="120"/>
                      </a:cubicBezTo>
                      <a:cubicBezTo>
                        <a:pt x="580" y="121"/>
                        <a:pt x="580" y="122"/>
                        <a:pt x="581" y="123"/>
                      </a:cubicBezTo>
                      <a:cubicBezTo>
                        <a:pt x="581" y="124"/>
                        <a:pt x="581" y="124"/>
                        <a:pt x="581" y="125"/>
                      </a:cubicBezTo>
                      <a:cubicBezTo>
                        <a:pt x="582" y="126"/>
                        <a:pt x="582" y="127"/>
                        <a:pt x="582" y="127"/>
                      </a:cubicBezTo>
                      <a:cubicBezTo>
                        <a:pt x="583" y="128"/>
                        <a:pt x="583" y="128"/>
                        <a:pt x="583" y="129"/>
                      </a:cubicBezTo>
                      <a:cubicBezTo>
                        <a:pt x="583" y="130"/>
                        <a:pt x="584" y="131"/>
                        <a:pt x="584" y="132"/>
                      </a:cubicBezTo>
                      <a:cubicBezTo>
                        <a:pt x="584" y="132"/>
                        <a:pt x="584" y="133"/>
                        <a:pt x="584" y="133"/>
                      </a:cubicBezTo>
                      <a:cubicBezTo>
                        <a:pt x="585" y="134"/>
                        <a:pt x="585" y="135"/>
                        <a:pt x="585" y="137"/>
                      </a:cubicBezTo>
                      <a:lnTo>
                        <a:pt x="586" y="138"/>
                      </a:lnTo>
                      <a:cubicBezTo>
                        <a:pt x="586" y="139"/>
                        <a:pt x="586" y="140"/>
                        <a:pt x="587" y="141"/>
                      </a:cubicBezTo>
                      <a:cubicBezTo>
                        <a:pt x="587" y="141"/>
                        <a:pt x="587" y="142"/>
                        <a:pt x="587" y="142"/>
                      </a:cubicBezTo>
                      <a:cubicBezTo>
                        <a:pt x="587" y="144"/>
                        <a:pt x="587" y="145"/>
                        <a:pt x="588" y="147"/>
                      </a:cubicBezTo>
                      <a:cubicBezTo>
                        <a:pt x="588" y="148"/>
                        <a:pt x="588" y="149"/>
                        <a:pt x="588" y="151"/>
                      </a:cubicBezTo>
                      <a:close/>
                      <a:moveTo>
                        <a:pt x="657" y="163"/>
                      </a:moveTo>
                      <a:lnTo>
                        <a:pt x="648" y="108"/>
                      </a:lnTo>
                      <a:lnTo>
                        <a:pt x="616" y="114"/>
                      </a:lnTo>
                      <a:cubicBezTo>
                        <a:pt x="611" y="99"/>
                        <a:pt x="602" y="86"/>
                        <a:pt x="592" y="74"/>
                      </a:cubicBezTo>
                      <a:lnTo>
                        <a:pt x="611" y="48"/>
                      </a:lnTo>
                      <a:lnTo>
                        <a:pt x="565" y="16"/>
                      </a:lnTo>
                      <a:lnTo>
                        <a:pt x="547" y="42"/>
                      </a:lnTo>
                      <a:cubicBezTo>
                        <a:pt x="533" y="36"/>
                        <a:pt x="518" y="32"/>
                        <a:pt x="502" y="32"/>
                      </a:cubicBezTo>
                      <a:lnTo>
                        <a:pt x="497" y="0"/>
                      </a:lnTo>
                      <a:lnTo>
                        <a:pt x="442" y="9"/>
                      </a:lnTo>
                      <a:lnTo>
                        <a:pt x="447" y="41"/>
                      </a:lnTo>
                      <a:cubicBezTo>
                        <a:pt x="432" y="47"/>
                        <a:pt x="419" y="55"/>
                        <a:pt x="408" y="65"/>
                      </a:cubicBezTo>
                      <a:lnTo>
                        <a:pt x="382" y="47"/>
                      </a:lnTo>
                      <a:lnTo>
                        <a:pt x="350" y="92"/>
                      </a:lnTo>
                      <a:lnTo>
                        <a:pt x="376" y="110"/>
                      </a:lnTo>
                      <a:cubicBezTo>
                        <a:pt x="370" y="124"/>
                        <a:pt x="366" y="140"/>
                        <a:pt x="365" y="155"/>
                      </a:cubicBezTo>
                      <a:lnTo>
                        <a:pt x="334" y="161"/>
                      </a:lnTo>
                      <a:lnTo>
                        <a:pt x="343" y="215"/>
                      </a:lnTo>
                      <a:lnTo>
                        <a:pt x="374" y="210"/>
                      </a:lnTo>
                      <a:cubicBezTo>
                        <a:pt x="380" y="225"/>
                        <a:pt x="388" y="238"/>
                        <a:pt x="399" y="249"/>
                      </a:cubicBezTo>
                      <a:lnTo>
                        <a:pt x="380" y="275"/>
                      </a:lnTo>
                      <a:lnTo>
                        <a:pt x="425" y="308"/>
                      </a:lnTo>
                      <a:lnTo>
                        <a:pt x="444" y="282"/>
                      </a:lnTo>
                      <a:cubicBezTo>
                        <a:pt x="458" y="288"/>
                        <a:pt x="473" y="291"/>
                        <a:pt x="489" y="292"/>
                      </a:cubicBezTo>
                      <a:lnTo>
                        <a:pt x="494" y="324"/>
                      </a:lnTo>
                      <a:lnTo>
                        <a:pt x="549" y="315"/>
                      </a:lnTo>
                      <a:lnTo>
                        <a:pt x="544" y="283"/>
                      </a:lnTo>
                      <a:cubicBezTo>
                        <a:pt x="558" y="277"/>
                        <a:pt x="571" y="269"/>
                        <a:pt x="583" y="258"/>
                      </a:cubicBezTo>
                      <a:lnTo>
                        <a:pt x="609" y="277"/>
                      </a:lnTo>
                      <a:lnTo>
                        <a:pt x="641" y="232"/>
                      </a:lnTo>
                      <a:lnTo>
                        <a:pt x="615" y="213"/>
                      </a:lnTo>
                      <a:cubicBezTo>
                        <a:pt x="621" y="199"/>
                        <a:pt x="625" y="184"/>
                        <a:pt x="625" y="168"/>
                      </a:cubicBezTo>
                      <a:lnTo>
                        <a:pt x="657" y="163"/>
                      </a:lnTo>
                      <a:close/>
                      <a:moveTo>
                        <a:pt x="453" y="544"/>
                      </a:moveTo>
                      <a:cubicBezTo>
                        <a:pt x="453" y="545"/>
                        <a:pt x="453" y="546"/>
                        <a:pt x="453" y="547"/>
                      </a:cubicBezTo>
                      <a:cubicBezTo>
                        <a:pt x="452" y="548"/>
                        <a:pt x="452" y="550"/>
                        <a:pt x="452" y="552"/>
                      </a:cubicBezTo>
                      <a:cubicBezTo>
                        <a:pt x="452" y="553"/>
                        <a:pt x="451" y="554"/>
                        <a:pt x="451" y="554"/>
                      </a:cubicBezTo>
                      <a:cubicBezTo>
                        <a:pt x="451" y="557"/>
                        <a:pt x="450" y="559"/>
                        <a:pt x="450" y="562"/>
                      </a:cubicBezTo>
                      <a:cubicBezTo>
                        <a:pt x="450" y="562"/>
                        <a:pt x="450" y="562"/>
                        <a:pt x="449" y="562"/>
                      </a:cubicBezTo>
                      <a:cubicBezTo>
                        <a:pt x="449" y="565"/>
                        <a:pt x="448" y="567"/>
                        <a:pt x="448" y="569"/>
                      </a:cubicBezTo>
                      <a:cubicBezTo>
                        <a:pt x="447" y="570"/>
                        <a:pt x="447" y="570"/>
                        <a:pt x="447" y="571"/>
                      </a:cubicBezTo>
                      <a:cubicBezTo>
                        <a:pt x="447" y="573"/>
                        <a:pt x="446" y="575"/>
                        <a:pt x="445" y="576"/>
                      </a:cubicBezTo>
                      <a:cubicBezTo>
                        <a:pt x="445" y="577"/>
                        <a:pt x="445" y="578"/>
                        <a:pt x="445" y="579"/>
                      </a:cubicBezTo>
                      <a:cubicBezTo>
                        <a:pt x="440" y="591"/>
                        <a:pt x="435" y="602"/>
                        <a:pt x="428" y="612"/>
                      </a:cubicBezTo>
                      <a:cubicBezTo>
                        <a:pt x="427" y="614"/>
                        <a:pt x="426" y="616"/>
                        <a:pt x="425" y="617"/>
                      </a:cubicBezTo>
                      <a:cubicBezTo>
                        <a:pt x="424" y="617"/>
                        <a:pt x="424" y="618"/>
                        <a:pt x="424" y="618"/>
                      </a:cubicBezTo>
                      <a:cubicBezTo>
                        <a:pt x="423" y="620"/>
                        <a:pt x="422" y="621"/>
                        <a:pt x="421" y="623"/>
                      </a:cubicBezTo>
                      <a:cubicBezTo>
                        <a:pt x="421" y="623"/>
                        <a:pt x="420" y="623"/>
                        <a:pt x="420" y="623"/>
                      </a:cubicBezTo>
                      <a:cubicBezTo>
                        <a:pt x="417" y="628"/>
                        <a:pt x="413" y="632"/>
                        <a:pt x="409" y="637"/>
                      </a:cubicBezTo>
                      <a:cubicBezTo>
                        <a:pt x="409" y="637"/>
                        <a:pt x="409" y="637"/>
                        <a:pt x="408" y="637"/>
                      </a:cubicBezTo>
                      <a:cubicBezTo>
                        <a:pt x="407" y="639"/>
                        <a:pt x="406" y="640"/>
                        <a:pt x="404" y="641"/>
                      </a:cubicBezTo>
                      <a:cubicBezTo>
                        <a:pt x="404" y="641"/>
                        <a:pt x="404" y="642"/>
                        <a:pt x="404" y="642"/>
                      </a:cubicBezTo>
                      <a:cubicBezTo>
                        <a:pt x="398" y="648"/>
                        <a:pt x="392" y="653"/>
                        <a:pt x="386" y="657"/>
                      </a:cubicBezTo>
                      <a:cubicBezTo>
                        <a:pt x="385" y="657"/>
                        <a:pt x="385" y="658"/>
                        <a:pt x="385" y="658"/>
                      </a:cubicBezTo>
                      <a:cubicBezTo>
                        <a:pt x="383" y="659"/>
                        <a:pt x="382" y="660"/>
                        <a:pt x="380" y="661"/>
                      </a:cubicBezTo>
                      <a:cubicBezTo>
                        <a:pt x="380" y="661"/>
                        <a:pt x="379" y="661"/>
                        <a:pt x="379" y="662"/>
                      </a:cubicBezTo>
                      <a:cubicBezTo>
                        <a:pt x="374" y="665"/>
                        <a:pt x="369" y="668"/>
                        <a:pt x="364" y="670"/>
                      </a:cubicBezTo>
                      <a:cubicBezTo>
                        <a:pt x="364" y="671"/>
                        <a:pt x="364" y="671"/>
                        <a:pt x="363" y="671"/>
                      </a:cubicBezTo>
                      <a:cubicBezTo>
                        <a:pt x="362" y="672"/>
                        <a:pt x="360" y="672"/>
                        <a:pt x="358" y="673"/>
                      </a:cubicBezTo>
                      <a:cubicBezTo>
                        <a:pt x="358" y="673"/>
                        <a:pt x="358" y="674"/>
                        <a:pt x="357" y="674"/>
                      </a:cubicBezTo>
                      <a:cubicBezTo>
                        <a:pt x="356" y="675"/>
                        <a:pt x="354" y="675"/>
                        <a:pt x="352" y="676"/>
                      </a:cubicBezTo>
                      <a:cubicBezTo>
                        <a:pt x="343" y="680"/>
                        <a:pt x="333" y="683"/>
                        <a:pt x="323" y="685"/>
                      </a:cubicBezTo>
                      <a:cubicBezTo>
                        <a:pt x="321" y="686"/>
                        <a:pt x="318" y="686"/>
                        <a:pt x="316" y="687"/>
                      </a:cubicBezTo>
                      <a:cubicBezTo>
                        <a:pt x="315" y="687"/>
                        <a:pt x="314" y="687"/>
                        <a:pt x="313" y="687"/>
                      </a:cubicBezTo>
                      <a:cubicBezTo>
                        <a:pt x="312" y="687"/>
                        <a:pt x="310" y="688"/>
                        <a:pt x="308" y="688"/>
                      </a:cubicBezTo>
                      <a:cubicBezTo>
                        <a:pt x="307" y="688"/>
                        <a:pt x="307" y="688"/>
                        <a:pt x="306" y="688"/>
                      </a:cubicBezTo>
                      <a:cubicBezTo>
                        <a:pt x="304" y="688"/>
                        <a:pt x="301" y="689"/>
                        <a:pt x="299" y="689"/>
                      </a:cubicBezTo>
                      <a:cubicBezTo>
                        <a:pt x="299" y="689"/>
                        <a:pt x="299" y="689"/>
                        <a:pt x="298" y="689"/>
                      </a:cubicBezTo>
                      <a:cubicBezTo>
                        <a:pt x="296" y="689"/>
                        <a:pt x="293" y="689"/>
                        <a:pt x="291" y="689"/>
                      </a:cubicBezTo>
                      <a:cubicBezTo>
                        <a:pt x="290" y="689"/>
                        <a:pt x="289" y="689"/>
                        <a:pt x="289" y="689"/>
                      </a:cubicBezTo>
                      <a:cubicBezTo>
                        <a:pt x="287" y="689"/>
                        <a:pt x="285" y="689"/>
                        <a:pt x="283" y="689"/>
                      </a:cubicBezTo>
                      <a:cubicBezTo>
                        <a:pt x="282" y="689"/>
                        <a:pt x="281" y="689"/>
                        <a:pt x="281" y="689"/>
                      </a:cubicBezTo>
                      <a:cubicBezTo>
                        <a:pt x="278" y="689"/>
                        <a:pt x="276" y="689"/>
                        <a:pt x="273" y="689"/>
                      </a:cubicBezTo>
                      <a:cubicBezTo>
                        <a:pt x="270" y="688"/>
                        <a:pt x="268" y="688"/>
                        <a:pt x="265" y="688"/>
                      </a:cubicBezTo>
                      <a:cubicBezTo>
                        <a:pt x="265" y="688"/>
                        <a:pt x="264" y="687"/>
                        <a:pt x="263" y="687"/>
                      </a:cubicBezTo>
                      <a:cubicBezTo>
                        <a:pt x="261" y="687"/>
                        <a:pt x="259" y="687"/>
                        <a:pt x="257" y="686"/>
                      </a:cubicBezTo>
                      <a:cubicBezTo>
                        <a:pt x="257" y="686"/>
                        <a:pt x="256" y="686"/>
                        <a:pt x="255" y="686"/>
                      </a:cubicBezTo>
                      <a:cubicBezTo>
                        <a:pt x="253" y="686"/>
                        <a:pt x="250" y="685"/>
                        <a:pt x="248" y="684"/>
                      </a:cubicBezTo>
                      <a:cubicBezTo>
                        <a:pt x="248" y="684"/>
                        <a:pt x="247" y="684"/>
                        <a:pt x="247" y="684"/>
                      </a:cubicBezTo>
                      <a:cubicBezTo>
                        <a:pt x="245" y="684"/>
                        <a:pt x="243" y="683"/>
                        <a:pt x="241" y="683"/>
                      </a:cubicBezTo>
                      <a:cubicBezTo>
                        <a:pt x="240" y="682"/>
                        <a:pt x="239" y="682"/>
                        <a:pt x="238" y="682"/>
                      </a:cubicBezTo>
                      <a:cubicBezTo>
                        <a:pt x="237" y="681"/>
                        <a:pt x="235" y="681"/>
                        <a:pt x="233" y="680"/>
                      </a:cubicBezTo>
                      <a:cubicBezTo>
                        <a:pt x="233" y="680"/>
                        <a:pt x="232" y="680"/>
                        <a:pt x="231" y="679"/>
                      </a:cubicBezTo>
                      <a:cubicBezTo>
                        <a:pt x="229" y="679"/>
                        <a:pt x="226" y="678"/>
                        <a:pt x="224" y="677"/>
                      </a:cubicBezTo>
                      <a:cubicBezTo>
                        <a:pt x="215" y="673"/>
                        <a:pt x="206" y="668"/>
                        <a:pt x="197" y="663"/>
                      </a:cubicBezTo>
                      <a:cubicBezTo>
                        <a:pt x="196" y="662"/>
                        <a:pt x="194" y="661"/>
                        <a:pt x="192" y="660"/>
                      </a:cubicBezTo>
                      <a:cubicBezTo>
                        <a:pt x="192" y="659"/>
                        <a:pt x="192" y="659"/>
                        <a:pt x="191" y="659"/>
                      </a:cubicBezTo>
                      <a:cubicBezTo>
                        <a:pt x="190" y="658"/>
                        <a:pt x="188" y="657"/>
                        <a:pt x="187" y="656"/>
                      </a:cubicBezTo>
                      <a:cubicBezTo>
                        <a:pt x="187" y="655"/>
                        <a:pt x="187" y="655"/>
                        <a:pt x="186" y="655"/>
                      </a:cubicBezTo>
                      <a:cubicBezTo>
                        <a:pt x="182" y="652"/>
                        <a:pt x="177" y="648"/>
                        <a:pt x="173" y="644"/>
                      </a:cubicBezTo>
                      <a:cubicBezTo>
                        <a:pt x="173" y="644"/>
                        <a:pt x="172" y="643"/>
                        <a:pt x="172" y="643"/>
                      </a:cubicBezTo>
                      <a:cubicBezTo>
                        <a:pt x="171" y="642"/>
                        <a:pt x="170" y="641"/>
                        <a:pt x="168" y="639"/>
                      </a:cubicBezTo>
                      <a:cubicBezTo>
                        <a:pt x="168" y="639"/>
                        <a:pt x="168" y="639"/>
                        <a:pt x="167" y="638"/>
                      </a:cubicBezTo>
                      <a:cubicBezTo>
                        <a:pt x="162" y="633"/>
                        <a:pt x="157" y="627"/>
                        <a:pt x="152" y="620"/>
                      </a:cubicBezTo>
                      <a:cubicBezTo>
                        <a:pt x="152" y="620"/>
                        <a:pt x="152" y="620"/>
                        <a:pt x="151" y="619"/>
                      </a:cubicBezTo>
                      <a:cubicBezTo>
                        <a:pt x="150" y="618"/>
                        <a:pt x="149" y="616"/>
                        <a:pt x="148" y="615"/>
                      </a:cubicBezTo>
                      <a:cubicBezTo>
                        <a:pt x="148" y="615"/>
                        <a:pt x="148" y="614"/>
                        <a:pt x="148" y="614"/>
                      </a:cubicBezTo>
                      <a:cubicBezTo>
                        <a:pt x="145" y="609"/>
                        <a:pt x="142" y="604"/>
                        <a:pt x="139" y="599"/>
                      </a:cubicBezTo>
                      <a:cubicBezTo>
                        <a:pt x="139" y="599"/>
                        <a:pt x="139" y="598"/>
                        <a:pt x="139" y="598"/>
                      </a:cubicBezTo>
                      <a:cubicBezTo>
                        <a:pt x="138" y="597"/>
                        <a:pt x="137" y="595"/>
                        <a:pt x="136" y="593"/>
                      </a:cubicBezTo>
                      <a:cubicBezTo>
                        <a:pt x="136" y="593"/>
                        <a:pt x="136" y="592"/>
                        <a:pt x="136" y="592"/>
                      </a:cubicBezTo>
                      <a:cubicBezTo>
                        <a:pt x="135" y="590"/>
                        <a:pt x="134" y="589"/>
                        <a:pt x="133" y="587"/>
                      </a:cubicBezTo>
                      <a:cubicBezTo>
                        <a:pt x="129" y="575"/>
                        <a:pt x="125" y="563"/>
                        <a:pt x="123" y="551"/>
                      </a:cubicBezTo>
                      <a:cubicBezTo>
                        <a:pt x="123" y="550"/>
                        <a:pt x="122" y="549"/>
                        <a:pt x="122" y="548"/>
                      </a:cubicBezTo>
                      <a:cubicBezTo>
                        <a:pt x="122" y="547"/>
                        <a:pt x="122" y="545"/>
                        <a:pt x="122" y="543"/>
                      </a:cubicBezTo>
                      <a:cubicBezTo>
                        <a:pt x="122" y="542"/>
                        <a:pt x="121" y="541"/>
                        <a:pt x="121" y="541"/>
                      </a:cubicBezTo>
                      <a:cubicBezTo>
                        <a:pt x="121" y="538"/>
                        <a:pt x="121" y="536"/>
                        <a:pt x="121" y="534"/>
                      </a:cubicBezTo>
                      <a:cubicBezTo>
                        <a:pt x="121" y="534"/>
                        <a:pt x="121" y="533"/>
                        <a:pt x="121" y="533"/>
                      </a:cubicBezTo>
                      <a:cubicBezTo>
                        <a:pt x="120" y="531"/>
                        <a:pt x="120" y="528"/>
                        <a:pt x="120" y="526"/>
                      </a:cubicBezTo>
                      <a:cubicBezTo>
                        <a:pt x="120" y="525"/>
                        <a:pt x="120" y="524"/>
                        <a:pt x="120" y="523"/>
                      </a:cubicBezTo>
                      <a:cubicBezTo>
                        <a:pt x="120" y="522"/>
                        <a:pt x="120" y="520"/>
                        <a:pt x="120" y="518"/>
                      </a:cubicBezTo>
                      <a:cubicBezTo>
                        <a:pt x="120" y="517"/>
                        <a:pt x="120" y="516"/>
                        <a:pt x="120" y="515"/>
                      </a:cubicBezTo>
                      <a:cubicBezTo>
                        <a:pt x="121" y="513"/>
                        <a:pt x="121" y="510"/>
                        <a:pt x="121" y="508"/>
                      </a:cubicBezTo>
                      <a:cubicBezTo>
                        <a:pt x="121" y="505"/>
                        <a:pt x="121" y="503"/>
                        <a:pt x="122" y="500"/>
                      </a:cubicBezTo>
                      <a:cubicBezTo>
                        <a:pt x="122" y="499"/>
                        <a:pt x="122" y="499"/>
                        <a:pt x="122" y="498"/>
                      </a:cubicBezTo>
                      <a:cubicBezTo>
                        <a:pt x="122" y="496"/>
                        <a:pt x="123" y="494"/>
                        <a:pt x="123" y="492"/>
                      </a:cubicBezTo>
                      <a:cubicBezTo>
                        <a:pt x="123" y="492"/>
                        <a:pt x="123" y="491"/>
                        <a:pt x="123" y="490"/>
                      </a:cubicBezTo>
                      <a:cubicBezTo>
                        <a:pt x="124" y="488"/>
                        <a:pt x="124" y="485"/>
                        <a:pt x="125" y="483"/>
                      </a:cubicBezTo>
                      <a:cubicBezTo>
                        <a:pt x="125" y="482"/>
                        <a:pt x="125" y="482"/>
                        <a:pt x="125" y="482"/>
                      </a:cubicBezTo>
                      <a:cubicBezTo>
                        <a:pt x="126" y="480"/>
                        <a:pt x="126" y="478"/>
                        <a:pt x="127" y="475"/>
                      </a:cubicBezTo>
                      <a:cubicBezTo>
                        <a:pt x="127" y="475"/>
                        <a:pt x="127" y="474"/>
                        <a:pt x="128" y="473"/>
                      </a:cubicBezTo>
                      <a:cubicBezTo>
                        <a:pt x="128" y="471"/>
                        <a:pt x="129" y="470"/>
                        <a:pt x="129" y="468"/>
                      </a:cubicBezTo>
                      <a:cubicBezTo>
                        <a:pt x="130" y="467"/>
                        <a:pt x="130" y="467"/>
                        <a:pt x="130" y="466"/>
                      </a:cubicBezTo>
                      <a:cubicBezTo>
                        <a:pt x="131" y="464"/>
                        <a:pt x="132" y="461"/>
                        <a:pt x="133" y="459"/>
                      </a:cubicBezTo>
                      <a:cubicBezTo>
                        <a:pt x="133" y="459"/>
                        <a:pt x="133" y="459"/>
                        <a:pt x="133" y="459"/>
                      </a:cubicBezTo>
                      <a:cubicBezTo>
                        <a:pt x="136" y="450"/>
                        <a:pt x="141" y="440"/>
                        <a:pt x="147" y="432"/>
                      </a:cubicBezTo>
                      <a:cubicBezTo>
                        <a:pt x="148" y="430"/>
                        <a:pt x="149" y="429"/>
                        <a:pt x="150" y="427"/>
                      </a:cubicBezTo>
                      <a:cubicBezTo>
                        <a:pt x="150" y="427"/>
                        <a:pt x="150" y="426"/>
                        <a:pt x="151" y="426"/>
                      </a:cubicBezTo>
                      <a:cubicBezTo>
                        <a:pt x="152" y="425"/>
                        <a:pt x="153" y="423"/>
                        <a:pt x="154" y="422"/>
                      </a:cubicBezTo>
                      <a:cubicBezTo>
                        <a:pt x="154" y="422"/>
                        <a:pt x="154" y="421"/>
                        <a:pt x="154" y="421"/>
                      </a:cubicBezTo>
                      <a:cubicBezTo>
                        <a:pt x="158" y="416"/>
                        <a:pt x="162" y="412"/>
                        <a:pt x="166" y="408"/>
                      </a:cubicBezTo>
                      <a:cubicBezTo>
                        <a:pt x="166" y="407"/>
                        <a:pt x="166" y="407"/>
                        <a:pt x="166" y="407"/>
                      </a:cubicBezTo>
                      <a:cubicBezTo>
                        <a:pt x="168" y="406"/>
                        <a:pt x="169" y="404"/>
                        <a:pt x="170" y="403"/>
                      </a:cubicBezTo>
                      <a:cubicBezTo>
                        <a:pt x="170" y="403"/>
                        <a:pt x="171" y="403"/>
                        <a:pt x="171" y="402"/>
                      </a:cubicBezTo>
                      <a:cubicBezTo>
                        <a:pt x="177" y="397"/>
                        <a:pt x="183" y="392"/>
                        <a:pt x="189" y="387"/>
                      </a:cubicBezTo>
                      <a:cubicBezTo>
                        <a:pt x="189" y="387"/>
                        <a:pt x="190" y="387"/>
                        <a:pt x="190" y="386"/>
                      </a:cubicBezTo>
                      <a:cubicBezTo>
                        <a:pt x="192" y="385"/>
                        <a:pt x="193" y="384"/>
                        <a:pt x="195" y="383"/>
                      </a:cubicBezTo>
                      <a:cubicBezTo>
                        <a:pt x="195" y="383"/>
                        <a:pt x="195" y="383"/>
                        <a:pt x="195" y="383"/>
                      </a:cubicBezTo>
                      <a:cubicBezTo>
                        <a:pt x="200" y="379"/>
                        <a:pt x="205" y="377"/>
                        <a:pt x="211" y="374"/>
                      </a:cubicBezTo>
                      <a:cubicBezTo>
                        <a:pt x="211" y="374"/>
                        <a:pt x="211" y="374"/>
                        <a:pt x="211" y="373"/>
                      </a:cubicBezTo>
                      <a:cubicBezTo>
                        <a:pt x="213" y="373"/>
                        <a:pt x="215" y="372"/>
                        <a:pt x="216" y="371"/>
                      </a:cubicBezTo>
                      <a:cubicBezTo>
                        <a:pt x="217" y="371"/>
                        <a:pt x="217" y="371"/>
                        <a:pt x="217" y="371"/>
                      </a:cubicBezTo>
                      <a:cubicBezTo>
                        <a:pt x="219" y="370"/>
                        <a:pt x="221" y="369"/>
                        <a:pt x="223" y="368"/>
                      </a:cubicBezTo>
                      <a:cubicBezTo>
                        <a:pt x="232" y="364"/>
                        <a:pt x="242" y="361"/>
                        <a:pt x="252" y="359"/>
                      </a:cubicBezTo>
                      <a:cubicBezTo>
                        <a:pt x="254" y="358"/>
                        <a:pt x="256" y="358"/>
                        <a:pt x="259" y="358"/>
                      </a:cubicBezTo>
                      <a:cubicBezTo>
                        <a:pt x="260" y="357"/>
                        <a:pt x="260" y="357"/>
                        <a:pt x="261" y="357"/>
                      </a:cubicBezTo>
                      <a:cubicBezTo>
                        <a:pt x="263" y="357"/>
                        <a:pt x="265" y="357"/>
                        <a:pt x="266" y="356"/>
                      </a:cubicBezTo>
                      <a:cubicBezTo>
                        <a:pt x="267" y="356"/>
                        <a:pt x="268" y="356"/>
                        <a:pt x="269" y="356"/>
                      </a:cubicBezTo>
                      <a:cubicBezTo>
                        <a:pt x="271" y="356"/>
                        <a:pt x="273" y="356"/>
                        <a:pt x="276" y="356"/>
                      </a:cubicBezTo>
                      <a:cubicBezTo>
                        <a:pt x="276" y="355"/>
                        <a:pt x="276" y="355"/>
                        <a:pt x="276" y="355"/>
                      </a:cubicBezTo>
                      <a:cubicBezTo>
                        <a:pt x="279" y="355"/>
                        <a:pt x="281" y="355"/>
                        <a:pt x="284" y="355"/>
                      </a:cubicBezTo>
                      <a:cubicBezTo>
                        <a:pt x="285" y="355"/>
                        <a:pt x="285" y="355"/>
                        <a:pt x="286" y="355"/>
                      </a:cubicBezTo>
                      <a:cubicBezTo>
                        <a:pt x="288" y="355"/>
                        <a:pt x="290" y="355"/>
                        <a:pt x="292" y="355"/>
                      </a:cubicBezTo>
                      <a:cubicBezTo>
                        <a:pt x="292" y="355"/>
                        <a:pt x="293" y="355"/>
                        <a:pt x="294" y="355"/>
                      </a:cubicBezTo>
                      <a:cubicBezTo>
                        <a:pt x="297" y="355"/>
                        <a:pt x="299" y="356"/>
                        <a:pt x="302" y="356"/>
                      </a:cubicBezTo>
                      <a:cubicBezTo>
                        <a:pt x="304" y="356"/>
                        <a:pt x="307" y="356"/>
                        <a:pt x="309" y="357"/>
                      </a:cubicBezTo>
                      <a:cubicBezTo>
                        <a:pt x="310" y="357"/>
                        <a:pt x="311" y="357"/>
                        <a:pt x="312" y="357"/>
                      </a:cubicBezTo>
                      <a:cubicBezTo>
                        <a:pt x="314" y="357"/>
                        <a:pt x="315" y="357"/>
                        <a:pt x="317" y="358"/>
                      </a:cubicBezTo>
                      <a:cubicBezTo>
                        <a:pt x="318" y="358"/>
                        <a:pt x="319" y="358"/>
                        <a:pt x="319" y="358"/>
                      </a:cubicBezTo>
                      <a:cubicBezTo>
                        <a:pt x="322" y="359"/>
                        <a:pt x="324" y="359"/>
                        <a:pt x="327" y="360"/>
                      </a:cubicBezTo>
                      <a:cubicBezTo>
                        <a:pt x="327" y="360"/>
                        <a:pt x="327" y="360"/>
                        <a:pt x="328" y="360"/>
                      </a:cubicBezTo>
                      <a:cubicBezTo>
                        <a:pt x="330" y="361"/>
                        <a:pt x="332" y="361"/>
                        <a:pt x="334" y="362"/>
                      </a:cubicBezTo>
                      <a:cubicBezTo>
                        <a:pt x="335" y="362"/>
                        <a:pt x="336" y="362"/>
                        <a:pt x="336" y="363"/>
                      </a:cubicBezTo>
                      <a:cubicBezTo>
                        <a:pt x="338" y="363"/>
                        <a:pt x="340" y="363"/>
                        <a:pt x="341" y="364"/>
                      </a:cubicBezTo>
                      <a:cubicBezTo>
                        <a:pt x="342" y="364"/>
                        <a:pt x="343" y="365"/>
                        <a:pt x="344" y="365"/>
                      </a:cubicBezTo>
                      <a:cubicBezTo>
                        <a:pt x="346" y="366"/>
                        <a:pt x="348" y="367"/>
                        <a:pt x="350" y="367"/>
                      </a:cubicBezTo>
                      <a:cubicBezTo>
                        <a:pt x="360" y="371"/>
                        <a:pt x="369" y="376"/>
                        <a:pt x="378" y="382"/>
                      </a:cubicBezTo>
                      <a:cubicBezTo>
                        <a:pt x="379" y="383"/>
                        <a:pt x="381" y="384"/>
                        <a:pt x="382" y="385"/>
                      </a:cubicBezTo>
                      <a:cubicBezTo>
                        <a:pt x="383" y="385"/>
                        <a:pt x="383" y="385"/>
                        <a:pt x="383" y="385"/>
                      </a:cubicBezTo>
                      <a:cubicBezTo>
                        <a:pt x="385" y="387"/>
                        <a:pt x="386" y="388"/>
                        <a:pt x="388" y="389"/>
                      </a:cubicBezTo>
                      <a:cubicBezTo>
                        <a:pt x="388" y="389"/>
                        <a:pt x="388" y="389"/>
                        <a:pt x="388" y="389"/>
                      </a:cubicBezTo>
                      <a:cubicBezTo>
                        <a:pt x="393" y="393"/>
                        <a:pt x="398" y="397"/>
                        <a:pt x="402" y="401"/>
                      </a:cubicBezTo>
                      <a:cubicBezTo>
                        <a:pt x="402" y="401"/>
                        <a:pt x="402" y="401"/>
                        <a:pt x="402" y="401"/>
                      </a:cubicBezTo>
                      <a:cubicBezTo>
                        <a:pt x="404" y="402"/>
                        <a:pt x="405" y="404"/>
                        <a:pt x="406" y="405"/>
                      </a:cubicBezTo>
                      <a:cubicBezTo>
                        <a:pt x="407" y="405"/>
                        <a:pt x="407" y="406"/>
                        <a:pt x="407" y="406"/>
                      </a:cubicBezTo>
                      <a:cubicBezTo>
                        <a:pt x="413" y="412"/>
                        <a:pt x="418" y="418"/>
                        <a:pt x="422" y="424"/>
                      </a:cubicBezTo>
                      <a:cubicBezTo>
                        <a:pt x="423" y="424"/>
                        <a:pt x="423" y="425"/>
                        <a:pt x="423" y="425"/>
                      </a:cubicBezTo>
                      <a:cubicBezTo>
                        <a:pt x="424" y="426"/>
                        <a:pt x="425" y="428"/>
                        <a:pt x="426" y="429"/>
                      </a:cubicBezTo>
                      <a:cubicBezTo>
                        <a:pt x="426" y="430"/>
                        <a:pt x="427" y="430"/>
                        <a:pt x="427" y="430"/>
                      </a:cubicBezTo>
                      <a:cubicBezTo>
                        <a:pt x="430" y="435"/>
                        <a:pt x="433" y="440"/>
                        <a:pt x="436" y="445"/>
                      </a:cubicBezTo>
                      <a:cubicBezTo>
                        <a:pt x="436" y="446"/>
                        <a:pt x="436" y="446"/>
                        <a:pt x="436" y="446"/>
                      </a:cubicBezTo>
                      <a:cubicBezTo>
                        <a:pt x="437" y="448"/>
                        <a:pt x="438" y="449"/>
                        <a:pt x="438" y="451"/>
                      </a:cubicBezTo>
                      <a:cubicBezTo>
                        <a:pt x="439" y="451"/>
                        <a:pt x="439" y="452"/>
                        <a:pt x="439" y="452"/>
                      </a:cubicBezTo>
                      <a:cubicBezTo>
                        <a:pt x="440" y="454"/>
                        <a:pt x="441" y="456"/>
                        <a:pt x="441" y="457"/>
                      </a:cubicBezTo>
                      <a:cubicBezTo>
                        <a:pt x="445" y="467"/>
                        <a:pt x="448" y="476"/>
                        <a:pt x="451" y="487"/>
                      </a:cubicBezTo>
                      <a:cubicBezTo>
                        <a:pt x="451" y="489"/>
                        <a:pt x="452" y="491"/>
                        <a:pt x="452" y="494"/>
                      </a:cubicBezTo>
                      <a:cubicBezTo>
                        <a:pt x="452" y="494"/>
                        <a:pt x="452" y="495"/>
                        <a:pt x="452" y="496"/>
                      </a:cubicBezTo>
                      <a:cubicBezTo>
                        <a:pt x="453" y="498"/>
                        <a:pt x="453" y="499"/>
                        <a:pt x="453" y="501"/>
                      </a:cubicBezTo>
                      <a:cubicBezTo>
                        <a:pt x="453" y="502"/>
                        <a:pt x="453" y="503"/>
                        <a:pt x="453" y="504"/>
                      </a:cubicBezTo>
                      <a:cubicBezTo>
                        <a:pt x="454" y="506"/>
                        <a:pt x="454" y="508"/>
                        <a:pt x="454" y="510"/>
                      </a:cubicBezTo>
                      <a:cubicBezTo>
                        <a:pt x="454" y="511"/>
                        <a:pt x="454" y="511"/>
                        <a:pt x="454" y="511"/>
                      </a:cubicBezTo>
                      <a:cubicBezTo>
                        <a:pt x="454" y="514"/>
                        <a:pt x="454" y="516"/>
                        <a:pt x="454" y="519"/>
                      </a:cubicBezTo>
                      <a:lnTo>
                        <a:pt x="454" y="521"/>
                      </a:lnTo>
                      <a:cubicBezTo>
                        <a:pt x="454" y="523"/>
                        <a:pt x="454" y="525"/>
                        <a:pt x="454" y="527"/>
                      </a:cubicBezTo>
                      <a:cubicBezTo>
                        <a:pt x="454" y="527"/>
                        <a:pt x="454" y="528"/>
                        <a:pt x="454" y="529"/>
                      </a:cubicBezTo>
                      <a:cubicBezTo>
                        <a:pt x="454" y="531"/>
                        <a:pt x="454" y="534"/>
                        <a:pt x="454" y="537"/>
                      </a:cubicBezTo>
                      <a:cubicBezTo>
                        <a:pt x="454" y="539"/>
                        <a:pt x="453" y="542"/>
                        <a:pt x="453" y="544"/>
                      </a:cubicBezTo>
                      <a:close/>
                      <a:moveTo>
                        <a:pt x="566" y="596"/>
                      </a:moveTo>
                      <a:lnTo>
                        <a:pt x="575" y="497"/>
                      </a:lnTo>
                      <a:lnTo>
                        <a:pt x="518" y="492"/>
                      </a:lnTo>
                      <a:cubicBezTo>
                        <a:pt x="514" y="464"/>
                        <a:pt x="506" y="438"/>
                        <a:pt x="493" y="414"/>
                      </a:cubicBezTo>
                      <a:lnTo>
                        <a:pt x="537" y="377"/>
                      </a:lnTo>
                      <a:lnTo>
                        <a:pt x="473" y="301"/>
                      </a:lnTo>
                      <a:lnTo>
                        <a:pt x="429" y="338"/>
                      </a:lnTo>
                      <a:cubicBezTo>
                        <a:pt x="408" y="321"/>
                        <a:pt x="383" y="308"/>
                        <a:pt x="356" y="300"/>
                      </a:cubicBezTo>
                      <a:lnTo>
                        <a:pt x="361" y="243"/>
                      </a:lnTo>
                      <a:lnTo>
                        <a:pt x="262" y="235"/>
                      </a:lnTo>
                      <a:lnTo>
                        <a:pt x="258" y="291"/>
                      </a:lnTo>
                      <a:cubicBezTo>
                        <a:pt x="230" y="295"/>
                        <a:pt x="203" y="304"/>
                        <a:pt x="179" y="316"/>
                      </a:cubicBezTo>
                      <a:lnTo>
                        <a:pt x="142" y="273"/>
                      </a:lnTo>
                      <a:lnTo>
                        <a:pt x="66" y="336"/>
                      </a:lnTo>
                      <a:lnTo>
                        <a:pt x="103" y="380"/>
                      </a:lnTo>
                      <a:cubicBezTo>
                        <a:pt x="87" y="402"/>
                        <a:pt x="73" y="426"/>
                        <a:pt x="65" y="453"/>
                      </a:cubicBezTo>
                      <a:lnTo>
                        <a:pt x="8" y="448"/>
                      </a:lnTo>
                      <a:lnTo>
                        <a:pt x="0" y="547"/>
                      </a:lnTo>
                      <a:lnTo>
                        <a:pt x="57" y="552"/>
                      </a:lnTo>
                      <a:cubicBezTo>
                        <a:pt x="60" y="580"/>
                        <a:pt x="69" y="606"/>
                        <a:pt x="82" y="631"/>
                      </a:cubicBezTo>
                      <a:lnTo>
                        <a:pt x="38" y="667"/>
                      </a:lnTo>
                      <a:lnTo>
                        <a:pt x="102" y="743"/>
                      </a:lnTo>
                      <a:lnTo>
                        <a:pt x="145" y="706"/>
                      </a:lnTo>
                      <a:cubicBezTo>
                        <a:pt x="167" y="723"/>
                        <a:pt x="192" y="736"/>
                        <a:pt x="219" y="744"/>
                      </a:cubicBezTo>
                      <a:lnTo>
                        <a:pt x="214" y="801"/>
                      </a:lnTo>
                      <a:lnTo>
                        <a:pt x="312" y="810"/>
                      </a:lnTo>
                      <a:lnTo>
                        <a:pt x="317" y="753"/>
                      </a:lnTo>
                      <a:cubicBezTo>
                        <a:pt x="345" y="749"/>
                        <a:pt x="372" y="741"/>
                        <a:pt x="396" y="728"/>
                      </a:cubicBezTo>
                      <a:lnTo>
                        <a:pt x="432" y="772"/>
                      </a:lnTo>
                      <a:lnTo>
                        <a:pt x="508" y="708"/>
                      </a:lnTo>
                      <a:lnTo>
                        <a:pt x="471" y="664"/>
                      </a:lnTo>
                      <a:cubicBezTo>
                        <a:pt x="488" y="643"/>
                        <a:pt x="501" y="618"/>
                        <a:pt x="509" y="591"/>
                      </a:cubicBezTo>
                      <a:lnTo>
                        <a:pt x="566" y="596"/>
                      </a:lnTo>
                      <a:close/>
                      <a:moveTo>
                        <a:pt x="863" y="462"/>
                      </a:moveTo>
                      <a:cubicBezTo>
                        <a:pt x="863" y="462"/>
                        <a:pt x="862" y="463"/>
                        <a:pt x="862" y="463"/>
                      </a:cubicBezTo>
                      <a:cubicBezTo>
                        <a:pt x="862" y="465"/>
                        <a:pt x="862" y="466"/>
                        <a:pt x="862" y="467"/>
                      </a:cubicBezTo>
                      <a:cubicBezTo>
                        <a:pt x="862" y="468"/>
                        <a:pt x="862" y="468"/>
                        <a:pt x="861" y="469"/>
                      </a:cubicBezTo>
                      <a:cubicBezTo>
                        <a:pt x="861" y="470"/>
                        <a:pt x="861" y="472"/>
                        <a:pt x="860" y="474"/>
                      </a:cubicBezTo>
                      <a:cubicBezTo>
                        <a:pt x="860" y="474"/>
                        <a:pt x="860" y="474"/>
                        <a:pt x="860" y="474"/>
                      </a:cubicBezTo>
                      <a:cubicBezTo>
                        <a:pt x="860" y="476"/>
                        <a:pt x="859" y="477"/>
                        <a:pt x="859" y="479"/>
                      </a:cubicBezTo>
                      <a:cubicBezTo>
                        <a:pt x="859" y="479"/>
                        <a:pt x="859" y="480"/>
                        <a:pt x="858" y="481"/>
                      </a:cubicBezTo>
                      <a:cubicBezTo>
                        <a:pt x="858" y="482"/>
                        <a:pt x="858" y="483"/>
                        <a:pt x="857" y="484"/>
                      </a:cubicBezTo>
                      <a:cubicBezTo>
                        <a:pt x="857" y="485"/>
                        <a:pt x="857" y="485"/>
                        <a:pt x="857" y="486"/>
                      </a:cubicBezTo>
                      <a:cubicBezTo>
                        <a:pt x="854" y="494"/>
                        <a:pt x="850" y="502"/>
                        <a:pt x="845" y="510"/>
                      </a:cubicBezTo>
                      <a:cubicBezTo>
                        <a:pt x="844" y="511"/>
                        <a:pt x="844" y="512"/>
                        <a:pt x="843" y="513"/>
                      </a:cubicBezTo>
                      <a:cubicBezTo>
                        <a:pt x="843" y="513"/>
                        <a:pt x="842" y="513"/>
                        <a:pt x="842" y="513"/>
                      </a:cubicBezTo>
                      <a:cubicBezTo>
                        <a:pt x="842" y="515"/>
                        <a:pt x="841" y="516"/>
                        <a:pt x="840" y="517"/>
                      </a:cubicBezTo>
                      <a:cubicBezTo>
                        <a:pt x="840" y="517"/>
                        <a:pt x="840" y="517"/>
                        <a:pt x="840" y="517"/>
                      </a:cubicBezTo>
                      <a:cubicBezTo>
                        <a:pt x="837" y="520"/>
                        <a:pt x="835" y="524"/>
                        <a:pt x="832" y="527"/>
                      </a:cubicBezTo>
                      <a:cubicBezTo>
                        <a:pt x="832" y="527"/>
                        <a:pt x="831" y="527"/>
                        <a:pt x="831" y="527"/>
                      </a:cubicBezTo>
                      <a:cubicBezTo>
                        <a:pt x="830" y="528"/>
                        <a:pt x="829" y="529"/>
                        <a:pt x="829" y="530"/>
                      </a:cubicBezTo>
                      <a:cubicBezTo>
                        <a:pt x="828" y="530"/>
                        <a:pt x="828" y="530"/>
                        <a:pt x="828" y="530"/>
                      </a:cubicBezTo>
                      <a:cubicBezTo>
                        <a:pt x="824" y="534"/>
                        <a:pt x="820" y="538"/>
                        <a:pt x="815" y="541"/>
                      </a:cubicBezTo>
                      <a:cubicBezTo>
                        <a:pt x="815" y="541"/>
                        <a:pt x="815" y="541"/>
                        <a:pt x="815" y="541"/>
                      </a:cubicBezTo>
                      <a:cubicBezTo>
                        <a:pt x="814" y="542"/>
                        <a:pt x="812" y="543"/>
                        <a:pt x="811" y="544"/>
                      </a:cubicBezTo>
                      <a:cubicBezTo>
                        <a:pt x="811" y="544"/>
                        <a:pt x="811" y="544"/>
                        <a:pt x="811" y="544"/>
                      </a:cubicBezTo>
                      <a:cubicBezTo>
                        <a:pt x="807" y="546"/>
                        <a:pt x="804" y="548"/>
                        <a:pt x="800" y="550"/>
                      </a:cubicBezTo>
                      <a:cubicBezTo>
                        <a:pt x="800" y="550"/>
                        <a:pt x="800" y="550"/>
                        <a:pt x="800" y="551"/>
                      </a:cubicBezTo>
                      <a:cubicBezTo>
                        <a:pt x="799" y="551"/>
                        <a:pt x="797" y="552"/>
                        <a:pt x="796" y="552"/>
                      </a:cubicBezTo>
                      <a:cubicBezTo>
                        <a:pt x="796" y="552"/>
                        <a:pt x="796" y="552"/>
                        <a:pt x="795" y="553"/>
                      </a:cubicBezTo>
                      <a:cubicBezTo>
                        <a:pt x="794" y="553"/>
                        <a:pt x="793" y="554"/>
                        <a:pt x="792" y="554"/>
                      </a:cubicBezTo>
                      <a:cubicBezTo>
                        <a:pt x="785" y="557"/>
                        <a:pt x="778" y="559"/>
                        <a:pt x="771" y="561"/>
                      </a:cubicBezTo>
                      <a:cubicBezTo>
                        <a:pt x="770" y="561"/>
                        <a:pt x="768" y="561"/>
                        <a:pt x="766" y="562"/>
                      </a:cubicBezTo>
                      <a:cubicBezTo>
                        <a:pt x="766" y="562"/>
                        <a:pt x="765" y="562"/>
                        <a:pt x="765" y="562"/>
                      </a:cubicBezTo>
                      <a:cubicBezTo>
                        <a:pt x="763" y="562"/>
                        <a:pt x="762" y="562"/>
                        <a:pt x="761" y="562"/>
                      </a:cubicBezTo>
                      <a:cubicBezTo>
                        <a:pt x="760" y="563"/>
                        <a:pt x="760" y="563"/>
                        <a:pt x="759" y="563"/>
                      </a:cubicBezTo>
                      <a:cubicBezTo>
                        <a:pt x="758" y="563"/>
                        <a:pt x="756" y="563"/>
                        <a:pt x="755" y="563"/>
                      </a:cubicBezTo>
                      <a:cubicBezTo>
                        <a:pt x="754" y="563"/>
                        <a:pt x="754" y="563"/>
                        <a:pt x="754" y="563"/>
                      </a:cubicBezTo>
                      <a:cubicBezTo>
                        <a:pt x="752" y="563"/>
                        <a:pt x="751" y="563"/>
                        <a:pt x="749" y="563"/>
                      </a:cubicBezTo>
                      <a:cubicBezTo>
                        <a:pt x="748" y="563"/>
                        <a:pt x="748" y="563"/>
                        <a:pt x="747" y="563"/>
                      </a:cubicBezTo>
                      <a:cubicBezTo>
                        <a:pt x="746" y="563"/>
                        <a:pt x="745" y="563"/>
                        <a:pt x="743" y="563"/>
                      </a:cubicBezTo>
                      <a:cubicBezTo>
                        <a:pt x="743" y="563"/>
                        <a:pt x="742" y="563"/>
                        <a:pt x="742" y="563"/>
                      </a:cubicBezTo>
                      <a:cubicBezTo>
                        <a:pt x="740" y="563"/>
                        <a:pt x="738" y="563"/>
                        <a:pt x="736" y="563"/>
                      </a:cubicBezTo>
                      <a:cubicBezTo>
                        <a:pt x="734" y="563"/>
                        <a:pt x="733" y="563"/>
                        <a:pt x="731" y="562"/>
                      </a:cubicBezTo>
                      <a:cubicBezTo>
                        <a:pt x="730" y="562"/>
                        <a:pt x="730" y="562"/>
                        <a:pt x="729" y="562"/>
                      </a:cubicBezTo>
                      <a:cubicBezTo>
                        <a:pt x="728" y="562"/>
                        <a:pt x="727" y="562"/>
                        <a:pt x="725" y="562"/>
                      </a:cubicBezTo>
                      <a:cubicBezTo>
                        <a:pt x="725" y="561"/>
                        <a:pt x="724" y="561"/>
                        <a:pt x="724" y="561"/>
                      </a:cubicBezTo>
                      <a:cubicBezTo>
                        <a:pt x="722" y="561"/>
                        <a:pt x="720" y="561"/>
                        <a:pt x="719" y="560"/>
                      </a:cubicBezTo>
                      <a:cubicBezTo>
                        <a:pt x="718" y="560"/>
                        <a:pt x="718" y="560"/>
                        <a:pt x="718" y="560"/>
                      </a:cubicBezTo>
                      <a:cubicBezTo>
                        <a:pt x="717" y="560"/>
                        <a:pt x="715" y="559"/>
                        <a:pt x="714" y="559"/>
                      </a:cubicBezTo>
                      <a:cubicBezTo>
                        <a:pt x="713" y="559"/>
                        <a:pt x="712" y="558"/>
                        <a:pt x="712" y="558"/>
                      </a:cubicBezTo>
                      <a:cubicBezTo>
                        <a:pt x="711" y="558"/>
                        <a:pt x="710" y="558"/>
                        <a:pt x="708" y="557"/>
                      </a:cubicBezTo>
                      <a:cubicBezTo>
                        <a:pt x="708" y="557"/>
                        <a:pt x="707" y="557"/>
                        <a:pt x="707" y="557"/>
                      </a:cubicBezTo>
                      <a:cubicBezTo>
                        <a:pt x="705" y="556"/>
                        <a:pt x="704" y="555"/>
                        <a:pt x="702" y="555"/>
                      </a:cubicBezTo>
                      <a:cubicBezTo>
                        <a:pt x="695" y="552"/>
                        <a:pt x="689" y="549"/>
                        <a:pt x="683" y="545"/>
                      </a:cubicBezTo>
                      <a:cubicBezTo>
                        <a:pt x="682" y="544"/>
                        <a:pt x="681" y="543"/>
                        <a:pt x="680" y="543"/>
                      </a:cubicBezTo>
                      <a:cubicBezTo>
                        <a:pt x="679" y="542"/>
                        <a:pt x="679" y="542"/>
                        <a:pt x="679" y="542"/>
                      </a:cubicBezTo>
                      <a:cubicBezTo>
                        <a:pt x="678" y="541"/>
                        <a:pt x="677" y="541"/>
                        <a:pt x="676" y="540"/>
                      </a:cubicBezTo>
                      <a:cubicBezTo>
                        <a:pt x="676" y="540"/>
                        <a:pt x="676" y="540"/>
                        <a:pt x="675" y="539"/>
                      </a:cubicBezTo>
                      <a:cubicBezTo>
                        <a:pt x="672" y="537"/>
                        <a:pt x="669" y="534"/>
                        <a:pt x="666" y="531"/>
                      </a:cubicBezTo>
                      <a:cubicBezTo>
                        <a:pt x="666" y="531"/>
                        <a:pt x="666" y="531"/>
                        <a:pt x="665" y="531"/>
                      </a:cubicBezTo>
                      <a:cubicBezTo>
                        <a:pt x="665" y="530"/>
                        <a:pt x="664" y="529"/>
                        <a:pt x="663" y="528"/>
                      </a:cubicBezTo>
                      <a:cubicBezTo>
                        <a:pt x="663" y="528"/>
                        <a:pt x="662" y="528"/>
                        <a:pt x="662" y="528"/>
                      </a:cubicBezTo>
                      <a:cubicBezTo>
                        <a:pt x="658" y="524"/>
                        <a:pt x="655" y="520"/>
                        <a:pt x="651" y="515"/>
                      </a:cubicBezTo>
                      <a:cubicBezTo>
                        <a:pt x="651" y="515"/>
                        <a:pt x="651" y="515"/>
                        <a:pt x="651" y="514"/>
                      </a:cubicBezTo>
                      <a:cubicBezTo>
                        <a:pt x="650" y="513"/>
                        <a:pt x="649" y="512"/>
                        <a:pt x="649" y="511"/>
                      </a:cubicBezTo>
                      <a:cubicBezTo>
                        <a:pt x="649" y="511"/>
                        <a:pt x="649" y="511"/>
                        <a:pt x="648" y="511"/>
                      </a:cubicBezTo>
                      <a:cubicBezTo>
                        <a:pt x="646" y="507"/>
                        <a:pt x="644" y="504"/>
                        <a:pt x="642" y="500"/>
                      </a:cubicBezTo>
                      <a:cubicBezTo>
                        <a:pt x="642" y="500"/>
                        <a:pt x="642" y="500"/>
                        <a:pt x="642" y="500"/>
                      </a:cubicBezTo>
                      <a:cubicBezTo>
                        <a:pt x="641" y="498"/>
                        <a:pt x="641" y="497"/>
                        <a:pt x="640" y="496"/>
                      </a:cubicBezTo>
                      <a:cubicBezTo>
                        <a:pt x="640" y="496"/>
                        <a:pt x="640" y="495"/>
                        <a:pt x="640" y="495"/>
                      </a:cubicBezTo>
                      <a:cubicBezTo>
                        <a:pt x="639" y="494"/>
                        <a:pt x="639" y="493"/>
                        <a:pt x="638" y="492"/>
                      </a:cubicBezTo>
                      <a:cubicBezTo>
                        <a:pt x="635" y="484"/>
                        <a:pt x="632" y="475"/>
                        <a:pt x="631" y="466"/>
                      </a:cubicBezTo>
                      <a:cubicBezTo>
                        <a:pt x="631" y="466"/>
                        <a:pt x="631" y="465"/>
                        <a:pt x="630" y="464"/>
                      </a:cubicBezTo>
                      <a:cubicBezTo>
                        <a:pt x="630" y="463"/>
                        <a:pt x="630" y="462"/>
                        <a:pt x="630" y="461"/>
                      </a:cubicBezTo>
                      <a:cubicBezTo>
                        <a:pt x="630" y="460"/>
                        <a:pt x="630" y="460"/>
                        <a:pt x="630" y="459"/>
                      </a:cubicBezTo>
                      <a:cubicBezTo>
                        <a:pt x="630" y="458"/>
                        <a:pt x="629" y="456"/>
                        <a:pt x="629" y="454"/>
                      </a:cubicBezTo>
                      <a:cubicBezTo>
                        <a:pt x="629" y="454"/>
                        <a:pt x="629" y="454"/>
                        <a:pt x="629" y="454"/>
                      </a:cubicBezTo>
                      <a:cubicBezTo>
                        <a:pt x="629" y="452"/>
                        <a:pt x="629" y="450"/>
                        <a:pt x="629" y="449"/>
                      </a:cubicBezTo>
                      <a:cubicBezTo>
                        <a:pt x="629" y="448"/>
                        <a:pt x="629" y="448"/>
                        <a:pt x="629" y="447"/>
                      </a:cubicBezTo>
                      <a:cubicBezTo>
                        <a:pt x="629" y="446"/>
                        <a:pt x="629" y="444"/>
                        <a:pt x="629" y="443"/>
                      </a:cubicBezTo>
                      <a:cubicBezTo>
                        <a:pt x="629" y="443"/>
                        <a:pt x="629" y="442"/>
                        <a:pt x="629" y="441"/>
                      </a:cubicBezTo>
                      <a:cubicBezTo>
                        <a:pt x="629" y="440"/>
                        <a:pt x="629" y="438"/>
                        <a:pt x="629" y="436"/>
                      </a:cubicBezTo>
                      <a:cubicBezTo>
                        <a:pt x="630" y="434"/>
                        <a:pt x="630" y="432"/>
                        <a:pt x="630" y="431"/>
                      </a:cubicBezTo>
                      <a:cubicBezTo>
                        <a:pt x="630" y="430"/>
                        <a:pt x="630" y="430"/>
                        <a:pt x="630" y="429"/>
                      </a:cubicBezTo>
                      <a:cubicBezTo>
                        <a:pt x="630" y="428"/>
                        <a:pt x="631" y="426"/>
                        <a:pt x="631" y="425"/>
                      </a:cubicBezTo>
                      <a:cubicBezTo>
                        <a:pt x="631" y="425"/>
                        <a:pt x="631" y="424"/>
                        <a:pt x="631" y="424"/>
                      </a:cubicBezTo>
                      <a:cubicBezTo>
                        <a:pt x="632" y="422"/>
                        <a:pt x="632" y="420"/>
                        <a:pt x="632" y="418"/>
                      </a:cubicBezTo>
                      <a:cubicBezTo>
                        <a:pt x="632" y="418"/>
                        <a:pt x="632" y="418"/>
                        <a:pt x="632" y="418"/>
                      </a:cubicBezTo>
                      <a:cubicBezTo>
                        <a:pt x="633" y="416"/>
                        <a:pt x="633" y="415"/>
                        <a:pt x="634" y="413"/>
                      </a:cubicBezTo>
                      <a:cubicBezTo>
                        <a:pt x="634" y="413"/>
                        <a:pt x="634" y="412"/>
                        <a:pt x="634" y="412"/>
                      </a:cubicBezTo>
                      <a:cubicBezTo>
                        <a:pt x="635" y="410"/>
                        <a:pt x="635" y="409"/>
                        <a:pt x="635" y="408"/>
                      </a:cubicBezTo>
                      <a:cubicBezTo>
                        <a:pt x="635" y="408"/>
                        <a:pt x="636" y="407"/>
                        <a:pt x="636" y="407"/>
                      </a:cubicBezTo>
                      <a:cubicBezTo>
                        <a:pt x="636" y="405"/>
                        <a:pt x="637" y="403"/>
                        <a:pt x="638" y="402"/>
                      </a:cubicBezTo>
                      <a:cubicBezTo>
                        <a:pt x="638" y="402"/>
                        <a:pt x="638" y="402"/>
                        <a:pt x="638" y="402"/>
                      </a:cubicBezTo>
                      <a:cubicBezTo>
                        <a:pt x="640" y="395"/>
                        <a:pt x="644" y="389"/>
                        <a:pt x="648" y="383"/>
                      </a:cubicBezTo>
                      <a:cubicBezTo>
                        <a:pt x="648" y="382"/>
                        <a:pt x="649" y="380"/>
                        <a:pt x="650" y="379"/>
                      </a:cubicBezTo>
                      <a:cubicBezTo>
                        <a:pt x="650" y="379"/>
                        <a:pt x="650" y="379"/>
                        <a:pt x="650" y="379"/>
                      </a:cubicBezTo>
                      <a:cubicBezTo>
                        <a:pt x="651" y="378"/>
                        <a:pt x="652" y="377"/>
                        <a:pt x="653" y="376"/>
                      </a:cubicBezTo>
                      <a:cubicBezTo>
                        <a:pt x="653" y="375"/>
                        <a:pt x="653" y="375"/>
                        <a:pt x="653" y="375"/>
                      </a:cubicBezTo>
                      <a:cubicBezTo>
                        <a:pt x="655" y="372"/>
                        <a:pt x="658" y="369"/>
                        <a:pt x="661" y="366"/>
                      </a:cubicBezTo>
                      <a:cubicBezTo>
                        <a:pt x="661" y="366"/>
                        <a:pt x="661" y="365"/>
                        <a:pt x="661" y="365"/>
                      </a:cubicBezTo>
                      <a:cubicBezTo>
                        <a:pt x="662" y="364"/>
                        <a:pt x="663" y="363"/>
                        <a:pt x="664" y="363"/>
                      </a:cubicBezTo>
                      <a:cubicBezTo>
                        <a:pt x="664" y="362"/>
                        <a:pt x="664" y="362"/>
                        <a:pt x="665" y="362"/>
                      </a:cubicBezTo>
                      <a:cubicBezTo>
                        <a:pt x="669" y="358"/>
                        <a:pt x="673" y="355"/>
                        <a:pt x="677" y="351"/>
                      </a:cubicBezTo>
                      <a:cubicBezTo>
                        <a:pt x="678" y="351"/>
                        <a:pt x="678" y="351"/>
                        <a:pt x="678" y="351"/>
                      </a:cubicBezTo>
                      <a:cubicBezTo>
                        <a:pt x="679" y="350"/>
                        <a:pt x="680" y="349"/>
                        <a:pt x="681" y="349"/>
                      </a:cubicBezTo>
                      <a:cubicBezTo>
                        <a:pt x="681" y="348"/>
                        <a:pt x="682" y="348"/>
                        <a:pt x="682" y="348"/>
                      </a:cubicBezTo>
                      <a:cubicBezTo>
                        <a:pt x="685" y="346"/>
                        <a:pt x="689" y="344"/>
                        <a:pt x="692" y="342"/>
                      </a:cubicBezTo>
                      <a:cubicBezTo>
                        <a:pt x="693" y="342"/>
                        <a:pt x="693" y="342"/>
                        <a:pt x="693" y="342"/>
                      </a:cubicBezTo>
                      <a:cubicBezTo>
                        <a:pt x="694" y="341"/>
                        <a:pt x="695" y="341"/>
                        <a:pt x="696" y="340"/>
                      </a:cubicBezTo>
                      <a:cubicBezTo>
                        <a:pt x="697" y="340"/>
                        <a:pt x="697" y="340"/>
                        <a:pt x="697" y="340"/>
                      </a:cubicBezTo>
                      <a:cubicBezTo>
                        <a:pt x="698" y="339"/>
                        <a:pt x="700" y="339"/>
                        <a:pt x="701" y="338"/>
                      </a:cubicBezTo>
                      <a:cubicBezTo>
                        <a:pt x="707" y="335"/>
                        <a:pt x="714" y="333"/>
                        <a:pt x="721" y="331"/>
                      </a:cubicBezTo>
                      <a:cubicBezTo>
                        <a:pt x="723" y="331"/>
                        <a:pt x="725" y="331"/>
                        <a:pt x="726" y="331"/>
                      </a:cubicBezTo>
                      <a:cubicBezTo>
                        <a:pt x="727" y="330"/>
                        <a:pt x="727" y="330"/>
                        <a:pt x="728" y="330"/>
                      </a:cubicBezTo>
                      <a:cubicBezTo>
                        <a:pt x="729" y="330"/>
                        <a:pt x="730" y="330"/>
                        <a:pt x="732" y="330"/>
                      </a:cubicBezTo>
                      <a:cubicBezTo>
                        <a:pt x="732" y="330"/>
                        <a:pt x="733" y="330"/>
                        <a:pt x="733" y="330"/>
                      </a:cubicBezTo>
                      <a:cubicBezTo>
                        <a:pt x="735" y="329"/>
                        <a:pt x="736" y="329"/>
                        <a:pt x="738" y="329"/>
                      </a:cubicBezTo>
                      <a:cubicBezTo>
                        <a:pt x="738" y="329"/>
                        <a:pt x="738" y="329"/>
                        <a:pt x="739" y="329"/>
                      </a:cubicBezTo>
                      <a:cubicBezTo>
                        <a:pt x="740" y="329"/>
                        <a:pt x="742" y="329"/>
                        <a:pt x="744" y="329"/>
                      </a:cubicBezTo>
                      <a:cubicBezTo>
                        <a:pt x="744" y="329"/>
                        <a:pt x="745" y="329"/>
                        <a:pt x="745" y="329"/>
                      </a:cubicBezTo>
                      <a:cubicBezTo>
                        <a:pt x="747" y="329"/>
                        <a:pt x="748" y="329"/>
                        <a:pt x="749" y="329"/>
                      </a:cubicBezTo>
                      <a:cubicBezTo>
                        <a:pt x="750" y="329"/>
                        <a:pt x="750" y="329"/>
                        <a:pt x="751" y="329"/>
                      </a:cubicBezTo>
                      <a:cubicBezTo>
                        <a:pt x="753" y="329"/>
                        <a:pt x="755" y="329"/>
                        <a:pt x="756" y="329"/>
                      </a:cubicBezTo>
                      <a:cubicBezTo>
                        <a:pt x="758" y="329"/>
                        <a:pt x="760" y="330"/>
                        <a:pt x="762" y="330"/>
                      </a:cubicBezTo>
                      <a:cubicBezTo>
                        <a:pt x="762" y="330"/>
                        <a:pt x="763" y="330"/>
                        <a:pt x="763" y="330"/>
                      </a:cubicBezTo>
                      <a:cubicBezTo>
                        <a:pt x="765" y="330"/>
                        <a:pt x="766" y="330"/>
                        <a:pt x="767" y="331"/>
                      </a:cubicBezTo>
                      <a:cubicBezTo>
                        <a:pt x="768" y="331"/>
                        <a:pt x="768" y="331"/>
                        <a:pt x="769" y="331"/>
                      </a:cubicBezTo>
                      <a:cubicBezTo>
                        <a:pt x="771" y="331"/>
                        <a:pt x="772" y="332"/>
                        <a:pt x="774" y="332"/>
                      </a:cubicBezTo>
                      <a:cubicBezTo>
                        <a:pt x="774" y="332"/>
                        <a:pt x="774" y="332"/>
                        <a:pt x="775" y="332"/>
                      </a:cubicBezTo>
                      <a:cubicBezTo>
                        <a:pt x="776" y="333"/>
                        <a:pt x="778" y="333"/>
                        <a:pt x="779" y="333"/>
                      </a:cubicBezTo>
                      <a:cubicBezTo>
                        <a:pt x="780" y="334"/>
                        <a:pt x="780" y="334"/>
                        <a:pt x="781" y="334"/>
                      </a:cubicBezTo>
                      <a:cubicBezTo>
                        <a:pt x="782" y="334"/>
                        <a:pt x="783" y="335"/>
                        <a:pt x="784" y="335"/>
                      </a:cubicBezTo>
                      <a:cubicBezTo>
                        <a:pt x="785" y="335"/>
                        <a:pt x="785" y="335"/>
                        <a:pt x="786" y="336"/>
                      </a:cubicBezTo>
                      <a:cubicBezTo>
                        <a:pt x="787" y="336"/>
                        <a:pt x="789" y="337"/>
                        <a:pt x="791" y="337"/>
                      </a:cubicBezTo>
                      <a:cubicBezTo>
                        <a:pt x="797" y="340"/>
                        <a:pt x="804" y="344"/>
                        <a:pt x="810" y="347"/>
                      </a:cubicBezTo>
                      <a:cubicBezTo>
                        <a:pt x="811" y="348"/>
                        <a:pt x="812" y="349"/>
                        <a:pt x="813" y="350"/>
                      </a:cubicBezTo>
                      <a:cubicBezTo>
                        <a:pt x="813" y="350"/>
                        <a:pt x="813" y="350"/>
                        <a:pt x="814" y="350"/>
                      </a:cubicBezTo>
                      <a:cubicBezTo>
                        <a:pt x="815" y="351"/>
                        <a:pt x="816" y="352"/>
                        <a:pt x="817" y="352"/>
                      </a:cubicBezTo>
                      <a:cubicBezTo>
                        <a:pt x="817" y="353"/>
                        <a:pt x="817" y="353"/>
                        <a:pt x="817" y="353"/>
                      </a:cubicBezTo>
                      <a:cubicBezTo>
                        <a:pt x="821" y="355"/>
                        <a:pt x="824" y="358"/>
                        <a:pt x="827" y="361"/>
                      </a:cubicBezTo>
                      <a:cubicBezTo>
                        <a:pt x="827" y="361"/>
                        <a:pt x="827" y="361"/>
                        <a:pt x="827" y="361"/>
                      </a:cubicBezTo>
                      <a:cubicBezTo>
                        <a:pt x="828" y="362"/>
                        <a:pt x="829" y="363"/>
                        <a:pt x="830" y="364"/>
                      </a:cubicBezTo>
                      <a:cubicBezTo>
                        <a:pt x="830" y="364"/>
                        <a:pt x="830" y="364"/>
                        <a:pt x="831" y="364"/>
                      </a:cubicBezTo>
                      <a:cubicBezTo>
                        <a:pt x="834" y="368"/>
                        <a:pt x="838" y="373"/>
                        <a:pt x="841" y="377"/>
                      </a:cubicBezTo>
                      <a:cubicBezTo>
                        <a:pt x="841" y="377"/>
                        <a:pt x="842" y="378"/>
                        <a:pt x="842" y="378"/>
                      </a:cubicBezTo>
                      <a:cubicBezTo>
                        <a:pt x="842" y="379"/>
                        <a:pt x="843" y="380"/>
                        <a:pt x="844" y="381"/>
                      </a:cubicBezTo>
                      <a:cubicBezTo>
                        <a:pt x="844" y="381"/>
                        <a:pt x="844" y="381"/>
                        <a:pt x="844" y="382"/>
                      </a:cubicBezTo>
                      <a:cubicBezTo>
                        <a:pt x="847" y="385"/>
                        <a:pt x="849" y="389"/>
                        <a:pt x="851" y="392"/>
                      </a:cubicBezTo>
                      <a:cubicBezTo>
                        <a:pt x="851" y="392"/>
                        <a:pt x="851" y="393"/>
                        <a:pt x="851" y="393"/>
                      </a:cubicBezTo>
                      <a:cubicBezTo>
                        <a:pt x="851" y="394"/>
                        <a:pt x="852" y="395"/>
                        <a:pt x="852" y="396"/>
                      </a:cubicBezTo>
                      <a:cubicBezTo>
                        <a:pt x="853" y="396"/>
                        <a:pt x="853" y="397"/>
                        <a:pt x="853" y="397"/>
                      </a:cubicBezTo>
                      <a:cubicBezTo>
                        <a:pt x="853" y="398"/>
                        <a:pt x="854" y="399"/>
                        <a:pt x="854" y="401"/>
                      </a:cubicBezTo>
                      <a:cubicBezTo>
                        <a:pt x="857" y="407"/>
                        <a:pt x="859" y="414"/>
                        <a:pt x="861" y="421"/>
                      </a:cubicBezTo>
                      <a:cubicBezTo>
                        <a:pt x="861" y="423"/>
                        <a:pt x="862" y="424"/>
                        <a:pt x="862" y="426"/>
                      </a:cubicBezTo>
                      <a:cubicBezTo>
                        <a:pt x="862" y="427"/>
                        <a:pt x="862" y="427"/>
                        <a:pt x="862" y="428"/>
                      </a:cubicBezTo>
                      <a:cubicBezTo>
                        <a:pt x="862" y="429"/>
                        <a:pt x="863" y="430"/>
                        <a:pt x="863" y="431"/>
                      </a:cubicBezTo>
                      <a:cubicBezTo>
                        <a:pt x="863" y="432"/>
                        <a:pt x="863" y="433"/>
                        <a:pt x="863" y="433"/>
                      </a:cubicBezTo>
                      <a:cubicBezTo>
                        <a:pt x="863" y="435"/>
                        <a:pt x="863" y="436"/>
                        <a:pt x="863" y="438"/>
                      </a:cubicBezTo>
                      <a:cubicBezTo>
                        <a:pt x="863" y="438"/>
                        <a:pt x="863" y="438"/>
                        <a:pt x="863" y="438"/>
                      </a:cubicBezTo>
                      <a:cubicBezTo>
                        <a:pt x="863" y="440"/>
                        <a:pt x="864" y="442"/>
                        <a:pt x="864" y="444"/>
                      </a:cubicBezTo>
                      <a:lnTo>
                        <a:pt x="864" y="445"/>
                      </a:lnTo>
                      <a:cubicBezTo>
                        <a:pt x="864" y="447"/>
                        <a:pt x="864" y="448"/>
                        <a:pt x="864" y="449"/>
                      </a:cubicBezTo>
                      <a:cubicBezTo>
                        <a:pt x="864" y="450"/>
                        <a:pt x="864" y="450"/>
                        <a:pt x="864" y="451"/>
                      </a:cubicBezTo>
                      <a:cubicBezTo>
                        <a:pt x="863" y="453"/>
                        <a:pt x="863" y="454"/>
                        <a:pt x="863" y="456"/>
                      </a:cubicBezTo>
                      <a:cubicBezTo>
                        <a:pt x="863" y="458"/>
                        <a:pt x="863" y="460"/>
                        <a:pt x="863" y="462"/>
                      </a:cubicBezTo>
                      <a:close/>
                      <a:moveTo>
                        <a:pt x="942" y="498"/>
                      </a:moveTo>
                      <a:lnTo>
                        <a:pt x="948" y="429"/>
                      </a:lnTo>
                      <a:lnTo>
                        <a:pt x="908" y="425"/>
                      </a:lnTo>
                      <a:cubicBezTo>
                        <a:pt x="906" y="406"/>
                        <a:pt x="900" y="387"/>
                        <a:pt x="891" y="370"/>
                      </a:cubicBezTo>
                      <a:lnTo>
                        <a:pt x="922" y="344"/>
                      </a:lnTo>
                      <a:lnTo>
                        <a:pt x="877" y="291"/>
                      </a:lnTo>
                      <a:lnTo>
                        <a:pt x="846" y="317"/>
                      </a:lnTo>
                      <a:cubicBezTo>
                        <a:pt x="831" y="305"/>
                        <a:pt x="814" y="296"/>
                        <a:pt x="795" y="290"/>
                      </a:cubicBezTo>
                      <a:lnTo>
                        <a:pt x="798" y="250"/>
                      </a:lnTo>
                      <a:lnTo>
                        <a:pt x="729" y="244"/>
                      </a:lnTo>
                      <a:lnTo>
                        <a:pt x="725" y="284"/>
                      </a:lnTo>
                      <a:cubicBezTo>
                        <a:pt x="706" y="287"/>
                        <a:pt x="687" y="293"/>
                        <a:pt x="670" y="302"/>
                      </a:cubicBezTo>
                      <a:lnTo>
                        <a:pt x="644" y="271"/>
                      </a:lnTo>
                      <a:lnTo>
                        <a:pt x="591" y="316"/>
                      </a:lnTo>
                      <a:lnTo>
                        <a:pt x="617" y="346"/>
                      </a:lnTo>
                      <a:cubicBezTo>
                        <a:pt x="605" y="362"/>
                        <a:pt x="596" y="379"/>
                        <a:pt x="590" y="398"/>
                      </a:cubicBezTo>
                      <a:lnTo>
                        <a:pt x="550" y="394"/>
                      </a:lnTo>
                      <a:lnTo>
                        <a:pt x="544" y="464"/>
                      </a:lnTo>
                      <a:lnTo>
                        <a:pt x="584" y="467"/>
                      </a:lnTo>
                      <a:cubicBezTo>
                        <a:pt x="587" y="487"/>
                        <a:pt x="593" y="505"/>
                        <a:pt x="602" y="522"/>
                      </a:cubicBezTo>
                      <a:lnTo>
                        <a:pt x="571" y="548"/>
                      </a:lnTo>
                      <a:lnTo>
                        <a:pt x="616" y="601"/>
                      </a:lnTo>
                      <a:lnTo>
                        <a:pt x="647" y="575"/>
                      </a:lnTo>
                      <a:cubicBezTo>
                        <a:pt x="662" y="587"/>
                        <a:pt x="679" y="596"/>
                        <a:pt x="698" y="602"/>
                      </a:cubicBezTo>
                      <a:lnTo>
                        <a:pt x="694" y="642"/>
                      </a:lnTo>
                      <a:lnTo>
                        <a:pt x="764" y="648"/>
                      </a:lnTo>
                      <a:lnTo>
                        <a:pt x="767" y="608"/>
                      </a:lnTo>
                      <a:cubicBezTo>
                        <a:pt x="787" y="606"/>
                        <a:pt x="805" y="600"/>
                        <a:pt x="822" y="591"/>
                      </a:cubicBezTo>
                      <a:lnTo>
                        <a:pt x="848" y="621"/>
                      </a:lnTo>
                      <a:lnTo>
                        <a:pt x="901" y="577"/>
                      </a:lnTo>
                      <a:lnTo>
                        <a:pt x="876" y="546"/>
                      </a:lnTo>
                      <a:cubicBezTo>
                        <a:pt x="887" y="531"/>
                        <a:pt x="896" y="513"/>
                        <a:pt x="902" y="494"/>
                      </a:cubicBezTo>
                      <a:lnTo>
                        <a:pt x="942" y="49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cs typeface="+mn-ea"/>
                    <a:sym typeface="+mn-lt"/>
                  </a:endParaRPr>
                </a:p>
              </p:txBody>
            </p:sp>
          </p:grpSp>
          <p:sp>
            <p:nvSpPr>
              <p:cNvPr id="31" name="TextBox 59"/>
              <p:cNvSpPr txBox="1">
                <a:spLocks noChangeArrowheads="1"/>
              </p:cNvSpPr>
              <p:nvPr/>
            </p:nvSpPr>
            <p:spPr bwMode="auto">
              <a:xfrm>
                <a:off x="5422928" y="4439800"/>
                <a:ext cx="3948011" cy="509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sz="2400" b="1" dirty="0">
                    <a:solidFill>
                      <a:srgbClr val="313D51"/>
                    </a:solidFill>
                    <a:latin typeface="+mn-lt"/>
                    <a:ea typeface="+mn-ea"/>
                    <a:cs typeface="+mn-ea"/>
                    <a:sym typeface="+mn-lt"/>
                  </a:rPr>
                  <a:t>图形用户界面</a:t>
                </a:r>
              </a:p>
            </p:txBody>
          </p:sp>
        </p:grpSp>
        <p:grpSp>
          <p:nvGrpSpPr>
            <p:cNvPr id="27" name="组合 26"/>
            <p:cNvGrpSpPr/>
            <p:nvPr/>
          </p:nvGrpSpPr>
          <p:grpSpPr>
            <a:xfrm>
              <a:off x="1421503" y="801950"/>
              <a:ext cx="4171536" cy="45719"/>
              <a:chOff x="1421503" y="801950"/>
              <a:chExt cx="4171536" cy="45719"/>
            </a:xfrm>
          </p:grpSpPr>
          <p:cxnSp>
            <p:nvCxnSpPr>
              <p:cNvPr id="28" name="直接连接符 27"/>
              <p:cNvCxnSpPr/>
              <p:nvPr/>
            </p:nvCxnSpPr>
            <p:spPr>
              <a:xfrm flipH="1">
                <a:off x="1436488" y="843249"/>
                <a:ext cx="4156551" cy="0"/>
              </a:xfrm>
              <a:prstGeom prst="line">
                <a:avLst/>
              </a:prstGeom>
              <a:noFill/>
              <a:ln w="19050" cap="flat" cmpd="sng" algn="ctr">
                <a:solidFill>
                  <a:sysClr val="window" lastClr="FFFFFF">
                    <a:lumMod val="75000"/>
                  </a:sysClr>
                </a:solidFill>
                <a:prstDash val="solid"/>
                <a:miter lim="800000"/>
              </a:ln>
              <a:effectLst/>
            </p:spPr>
          </p:cxnSp>
          <p:sp>
            <p:nvSpPr>
              <p:cNvPr id="29" name="矩形 28"/>
              <p:cNvSpPr/>
              <p:nvPr/>
            </p:nvSpPr>
            <p:spPr>
              <a:xfrm flipH="1">
                <a:off x="1421503" y="801950"/>
                <a:ext cx="950535" cy="45719"/>
              </a:xfrm>
              <a:prstGeom prst="rect">
                <a:avLst/>
              </a:prstGeom>
              <a:solidFill>
                <a:srgbClr val="244C89"/>
              </a:solidFill>
              <a:ln w="12700" cap="flat" cmpd="sng" algn="ctr">
                <a:noFill/>
                <a:prstDash val="solid"/>
                <a:miter lim="800000"/>
              </a:ln>
              <a:effectLst/>
            </p:spPr>
            <p:txBody>
              <a:bodyPr rtlCol="0" anchor="ctr"/>
              <a:lstStyle/>
              <a:p>
                <a:pPr algn="ctr" defTabSz="913765">
                  <a:lnSpc>
                    <a:spcPct val="120000"/>
                  </a:lnSpc>
                  <a:defRPr/>
                </a:pPr>
                <a:endParaRPr lang="zh-CN" altLang="en-US" sz="1800" kern="0">
                  <a:solidFill>
                    <a:srgbClr val="313D51"/>
                  </a:solidFill>
                  <a:cs typeface="+mn-ea"/>
                  <a:sym typeface="+mn-lt"/>
                </a:endParaRPr>
              </a:p>
            </p:txBody>
          </p:sp>
        </p:grpSp>
      </p:grpSp>
      <p:pic>
        <p:nvPicPr>
          <p:cNvPr id="34" name="图片 33"/>
          <p:cNvPicPr>
            <a:picLocks noChangeAspect="1"/>
          </p:cNvPicPr>
          <p:nvPr/>
        </p:nvPicPr>
        <p:blipFill>
          <a:blip r:embed="rId3"/>
          <a:stretch>
            <a:fillRect/>
          </a:stretch>
        </p:blipFill>
        <p:spPr>
          <a:xfrm>
            <a:off x="6259206" y="1660072"/>
            <a:ext cx="5433848" cy="3901851"/>
          </a:xfrm>
          <a:prstGeom prst="rect">
            <a:avLst/>
          </a:prstGeom>
        </p:spPr>
      </p:pic>
      <p:sp>
        <p:nvSpPr>
          <p:cNvPr id="45" name="文本框 44"/>
          <p:cNvSpPr txBox="1"/>
          <p:nvPr/>
        </p:nvSpPr>
        <p:spPr>
          <a:xfrm>
            <a:off x="2043324" y="3235213"/>
            <a:ext cx="3749419" cy="1200329"/>
          </a:xfrm>
          <a:prstGeom prst="rect">
            <a:avLst/>
          </a:prstGeom>
          <a:noFill/>
        </p:spPr>
        <p:txBody>
          <a:bodyPr wrap="square">
            <a:spAutoFit/>
          </a:bodyPr>
          <a:lstStyle/>
          <a:p>
            <a:pPr algn="just"/>
            <a:r>
              <a:rPr lang="zh-CN" altLang="zh-CN" dirty="0">
                <a:solidFill>
                  <a:srgbClr val="313D51"/>
                </a:solidFill>
                <a:cs typeface="+mn-ea"/>
              </a:rPr>
              <a:t>使用对话框作为用户界面，按钮和可编辑文本框作为主要控件，通过单击按钮触发事件处理程序，推动程序运行。</a:t>
            </a:r>
            <a:endParaRPr lang="en-US" altLang="zh-CN" dirty="0">
              <a:solidFill>
                <a:srgbClr val="313D51"/>
              </a:solidFill>
              <a:cs typeface="+mn-ea"/>
            </a:endParaRPr>
          </a:p>
        </p:txBody>
      </p:sp>
      <p:sp>
        <p:nvSpPr>
          <p:cNvPr id="46" name="文本框 45"/>
          <p:cNvSpPr txBox="1"/>
          <p:nvPr/>
        </p:nvSpPr>
        <p:spPr>
          <a:xfrm>
            <a:off x="2043324" y="4687874"/>
            <a:ext cx="3702647" cy="923330"/>
          </a:xfrm>
          <a:prstGeom prst="rect">
            <a:avLst/>
          </a:prstGeom>
          <a:noFill/>
        </p:spPr>
        <p:txBody>
          <a:bodyPr wrap="square">
            <a:spAutoFit/>
          </a:bodyPr>
          <a:lstStyle/>
          <a:p>
            <a:pPr algn="just"/>
            <a:r>
              <a:rPr lang="zh-CN" altLang="zh-CN" dirty="0">
                <a:solidFill>
                  <a:srgbClr val="313D51"/>
                </a:solidFill>
                <a:cs typeface="+mn-ea"/>
              </a:rPr>
              <a:t>运行出错时通过设置消息弹窗向用户显示相应的报错信息，并终止程序。</a:t>
            </a:r>
          </a:p>
        </p:txBody>
      </p:sp>
      <p:sp>
        <p:nvSpPr>
          <p:cNvPr id="47" name="Oval 17"/>
          <p:cNvSpPr>
            <a:spLocks noChangeArrowheads="1"/>
          </p:cNvSpPr>
          <p:nvPr/>
        </p:nvSpPr>
        <p:spPr bwMode="auto">
          <a:xfrm>
            <a:off x="1334710" y="3490817"/>
            <a:ext cx="562060" cy="560310"/>
          </a:xfrm>
          <a:prstGeom prst="ellipse">
            <a:avLst/>
          </a:prstGeom>
          <a:solidFill>
            <a:srgbClr val="244C89"/>
          </a:solidFill>
          <a:ln w="38100" cap="flat">
            <a:solidFill>
              <a:schemeClr val="bg2"/>
            </a:solidFill>
            <a:prstDash val="solid"/>
            <a:miter lim="800000"/>
          </a:ln>
          <a:effectLst/>
        </p:spPr>
        <p:txBody>
          <a:bodyPr vert="horz" wrap="square" lIns="91440" tIns="45720" rIns="91440" bIns="45720" numCol="1" anchor="t" anchorCtr="0" compatLnSpc="1"/>
          <a:lstStyle/>
          <a:p>
            <a:pPr algn="ctr">
              <a:lnSpc>
                <a:spcPct val="120000"/>
              </a:lnSpc>
              <a:spcBef>
                <a:spcPct val="0"/>
              </a:spcBef>
            </a:pPr>
            <a:r>
              <a:rPr lang="en-US" altLang="zh-CN" dirty="0">
                <a:solidFill>
                  <a:schemeClr val="bg1"/>
                </a:solidFill>
                <a:cs typeface="+mn-ea"/>
                <a:sym typeface="+mn-lt"/>
              </a:rPr>
              <a:t>3</a:t>
            </a:r>
            <a:endParaRPr lang="zh-CN" altLang="en-US" dirty="0">
              <a:solidFill>
                <a:schemeClr val="bg1"/>
              </a:solidFill>
              <a:cs typeface="+mn-ea"/>
              <a:sym typeface="+mn-lt"/>
            </a:endParaRPr>
          </a:p>
        </p:txBody>
      </p:sp>
      <p:sp>
        <p:nvSpPr>
          <p:cNvPr id="48" name="Oval 17"/>
          <p:cNvSpPr>
            <a:spLocks noChangeArrowheads="1"/>
          </p:cNvSpPr>
          <p:nvPr/>
        </p:nvSpPr>
        <p:spPr bwMode="auto">
          <a:xfrm>
            <a:off x="1334710" y="4773894"/>
            <a:ext cx="562060" cy="560310"/>
          </a:xfrm>
          <a:prstGeom prst="ellipse">
            <a:avLst/>
          </a:prstGeom>
          <a:solidFill>
            <a:srgbClr val="244C89"/>
          </a:solidFill>
          <a:ln w="38100" cap="flat">
            <a:solidFill>
              <a:schemeClr val="bg2"/>
            </a:solidFill>
            <a:prstDash val="solid"/>
            <a:miter lim="800000"/>
          </a:ln>
          <a:effectLst/>
        </p:spPr>
        <p:txBody>
          <a:bodyPr vert="horz" wrap="square" lIns="91440" tIns="45720" rIns="91440" bIns="45720" numCol="1" anchor="t" anchorCtr="0" compatLnSpc="1"/>
          <a:lstStyle/>
          <a:p>
            <a:pPr algn="ctr">
              <a:lnSpc>
                <a:spcPct val="120000"/>
              </a:lnSpc>
              <a:spcBef>
                <a:spcPct val="0"/>
              </a:spcBef>
            </a:pPr>
            <a:r>
              <a:rPr lang="en-US" altLang="zh-CN" dirty="0">
                <a:solidFill>
                  <a:schemeClr val="bg1"/>
                </a:solidFill>
                <a:cs typeface="+mn-ea"/>
                <a:sym typeface="+mn-lt"/>
              </a:rPr>
              <a:t>4</a:t>
            </a:r>
            <a:endParaRPr lang="zh-CN" altLang="en-US" dirty="0">
              <a:solidFill>
                <a:schemeClr val="bg1"/>
              </a:solidFill>
              <a:cs typeface="+mn-ea"/>
              <a:sym typeface="+mn-lt"/>
            </a:endParaRPr>
          </a:p>
        </p:txBody>
      </p:sp>
      <p:sp>
        <p:nvSpPr>
          <p:cNvPr id="49" name="文本框 48"/>
          <p:cNvSpPr txBox="1"/>
          <p:nvPr/>
        </p:nvSpPr>
        <p:spPr>
          <a:xfrm>
            <a:off x="2043325" y="1605884"/>
            <a:ext cx="2841476" cy="396134"/>
          </a:xfrm>
          <a:prstGeom prst="rect">
            <a:avLst/>
          </a:prstGeom>
          <a:noFill/>
        </p:spPr>
        <p:txBody>
          <a:bodyPr wrap="square">
            <a:spAutoFit/>
          </a:bodyPr>
          <a:lstStyle/>
          <a:p>
            <a:pPr>
              <a:lnSpc>
                <a:spcPct val="120000"/>
              </a:lnSpc>
            </a:pPr>
            <a:r>
              <a:rPr lang="zh-CN" altLang="en-US" b="1" dirty="0">
                <a:solidFill>
                  <a:srgbClr val="313D51"/>
                </a:solidFill>
                <a:cs typeface="+mn-ea"/>
                <a:sym typeface="+mn-lt"/>
              </a:rPr>
              <a:t>类库：</a:t>
            </a:r>
            <a:r>
              <a:rPr lang="en-US" altLang="zh-CN" dirty="0">
                <a:solidFill>
                  <a:srgbClr val="313D51"/>
                </a:solidFill>
                <a:cs typeface="+mn-ea"/>
                <a:sym typeface="+mn-lt"/>
              </a:rPr>
              <a:t>MFC</a:t>
            </a:r>
          </a:p>
        </p:txBody>
      </p:sp>
      <p:sp>
        <p:nvSpPr>
          <p:cNvPr id="52" name="文本框 51"/>
          <p:cNvSpPr txBox="1"/>
          <p:nvPr/>
        </p:nvSpPr>
        <p:spPr>
          <a:xfrm>
            <a:off x="2043325" y="2473712"/>
            <a:ext cx="3889470" cy="396134"/>
          </a:xfrm>
          <a:prstGeom prst="rect">
            <a:avLst/>
          </a:prstGeom>
          <a:noFill/>
        </p:spPr>
        <p:txBody>
          <a:bodyPr wrap="square">
            <a:spAutoFit/>
          </a:bodyPr>
          <a:lstStyle/>
          <a:p>
            <a:pPr>
              <a:lnSpc>
                <a:spcPct val="120000"/>
              </a:lnSpc>
            </a:pPr>
            <a:r>
              <a:rPr lang="zh-CN" altLang="en-US" b="1" dirty="0">
                <a:solidFill>
                  <a:srgbClr val="313D51"/>
                </a:solidFill>
                <a:cs typeface="+mn-ea"/>
              </a:rPr>
              <a:t>框架</a:t>
            </a:r>
            <a:r>
              <a:rPr lang="zh-CN" altLang="en-US" dirty="0">
                <a:solidFill>
                  <a:srgbClr val="313D51"/>
                </a:solidFill>
                <a:cs typeface="+mn-ea"/>
              </a:rPr>
              <a:t>：</a:t>
            </a:r>
            <a:r>
              <a:rPr lang="zh-CN" altLang="zh-CN" dirty="0">
                <a:solidFill>
                  <a:srgbClr val="313D51"/>
                </a:solidFill>
                <a:cs typeface="+mn-ea"/>
              </a:rPr>
              <a:t>基于对话框的应用</a:t>
            </a:r>
            <a:r>
              <a:rPr lang="zh-CN" altLang="en-US" dirty="0">
                <a:solidFill>
                  <a:srgbClr val="313D51"/>
                </a:solidFill>
                <a:cs typeface="+mn-ea"/>
              </a:rPr>
              <a:t>程序</a:t>
            </a:r>
            <a:r>
              <a:rPr lang="zh-CN" altLang="zh-CN" dirty="0">
                <a:solidFill>
                  <a:srgbClr val="313D51"/>
                </a:solidFill>
                <a:cs typeface="+mn-ea"/>
              </a:rPr>
              <a:t>框架</a:t>
            </a:r>
            <a:endParaRPr lang="en-US" altLang="zh-CN" dirty="0">
              <a:solidFill>
                <a:srgbClr val="313D51"/>
              </a:solidFill>
              <a:cs typeface="+mn-ea"/>
            </a:endParaRPr>
          </a:p>
        </p:txBody>
      </p:sp>
      <p:sp>
        <p:nvSpPr>
          <p:cNvPr id="8" name="文本框 7"/>
          <p:cNvSpPr txBox="1"/>
          <p:nvPr/>
        </p:nvSpPr>
        <p:spPr>
          <a:xfrm>
            <a:off x="8434956" y="5675180"/>
            <a:ext cx="1082348" cy="307777"/>
          </a:xfrm>
          <a:prstGeom prst="rect">
            <a:avLst/>
          </a:prstGeom>
          <a:noFill/>
        </p:spPr>
        <p:txBody>
          <a:bodyPr wrap="none" rtlCol="0">
            <a:spAutoFit/>
          </a:bodyPr>
          <a:lstStyle/>
          <a:p>
            <a:r>
              <a:rPr lang="zh-CN" altLang="en-US" sz="1400" dirty="0"/>
              <a:t>主界面展示</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2425700" y="-1"/>
            <a:ext cx="3670300" cy="6286501"/>
          </a:xfrm>
          <a:prstGeom prst="rect">
            <a:avLst/>
          </a:prstGeom>
          <a:gradFill flip="none" rotWithShape="1">
            <a:gsLst>
              <a:gs pos="0">
                <a:srgbClr val="F6F7F7"/>
              </a:gs>
              <a:gs pos="97345">
                <a:schemeClr val="bg1">
                  <a:alpha val="0"/>
                </a:schemeClr>
              </a:gs>
              <a:gs pos="82000">
                <a:schemeClr val="bg1"/>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133745" y="4723107"/>
            <a:ext cx="12459490" cy="3845071"/>
            <a:chOff x="-133745" y="4009642"/>
            <a:chExt cx="12459490" cy="3845071"/>
          </a:xfrm>
        </p:grpSpPr>
        <p:sp>
          <p:nvSpPr>
            <p:cNvPr id="19" name="任意多边形: 形状 18"/>
            <p:cNvSpPr/>
            <p:nvPr/>
          </p:nvSpPr>
          <p:spPr>
            <a:xfrm>
              <a:off x="-133745" y="4009642"/>
              <a:ext cx="12459490" cy="2918944"/>
            </a:xfrm>
            <a:custGeom>
              <a:avLst/>
              <a:gdLst>
                <a:gd name="connsiteX0" fmla="*/ 3925082 w 12192000"/>
                <a:gd name="connsiteY0" fmla="*/ 97 h 2856278"/>
                <a:gd name="connsiteX1" fmla="*/ 4391026 w 12192000"/>
                <a:gd name="connsiteY1" fmla="*/ 11743 h 2856278"/>
                <a:gd name="connsiteX2" fmla="*/ 6096000 w 12192000"/>
                <a:gd name="connsiteY2" fmla="*/ 868993 h 2856278"/>
                <a:gd name="connsiteX3" fmla="*/ 7800975 w 12192000"/>
                <a:gd name="connsiteY3" fmla="*/ 11743 h 2856278"/>
                <a:gd name="connsiteX4" fmla="*/ 12187722 w 12192000"/>
                <a:gd name="connsiteY4" fmla="*/ 355276 h 2856278"/>
                <a:gd name="connsiteX5" fmla="*/ 12192000 w 12192000"/>
                <a:gd name="connsiteY5" fmla="*/ 355818 h 2856278"/>
                <a:gd name="connsiteX6" fmla="*/ 12192000 w 12192000"/>
                <a:gd name="connsiteY6" fmla="*/ 2856278 h 2856278"/>
                <a:gd name="connsiteX7" fmla="*/ 0 w 12192000"/>
                <a:gd name="connsiteY7" fmla="*/ 2856278 h 2856278"/>
                <a:gd name="connsiteX8" fmla="*/ 0 w 12192000"/>
                <a:gd name="connsiteY8" fmla="*/ 355951 h 2856278"/>
                <a:gd name="connsiteX9" fmla="*/ 558657 w 12192000"/>
                <a:gd name="connsiteY9" fmla="*/ 286595 h 2856278"/>
                <a:gd name="connsiteX10" fmla="*/ 3925082 w 12192000"/>
                <a:gd name="connsiteY10" fmla="*/ 97 h 2856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2856278">
                  <a:moveTo>
                    <a:pt x="3925082" y="97"/>
                  </a:moveTo>
                  <a:cubicBezTo>
                    <a:pt x="4092675" y="-659"/>
                    <a:pt x="4248547" y="3012"/>
                    <a:pt x="4391026" y="11743"/>
                  </a:cubicBezTo>
                  <a:cubicBezTo>
                    <a:pt x="5530851" y="81593"/>
                    <a:pt x="5813425" y="475293"/>
                    <a:pt x="6096000" y="868993"/>
                  </a:cubicBezTo>
                  <a:cubicBezTo>
                    <a:pt x="6378575" y="475293"/>
                    <a:pt x="6661150" y="81593"/>
                    <a:pt x="7800975" y="11743"/>
                  </a:cubicBezTo>
                  <a:cubicBezTo>
                    <a:pt x="8798322" y="-49376"/>
                    <a:pt x="10452002" y="137453"/>
                    <a:pt x="12187722" y="355276"/>
                  </a:cubicBezTo>
                  <a:lnTo>
                    <a:pt x="12192000" y="355818"/>
                  </a:lnTo>
                  <a:lnTo>
                    <a:pt x="12192000" y="2856278"/>
                  </a:lnTo>
                  <a:lnTo>
                    <a:pt x="0" y="2856278"/>
                  </a:lnTo>
                  <a:lnTo>
                    <a:pt x="0" y="355951"/>
                  </a:lnTo>
                  <a:lnTo>
                    <a:pt x="558657" y="286595"/>
                  </a:lnTo>
                  <a:cubicBezTo>
                    <a:pt x="1842318" y="130078"/>
                    <a:pt x="3045220" y="4069"/>
                    <a:pt x="3925082" y="97"/>
                  </a:cubicBezTo>
                  <a:close/>
                </a:path>
              </a:pathLst>
            </a:custGeom>
            <a:noFill/>
            <a:ln w="12700" cap="flat" cmpd="sng" algn="ctr">
              <a:solidFill>
                <a:srgbClr val="244C89"/>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cs typeface="+mn-ea"/>
                <a:sym typeface="+mn-lt"/>
              </a:endParaRPr>
            </a:p>
          </p:txBody>
        </p:sp>
        <p:sp>
          <p:nvSpPr>
            <p:cNvPr id="20" name="任意多边形: 形状 19"/>
            <p:cNvSpPr/>
            <p:nvPr/>
          </p:nvSpPr>
          <p:spPr>
            <a:xfrm>
              <a:off x="-133745" y="4394283"/>
              <a:ext cx="12459490" cy="2918944"/>
            </a:xfrm>
            <a:custGeom>
              <a:avLst/>
              <a:gdLst>
                <a:gd name="connsiteX0" fmla="*/ 3925082 w 12192000"/>
                <a:gd name="connsiteY0" fmla="*/ 97 h 2856278"/>
                <a:gd name="connsiteX1" fmla="*/ 4391026 w 12192000"/>
                <a:gd name="connsiteY1" fmla="*/ 11743 h 2856278"/>
                <a:gd name="connsiteX2" fmla="*/ 6096000 w 12192000"/>
                <a:gd name="connsiteY2" fmla="*/ 868993 h 2856278"/>
                <a:gd name="connsiteX3" fmla="*/ 7800975 w 12192000"/>
                <a:gd name="connsiteY3" fmla="*/ 11743 h 2856278"/>
                <a:gd name="connsiteX4" fmla="*/ 12187722 w 12192000"/>
                <a:gd name="connsiteY4" fmla="*/ 355276 h 2856278"/>
                <a:gd name="connsiteX5" fmla="*/ 12192000 w 12192000"/>
                <a:gd name="connsiteY5" fmla="*/ 355818 h 2856278"/>
                <a:gd name="connsiteX6" fmla="*/ 12192000 w 12192000"/>
                <a:gd name="connsiteY6" fmla="*/ 2856278 h 2856278"/>
                <a:gd name="connsiteX7" fmla="*/ 0 w 12192000"/>
                <a:gd name="connsiteY7" fmla="*/ 2856278 h 2856278"/>
                <a:gd name="connsiteX8" fmla="*/ 0 w 12192000"/>
                <a:gd name="connsiteY8" fmla="*/ 355951 h 2856278"/>
                <a:gd name="connsiteX9" fmla="*/ 558657 w 12192000"/>
                <a:gd name="connsiteY9" fmla="*/ 286595 h 2856278"/>
                <a:gd name="connsiteX10" fmla="*/ 3925082 w 12192000"/>
                <a:gd name="connsiteY10" fmla="*/ 97 h 2856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2856278">
                  <a:moveTo>
                    <a:pt x="3925082" y="97"/>
                  </a:moveTo>
                  <a:cubicBezTo>
                    <a:pt x="4092675" y="-659"/>
                    <a:pt x="4248547" y="3012"/>
                    <a:pt x="4391026" y="11743"/>
                  </a:cubicBezTo>
                  <a:cubicBezTo>
                    <a:pt x="5530851" y="81593"/>
                    <a:pt x="5813425" y="475293"/>
                    <a:pt x="6096000" y="868993"/>
                  </a:cubicBezTo>
                  <a:cubicBezTo>
                    <a:pt x="6378575" y="475293"/>
                    <a:pt x="6661150" y="81593"/>
                    <a:pt x="7800975" y="11743"/>
                  </a:cubicBezTo>
                  <a:cubicBezTo>
                    <a:pt x="8798322" y="-49376"/>
                    <a:pt x="10452002" y="137453"/>
                    <a:pt x="12187722" y="355276"/>
                  </a:cubicBezTo>
                  <a:lnTo>
                    <a:pt x="12192000" y="355818"/>
                  </a:lnTo>
                  <a:lnTo>
                    <a:pt x="12192000" y="2856278"/>
                  </a:lnTo>
                  <a:lnTo>
                    <a:pt x="0" y="2856278"/>
                  </a:lnTo>
                  <a:lnTo>
                    <a:pt x="0" y="355951"/>
                  </a:lnTo>
                  <a:lnTo>
                    <a:pt x="558657" y="286595"/>
                  </a:lnTo>
                  <a:cubicBezTo>
                    <a:pt x="1842318" y="130078"/>
                    <a:pt x="3045220" y="4069"/>
                    <a:pt x="3925082" y="97"/>
                  </a:cubicBezTo>
                  <a:close/>
                </a:path>
              </a:pathLst>
            </a:custGeom>
            <a:solidFill>
              <a:srgbClr val="244C89"/>
            </a:solidFill>
            <a:ln w="38100" cap="flat" cmpd="sng" algn="ctr">
              <a:noFill/>
              <a:prstDash val="solid"/>
              <a:miter lim="800000"/>
            </a:ln>
            <a:effectLst>
              <a:outerShdw blurRad="635000" dist="38100" dir="10800000" algn="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cs typeface="+mn-ea"/>
                <a:sym typeface="+mn-lt"/>
              </a:endParaRPr>
            </a:p>
          </p:txBody>
        </p:sp>
        <p:sp>
          <p:nvSpPr>
            <p:cNvPr id="21" name="任意多边形: 形状 20"/>
            <p:cNvSpPr/>
            <p:nvPr/>
          </p:nvSpPr>
          <p:spPr>
            <a:xfrm>
              <a:off x="-133745" y="4935769"/>
              <a:ext cx="12459490" cy="2918944"/>
            </a:xfrm>
            <a:custGeom>
              <a:avLst/>
              <a:gdLst>
                <a:gd name="connsiteX0" fmla="*/ 3925082 w 12192000"/>
                <a:gd name="connsiteY0" fmla="*/ 97 h 2856278"/>
                <a:gd name="connsiteX1" fmla="*/ 4391026 w 12192000"/>
                <a:gd name="connsiteY1" fmla="*/ 11743 h 2856278"/>
                <a:gd name="connsiteX2" fmla="*/ 6096000 w 12192000"/>
                <a:gd name="connsiteY2" fmla="*/ 868993 h 2856278"/>
                <a:gd name="connsiteX3" fmla="*/ 7800975 w 12192000"/>
                <a:gd name="connsiteY3" fmla="*/ 11743 h 2856278"/>
                <a:gd name="connsiteX4" fmla="*/ 12187722 w 12192000"/>
                <a:gd name="connsiteY4" fmla="*/ 355276 h 2856278"/>
                <a:gd name="connsiteX5" fmla="*/ 12192000 w 12192000"/>
                <a:gd name="connsiteY5" fmla="*/ 355818 h 2856278"/>
                <a:gd name="connsiteX6" fmla="*/ 12192000 w 12192000"/>
                <a:gd name="connsiteY6" fmla="*/ 2856278 h 2856278"/>
                <a:gd name="connsiteX7" fmla="*/ 0 w 12192000"/>
                <a:gd name="connsiteY7" fmla="*/ 2856278 h 2856278"/>
                <a:gd name="connsiteX8" fmla="*/ 0 w 12192000"/>
                <a:gd name="connsiteY8" fmla="*/ 355951 h 2856278"/>
                <a:gd name="connsiteX9" fmla="*/ 558657 w 12192000"/>
                <a:gd name="connsiteY9" fmla="*/ 286595 h 2856278"/>
                <a:gd name="connsiteX10" fmla="*/ 3925082 w 12192000"/>
                <a:gd name="connsiteY10" fmla="*/ 97 h 2856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2856278">
                  <a:moveTo>
                    <a:pt x="3925082" y="97"/>
                  </a:moveTo>
                  <a:cubicBezTo>
                    <a:pt x="4092675" y="-659"/>
                    <a:pt x="4248547" y="3012"/>
                    <a:pt x="4391026" y="11743"/>
                  </a:cubicBezTo>
                  <a:cubicBezTo>
                    <a:pt x="5530851" y="81593"/>
                    <a:pt x="5813425" y="475293"/>
                    <a:pt x="6096000" y="868993"/>
                  </a:cubicBezTo>
                  <a:cubicBezTo>
                    <a:pt x="6378575" y="475293"/>
                    <a:pt x="6661150" y="81593"/>
                    <a:pt x="7800975" y="11743"/>
                  </a:cubicBezTo>
                  <a:cubicBezTo>
                    <a:pt x="8798322" y="-49376"/>
                    <a:pt x="10452002" y="137453"/>
                    <a:pt x="12187722" y="355276"/>
                  </a:cubicBezTo>
                  <a:lnTo>
                    <a:pt x="12192000" y="355818"/>
                  </a:lnTo>
                  <a:lnTo>
                    <a:pt x="12192000" y="2856278"/>
                  </a:lnTo>
                  <a:lnTo>
                    <a:pt x="0" y="2856278"/>
                  </a:lnTo>
                  <a:lnTo>
                    <a:pt x="0" y="355951"/>
                  </a:lnTo>
                  <a:lnTo>
                    <a:pt x="558657" y="286595"/>
                  </a:lnTo>
                  <a:cubicBezTo>
                    <a:pt x="1842318" y="130078"/>
                    <a:pt x="3045220" y="4069"/>
                    <a:pt x="3925082" y="97"/>
                  </a:cubicBezTo>
                  <a:close/>
                </a:path>
              </a:pathLst>
            </a:custGeom>
            <a:noFill/>
            <a:ln w="381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cs typeface="+mn-ea"/>
                <a:sym typeface="+mn-lt"/>
              </a:endParaRPr>
            </a:p>
          </p:txBody>
        </p:sp>
      </p:grpSp>
      <p:sp>
        <p:nvSpPr>
          <p:cNvPr id="5" name="文本框 4"/>
          <p:cNvSpPr txBox="1"/>
          <p:nvPr/>
        </p:nvSpPr>
        <p:spPr>
          <a:xfrm>
            <a:off x="1825219" y="1081844"/>
            <a:ext cx="3487228" cy="3154710"/>
          </a:xfrm>
          <a:prstGeom prst="rect">
            <a:avLst/>
          </a:prstGeom>
          <a:noFill/>
        </p:spPr>
        <p:txBody>
          <a:bodyPr wrap="square" rtlCol="0">
            <a:spAutoFit/>
            <a:scene3d>
              <a:camera prst="orthographicFront"/>
              <a:lightRig rig="threePt" dir="t"/>
            </a:scene3d>
            <a:sp3d contourW="12700"/>
          </a:bodyPr>
          <a:lstStyle/>
          <a:p>
            <a:pPr algn="ctr">
              <a:defRPr/>
            </a:pPr>
            <a:r>
              <a:rPr lang="en-US" altLang="zh-CN" sz="19900" b="1" dirty="0">
                <a:solidFill>
                  <a:srgbClr val="244C89"/>
                </a:solidFill>
                <a:latin typeface="思源黑体 CN Heavy" panose="020B0A00000000000000" pitchFamily="34" charset="-122"/>
                <a:ea typeface="思源黑体 CN Heavy" panose="020B0A00000000000000" pitchFamily="34" charset="-122"/>
                <a:cs typeface="+mn-ea"/>
                <a:sym typeface="+mn-lt"/>
              </a:rPr>
              <a:t>04</a:t>
            </a:r>
            <a:endParaRPr lang="zh-CN" altLang="en-US" sz="19900" b="1" dirty="0">
              <a:solidFill>
                <a:srgbClr val="244C89"/>
              </a:solidFill>
              <a:latin typeface="思源黑体 CN Heavy" panose="020B0A00000000000000" pitchFamily="34" charset="-122"/>
              <a:ea typeface="思源黑体 CN Heavy" panose="020B0A00000000000000" pitchFamily="34" charset="-122"/>
              <a:cs typeface="+mn-ea"/>
              <a:sym typeface="+mn-lt"/>
            </a:endParaRPr>
          </a:p>
        </p:txBody>
      </p:sp>
      <p:grpSp>
        <p:nvGrpSpPr>
          <p:cNvPr id="73" name="组合 72"/>
          <p:cNvGrpSpPr/>
          <p:nvPr/>
        </p:nvGrpSpPr>
        <p:grpSpPr>
          <a:xfrm>
            <a:off x="5185531" y="2134893"/>
            <a:ext cx="5138339" cy="903194"/>
            <a:chOff x="5888761" y="1746788"/>
            <a:chExt cx="4716265" cy="476897"/>
          </a:xfrm>
        </p:grpSpPr>
        <p:grpSp>
          <p:nvGrpSpPr>
            <p:cNvPr id="74" name="组合 73"/>
            <p:cNvGrpSpPr/>
            <p:nvPr/>
          </p:nvGrpSpPr>
          <p:grpSpPr>
            <a:xfrm>
              <a:off x="5888761" y="1746788"/>
              <a:ext cx="3874647" cy="440313"/>
              <a:chOff x="4927643" y="2152089"/>
              <a:chExt cx="3874647" cy="440313"/>
            </a:xfrm>
          </p:grpSpPr>
          <p:sp>
            <p:nvSpPr>
              <p:cNvPr id="82" name="Freeform 27"/>
              <p:cNvSpPr>
                <a:spLocks noEditPoints="1"/>
              </p:cNvSpPr>
              <p:nvPr/>
            </p:nvSpPr>
            <p:spPr bwMode="auto">
              <a:xfrm>
                <a:off x="4927643" y="2201661"/>
                <a:ext cx="312249" cy="334972"/>
              </a:xfrm>
              <a:custGeom>
                <a:avLst/>
                <a:gdLst>
                  <a:gd name="T0" fmla="*/ 2147483646 w 812"/>
                  <a:gd name="T1" fmla="*/ 0 h 858"/>
                  <a:gd name="T2" fmla="*/ 2147483646 w 812"/>
                  <a:gd name="T3" fmla="*/ 2147483646 h 858"/>
                  <a:gd name="T4" fmla="*/ 2147483646 w 812"/>
                  <a:gd name="T5" fmla="*/ 2147483646 h 858"/>
                  <a:gd name="T6" fmla="*/ 2147483646 w 812"/>
                  <a:gd name="T7" fmla="*/ 2147483646 h 858"/>
                  <a:gd name="T8" fmla="*/ 2147483646 w 812"/>
                  <a:gd name="T9" fmla="*/ 2147483646 h 858"/>
                  <a:gd name="T10" fmla="*/ 2147483646 w 812"/>
                  <a:gd name="T11" fmla="*/ 2147483646 h 858"/>
                  <a:gd name="T12" fmla="*/ 2147483646 w 812"/>
                  <a:gd name="T13" fmla="*/ 2147483646 h 858"/>
                  <a:gd name="T14" fmla="*/ 2147483646 w 812"/>
                  <a:gd name="T15" fmla="*/ 2147483646 h 858"/>
                  <a:gd name="T16" fmla="*/ 0 w 812"/>
                  <a:gd name="T17" fmla="*/ 2147483646 h 858"/>
                  <a:gd name="T18" fmla="*/ 2147483646 w 812"/>
                  <a:gd name="T19" fmla="*/ 2147483646 h 858"/>
                  <a:gd name="T20" fmla="*/ 2147483646 w 812"/>
                  <a:gd name="T21" fmla="*/ 2147483646 h 858"/>
                  <a:gd name="T22" fmla="*/ 2147483646 w 812"/>
                  <a:gd name="T23" fmla="*/ 2147483646 h 858"/>
                  <a:gd name="T24" fmla="*/ 2147483646 w 812"/>
                  <a:gd name="T25" fmla="*/ 2147483646 h 858"/>
                  <a:gd name="T26" fmla="*/ 2147483646 w 812"/>
                  <a:gd name="T27" fmla="*/ 2147483646 h 858"/>
                  <a:gd name="T28" fmla="*/ 2147483646 w 812"/>
                  <a:gd name="T29" fmla="*/ 2147483646 h 858"/>
                  <a:gd name="T30" fmla="*/ 2147483646 w 812"/>
                  <a:gd name="T31" fmla="*/ 2147483646 h 858"/>
                  <a:gd name="T32" fmla="*/ 2147483646 w 812"/>
                  <a:gd name="T33" fmla="*/ 2147483646 h 858"/>
                  <a:gd name="T34" fmla="*/ 2147483646 w 812"/>
                  <a:gd name="T35" fmla="*/ 2147483646 h 858"/>
                  <a:gd name="T36" fmla="*/ 2147483646 w 812"/>
                  <a:gd name="T37" fmla="*/ 2147483646 h 858"/>
                  <a:gd name="T38" fmla="*/ 2147483646 w 812"/>
                  <a:gd name="T39" fmla="*/ 2147483646 h 858"/>
                  <a:gd name="T40" fmla="*/ 2147483646 w 812"/>
                  <a:gd name="T41" fmla="*/ 2147483646 h 858"/>
                  <a:gd name="T42" fmla="*/ 2147483646 w 812"/>
                  <a:gd name="T43" fmla="*/ 2147483646 h 858"/>
                  <a:gd name="T44" fmla="*/ 2147483646 w 812"/>
                  <a:gd name="T45" fmla="*/ 2147483646 h 858"/>
                  <a:gd name="T46" fmla="*/ 2147483646 w 812"/>
                  <a:gd name="T47" fmla="*/ 2147483646 h 858"/>
                  <a:gd name="T48" fmla="*/ 2147483646 w 812"/>
                  <a:gd name="T49" fmla="*/ 2147483646 h 858"/>
                  <a:gd name="T50" fmla="*/ 2147483646 w 812"/>
                  <a:gd name="T51" fmla="*/ 2147483646 h 858"/>
                  <a:gd name="T52" fmla="*/ 2147483646 w 812"/>
                  <a:gd name="T53" fmla="*/ 2147483646 h 858"/>
                  <a:gd name="T54" fmla="*/ 2147483646 w 812"/>
                  <a:gd name="T55" fmla="*/ 2147483646 h 858"/>
                  <a:gd name="T56" fmla="*/ 2147483646 w 812"/>
                  <a:gd name="T57" fmla="*/ 2147483646 h 858"/>
                  <a:gd name="T58" fmla="*/ 2147483646 w 812"/>
                  <a:gd name="T59" fmla="*/ 2147483646 h 858"/>
                  <a:gd name="T60" fmla="*/ 2147483646 w 812"/>
                  <a:gd name="T61" fmla="*/ 2147483646 h 858"/>
                  <a:gd name="T62" fmla="*/ 2147483646 w 812"/>
                  <a:gd name="T63" fmla="*/ 2147483646 h 858"/>
                  <a:gd name="T64" fmla="*/ 2147483646 w 812"/>
                  <a:gd name="T65" fmla="*/ 2147483646 h 858"/>
                  <a:gd name="T66" fmla="*/ 2147483646 w 812"/>
                  <a:gd name="T67" fmla="*/ 2147483646 h 858"/>
                  <a:gd name="T68" fmla="*/ 2147483646 w 812"/>
                  <a:gd name="T69" fmla="*/ 2147483646 h 8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12" h="858">
                    <a:moveTo>
                      <a:pt x="179" y="0"/>
                    </a:moveTo>
                    <a:lnTo>
                      <a:pt x="507" y="0"/>
                    </a:lnTo>
                    <a:cubicBezTo>
                      <a:pt x="569" y="0"/>
                      <a:pt x="620" y="51"/>
                      <a:pt x="620" y="113"/>
                    </a:cubicBezTo>
                    <a:lnTo>
                      <a:pt x="620" y="264"/>
                    </a:lnTo>
                    <a:cubicBezTo>
                      <a:pt x="584" y="292"/>
                      <a:pt x="563" y="318"/>
                      <a:pt x="535" y="356"/>
                    </a:cubicBezTo>
                    <a:lnTo>
                      <a:pt x="535" y="113"/>
                    </a:lnTo>
                    <a:cubicBezTo>
                      <a:pt x="535" y="98"/>
                      <a:pt x="522" y="85"/>
                      <a:pt x="507" y="85"/>
                    </a:cubicBezTo>
                    <a:lnTo>
                      <a:pt x="247" y="85"/>
                    </a:lnTo>
                    <a:lnTo>
                      <a:pt x="247" y="204"/>
                    </a:lnTo>
                    <a:cubicBezTo>
                      <a:pt x="247" y="216"/>
                      <a:pt x="237" y="226"/>
                      <a:pt x="225" y="226"/>
                    </a:cubicBezTo>
                    <a:lnTo>
                      <a:pt x="86" y="226"/>
                    </a:lnTo>
                    <a:lnTo>
                      <a:pt x="86" y="643"/>
                    </a:lnTo>
                    <a:cubicBezTo>
                      <a:pt x="86" y="658"/>
                      <a:pt x="98" y="670"/>
                      <a:pt x="113" y="670"/>
                    </a:cubicBezTo>
                    <a:lnTo>
                      <a:pt x="375" y="670"/>
                    </a:lnTo>
                    <a:cubicBezTo>
                      <a:pt x="366" y="699"/>
                      <a:pt x="358" y="727"/>
                      <a:pt x="353" y="756"/>
                    </a:cubicBezTo>
                    <a:lnTo>
                      <a:pt x="113" y="756"/>
                    </a:lnTo>
                    <a:cubicBezTo>
                      <a:pt x="51" y="756"/>
                      <a:pt x="0" y="705"/>
                      <a:pt x="0" y="643"/>
                    </a:cubicBezTo>
                    <a:lnTo>
                      <a:pt x="0" y="178"/>
                    </a:lnTo>
                    <a:lnTo>
                      <a:pt x="179" y="0"/>
                    </a:lnTo>
                    <a:close/>
                    <a:moveTo>
                      <a:pt x="721" y="277"/>
                    </a:moveTo>
                    <a:cubicBezTo>
                      <a:pt x="733" y="283"/>
                      <a:pt x="740" y="295"/>
                      <a:pt x="743" y="310"/>
                    </a:cubicBezTo>
                    <a:cubicBezTo>
                      <a:pt x="765" y="316"/>
                      <a:pt x="786" y="330"/>
                      <a:pt x="802" y="358"/>
                    </a:cubicBezTo>
                    <a:cubicBezTo>
                      <a:pt x="812" y="382"/>
                      <a:pt x="808" y="417"/>
                      <a:pt x="794" y="442"/>
                    </a:cubicBezTo>
                    <a:cubicBezTo>
                      <a:pt x="770" y="487"/>
                      <a:pt x="736" y="543"/>
                      <a:pt x="707" y="588"/>
                    </a:cubicBezTo>
                    <a:cubicBezTo>
                      <a:pt x="688" y="595"/>
                      <a:pt x="692" y="556"/>
                      <a:pt x="699" y="546"/>
                    </a:cubicBezTo>
                    <a:cubicBezTo>
                      <a:pt x="723" y="510"/>
                      <a:pt x="743" y="477"/>
                      <a:pt x="762" y="413"/>
                    </a:cubicBezTo>
                    <a:cubicBezTo>
                      <a:pt x="766" y="382"/>
                      <a:pt x="752" y="368"/>
                      <a:pt x="743" y="355"/>
                    </a:cubicBezTo>
                    <a:cubicBezTo>
                      <a:pt x="742" y="358"/>
                      <a:pt x="742" y="360"/>
                      <a:pt x="741" y="363"/>
                    </a:cubicBezTo>
                    <a:cubicBezTo>
                      <a:pt x="723" y="355"/>
                      <a:pt x="706" y="346"/>
                      <a:pt x="688" y="337"/>
                    </a:cubicBezTo>
                    <a:cubicBezTo>
                      <a:pt x="670" y="327"/>
                      <a:pt x="653" y="314"/>
                      <a:pt x="636" y="302"/>
                    </a:cubicBezTo>
                    <a:cubicBezTo>
                      <a:pt x="669" y="274"/>
                      <a:pt x="698" y="264"/>
                      <a:pt x="721" y="277"/>
                    </a:cubicBezTo>
                    <a:close/>
                    <a:moveTo>
                      <a:pt x="734" y="395"/>
                    </a:moveTo>
                    <a:cubicBezTo>
                      <a:pt x="719" y="445"/>
                      <a:pt x="690" y="508"/>
                      <a:pt x="649" y="579"/>
                    </a:cubicBezTo>
                    <a:cubicBezTo>
                      <a:pt x="628" y="615"/>
                      <a:pt x="604" y="650"/>
                      <a:pt x="580" y="681"/>
                    </a:cubicBezTo>
                    <a:cubicBezTo>
                      <a:pt x="557" y="670"/>
                      <a:pt x="535" y="658"/>
                      <a:pt x="512" y="646"/>
                    </a:cubicBezTo>
                    <a:cubicBezTo>
                      <a:pt x="488" y="633"/>
                      <a:pt x="465" y="617"/>
                      <a:pt x="442" y="601"/>
                    </a:cubicBezTo>
                    <a:cubicBezTo>
                      <a:pt x="457" y="565"/>
                      <a:pt x="475" y="527"/>
                      <a:pt x="496" y="491"/>
                    </a:cubicBezTo>
                    <a:cubicBezTo>
                      <a:pt x="536" y="420"/>
                      <a:pt x="576" y="363"/>
                      <a:pt x="612" y="325"/>
                    </a:cubicBezTo>
                    <a:cubicBezTo>
                      <a:pt x="631" y="338"/>
                      <a:pt x="650" y="351"/>
                      <a:pt x="671" y="363"/>
                    </a:cubicBezTo>
                    <a:cubicBezTo>
                      <a:pt x="691" y="375"/>
                      <a:pt x="712" y="384"/>
                      <a:pt x="734" y="395"/>
                    </a:cubicBezTo>
                    <a:close/>
                    <a:moveTo>
                      <a:pt x="560" y="707"/>
                    </a:moveTo>
                    <a:cubicBezTo>
                      <a:pt x="486" y="797"/>
                      <a:pt x="410" y="858"/>
                      <a:pt x="392" y="848"/>
                    </a:cubicBezTo>
                    <a:cubicBezTo>
                      <a:pt x="375" y="838"/>
                      <a:pt x="389" y="742"/>
                      <a:pt x="430" y="632"/>
                    </a:cubicBezTo>
                    <a:cubicBezTo>
                      <a:pt x="451" y="645"/>
                      <a:pt x="472" y="659"/>
                      <a:pt x="494" y="672"/>
                    </a:cubicBezTo>
                    <a:cubicBezTo>
                      <a:pt x="516" y="685"/>
                      <a:pt x="538" y="695"/>
                      <a:pt x="560" y="707"/>
                    </a:cubicBezTo>
                    <a:close/>
                    <a:moveTo>
                      <a:pt x="294" y="149"/>
                    </a:moveTo>
                    <a:lnTo>
                      <a:pt x="482" y="149"/>
                    </a:lnTo>
                    <a:lnTo>
                      <a:pt x="482" y="193"/>
                    </a:lnTo>
                    <a:lnTo>
                      <a:pt x="294" y="193"/>
                    </a:lnTo>
                    <a:lnTo>
                      <a:pt x="294" y="149"/>
                    </a:lnTo>
                    <a:close/>
                    <a:moveTo>
                      <a:pt x="148" y="437"/>
                    </a:moveTo>
                    <a:lnTo>
                      <a:pt x="258" y="437"/>
                    </a:lnTo>
                    <a:lnTo>
                      <a:pt x="258" y="480"/>
                    </a:lnTo>
                    <a:lnTo>
                      <a:pt x="148" y="480"/>
                    </a:lnTo>
                    <a:lnTo>
                      <a:pt x="148" y="437"/>
                    </a:lnTo>
                    <a:close/>
                    <a:moveTo>
                      <a:pt x="148" y="337"/>
                    </a:moveTo>
                    <a:lnTo>
                      <a:pt x="482" y="337"/>
                    </a:lnTo>
                    <a:lnTo>
                      <a:pt x="482" y="381"/>
                    </a:lnTo>
                    <a:lnTo>
                      <a:pt x="148" y="381"/>
                    </a:lnTo>
                    <a:lnTo>
                      <a:pt x="148" y="337"/>
                    </a:lnTo>
                    <a:close/>
                    <a:moveTo>
                      <a:pt x="148" y="245"/>
                    </a:moveTo>
                    <a:lnTo>
                      <a:pt x="482" y="245"/>
                    </a:lnTo>
                    <a:lnTo>
                      <a:pt x="482" y="288"/>
                    </a:lnTo>
                    <a:lnTo>
                      <a:pt x="148" y="288"/>
                    </a:lnTo>
                    <a:lnTo>
                      <a:pt x="148" y="245"/>
                    </a:lnTo>
                    <a:close/>
                    <a:moveTo>
                      <a:pt x="111" y="187"/>
                    </a:moveTo>
                    <a:lnTo>
                      <a:pt x="193" y="187"/>
                    </a:lnTo>
                    <a:cubicBezTo>
                      <a:pt x="201" y="187"/>
                      <a:pt x="208" y="181"/>
                      <a:pt x="208" y="173"/>
                    </a:cubicBezTo>
                    <a:lnTo>
                      <a:pt x="208" y="91"/>
                    </a:lnTo>
                    <a:lnTo>
                      <a:pt x="111" y="18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cs typeface="+mn-ea"/>
                  <a:sym typeface="+mn-lt"/>
                </a:endParaRPr>
              </a:p>
            </p:txBody>
          </p:sp>
          <p:sp>
            <p:nvSpPr>
              <p:cNvPr id="80" name="TextBox 59"/>
              <p:cNvSpPr txBox="1">
                <a:spLocks noChangeArrowheads="1"/>
              </p:cNvSpPr>
              <p:nvPr/>
            </p:nvSpPr>
            <p:spPr bwMode="auto">
              <a:xfrm>
                <a:off x="5862240" y="2152089"/>
                <a:ext cx="2940050" cy="44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sz="4400" b="1" dirty="0">
                    <a:solidFill>
                      <a:srgbClr val="313D51"/>
                    </a:solidFill>
                    <a:latin typeface="+mn-lt"/>
                    <a:ea typeface="+mn-ea"/>
                    <a:cs typeface="+mn-ea"/>
                    <a:sym typeface="+mn-lt"/>
                  </a:rPr>
                  <a:t>程序演示</a:t>
                </a:r>
              </a:p>
            </p:txBody>
          </p:sp>
        </p:grpSp>
        <p:cxnSp>
          <p:nvCxnSpPr>
            <p:cNvPr id="76" name="直接连接符 75"/>
            <p:cNvCxnSpPr/>
            <p:nvPr/>
          </p:nvCxnSpPr>
          <p:spPr>
            <a:xfrm flipH="1">
              <a:off x="6448475" y="2223685"/>
              <a:ext cx="4156551" cy="0"/>
            </a:xfrm>
            <a:prstGeom prst="line">
              <a:avLst/>
            </a:prstGeom>
            <a:noFill/>
            <a:ln w="19050" cap="flat" cmpd="sng" algn="ctr">
              <a:solidFill>
                <a:sysClr val="window" lastClr="FFFFFF">
                  <a:lumMod val="75000"/>
                </a:sysClr>
              </a:solidFill>
              <a:prstDash val="solid"/>
              <a:miter lim="800000"/>
            </a:ln>
            <a:effectLst/>
          </p:spPr>
        </p:cxn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4255" t="7890" r="2901" b="2300"/>
          <a:stretch>
            <a:fillRect/>
          </a:stretch>
        </p:blipFill>
        <p:spPr>
          <a:xfrm>
            <a:off x="0" y="0"/>
            <a:ext cx="12192000" cy="7313228"/>
          </a:xfrm>
          <a:prstGeom prst="rect">
            <a:avLst/>
          </a:prstGeom>
        </p:spPr>
      </p:pic>
      <p:sp>
        <p:nvSpPr>
          <p:cNvPr id="26" name="矩形 25"/>
          <p:cNvSpPr/>
          <p:nvPr/>
        </p:nvSpPr>
        <p:spPr>
          <a:xfrm>
            <a:off x="2425700" y="-1"/>
            <a:ext cx="3670300" cy="6286501"/>
          </a:xfrm>
          <a:prstGeom prst="rect">
            <a:avLst/>
          </a:prstGeom>
          <a:gradFill flip="none" rotWithShape="1">
            <a:gsLst>
              <a:gs pos="0">
                <a:srgbClr val="F6F7F7"/>
              </a:gs>
              <a:gs pos="97345">
                <a:schemeClr val="bg1">
                  <a:alpha val="0"/>
                </a:schemeClr>
              </a:gs>
              <a:gs pos="82000">
                <a:schemeClr val="bg1"/>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133745" y="4723107"/>
            <a:ext cx="12459490" cy="3845071"/>
            <a:chOff x="-133745" y="4009642"/>
            <a:chExt cx="12459490" cy="3845071"/>
          </a:xfrm>
        </p:grpSpPr>
        <p:sp>
          <p:nvSpPr>
            <p:cNvPr id="19" name="任意多边形: 形状 18"/>
            <p:cNvSpPr/>
            <p:nvPr/>
          </p:nvSpPr>
          <p:spPr>
            <a:xfrm>
              <a:off x="-133745" y="4009642"/>
              <a:ext cx="12459490" cy="2918944"/>
            </a:xfrm>
            <a:custGeom>
              <a:avLst/>
              <a:gdLst>
                <a:gd name="connsiteX0" fmla="*/ 3925082 w 12192000"/>
                <a:gd name="connsiteY0" fmla="*/ 97 h 2856278"/>
                <a:gd name="connsiteX1" fmla="*/ 4391026 w 12192000"/>
                <a:gd name="connsiteY1" fmla="*/ 11743 h 2856278"/>
                <a:gd name="connsiteX2" fmla="*/ 6096000 w 12192000"/>
                <a:gd name="connsiteY2" fmla="*/ 868993 h 2856278"/>
                <a:gd name="connsiteX3" fmla="*/ 7800975 w 12192000"/>
                <a:gd name="connsiteY3" fmla="*/ 11743 h 2856278"/>
                <a:gd name="connsiteX4" fmla="*/ 12187722 w 12192000"/>
                <a:gd name="connsiteY4" fmla="*/ 355276 h 2856278"/>
                <a:gd name="connsiteX5" fmla="*/ 12192000 w 12192000"/>
                <a:gd name="connsiteY5" fmla="*/ 355818 h 2856278"/>
                <a:gd name="connsiteX6" fmla="*/ 12192000 w 12192000"/>
                <a:gd name="connsiteY6" fmla="*/ 2856278 h 2856278"/>
                <a:gd name="connsiteX7" fmla="*/ 0 w 12192000"/>
                <a:gd name="connsiteY7" fmla="*/ 2856278 h 2856278"/>
                <a:gd name="connsiteX8" fmla="*/ 0 w 12192000"/>
                <a:gd name="connsiteY8" fmla="*/ 355951 h 2856278"/>
                <a:gd name="connsiteX9" fmla="*/ 558657 w 12192000"/>
                <a:gd name="connsiteY9" fmla="*/ 286595 h 2856278"/>
                <a:gd name="connsiteX10" fmla="*/ 3925082 w 12192000"/>
                <a:gd name="connsiteY10" fmla="*/ 97 h 2856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2856278">
                  <a:moveTo>
                    <a:pt x="3925082" y="97"/>
                  </a:moveTo>
                  <a:cubicBezTo>
                    <a:pt x="4092675" y="-659"/>
                    <a:pt x="4248547" y="3012"/>
                    <a:pt x="4391026" y="11743"/>
                  </a:cubicBezTo>
                  <a:cubicBezTo>
                    <a:pt x="5530851" y="81593"/>
                    <a:pt x="5813425" y="475293"/>
                    <a:pt x="6096000" y="868993"/>
                  </a:cubicBezTo>
                  <a:cubicBezTo>
                    <a:pt x="6378575" y="475293"/>
                    <a:pt x="6661150" y="81593"/>
                    <a:pt x="7800975" y="11743"/>
                  </a:cubicBezTo>
                  <a:cubicBezTo>
                    <a:pt x="8798322" y="-49376"/>
                    <a:pt x="10452002" y="137453"/>
                    <a:pt x="12187722" y="355276"/>
                  </a:cubicBezTo>
                  <a:lnTo>
                    <a:pt x="12192000" y="355818"/>
                  </a:lnTo>
                  <a:lnTo>
                    <a:pt x="12192000" y="2856278"/>
                  </a:lnTo>
                  <a:lnTo>
                    <a:pt x="0" y="2856278"/>
                  </a:lnTo>
                  <a:lnTo>
                    <a:pt x="0" y="355951"/>
                  </a:lnTo>
                  <a:lnTo>
                    <a:pt x="558657" y="286595"/>
                  </a:lnTo>
                  <a:cubicBezTo>
                    <a:pt x="1842318" y="130078"/>
                    <a:pt x="3045220" y="4069"/>
                    <a:pt x="3925082" y="97"/>
                  </a:cubicBezTo>
                  <a:close/>
                </a:path>
              </a:pathLst>
            </a:custGeom>
            <a:noFill/>
            <a:ln w="12700" cap="flat" cmpd="sng" algn="ctr">
              <a:solidFill>
                <a:srgbClr val="244C89"/>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cs typeface="+mn-ea"/>
                <a:sym typeface="+mn-lt"/>
              </a:endParaRPr>
            </a:p>
          </p:txBody>
        </p:sp>
        <p:sp>
          <p:nvSpPr>
            <p:cNvPr id="20" name="任意多边形: 形状 19"/>
            <p:cNvSpPr/>
            <p:nvPr/>
          </p:nvSpPr>
          <p:spPr>
            <a:xfrm>
              <a:off x="-133745" y="4394283"/>
              <a:ext cx="12459490" cy="2918944"/>
            </a:xfrm>
            <a:custGeom>
              <a:avLst/>
              <a:gdLst>
                <a:gd name="connsiteX0" fmla="*/ 3925082 w 12192000"/>
                <a:gd name="connsiteY0" fmla="*/ 97 h 2856278"/>
                <a:gd name="connsiteX1" fmla="*/ 4391026 w 12192000"/>
                <a:gd name="connsiteY1" fmla="*/ 11743 h 2856278"/>
                <a:gd name="connsiteX2" fmla="*/ 6096000 w 12192000"/>
                <a:gd name="connsiteY2" fmla="*/ 868993 h 2856278"/>
                <a:gd name="connsiteX3" fmla="*/ 7800975 w 12192000"/>
                <a:gd name="connsiteY3" fmla="*/ 11743 h 2856278"/>
                <a:gd name="connsiteX4" fmla="*/ 12187722 w 12192000"/>
                <a:gd name="connsiteY4" fmla="*/ 355276 h 2856278"/>
                <a:gd name="connsiteX5" fmla="*/ 12192000 w 12192000"/>
                <a:gd name="connsiteY5" fmla="*/ 355818 h 2856278"/>
                <a:gd name="connsiteX6" fmla="*/ 12192000 w 12192000"/>
                <a:gd name="connsiteY6" fmla="*/ 2856278 h 2856278"/>
                <a:gd name="connsiteX7" fmla="*/ 0 w 12192000"/>
                <a:gd name="connsiteY7" fmla="*/ 2856278 h 2856278"/>
                <a:gd name="connsiteX8" fmla="*/ 0 w 12192000"/>
                <a:gd name="connsiteY8" fmla="*/ 355951 h 2856278"/>
                <a:gd name="connsiteX9" fmla="*/ 558657 w 12192000"/>
                <a:gd name="connsiteY9" fmla="*/ 286595 h 2856278"/>
                <a:gd name="connsiteX10" fmla="*/ 3925082 w 12192000"/>
                <a:gd name="connsiteY10" fmla="*/ 97 h 2856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2856278">
                  <a:moveTo>
                    <a:pt x="3925082" y="97"/>
                  </a:moveTo>
                  <a:cubicBezTo>
                    <a:pt x="4092675" y="-659"/>
                    <a:pt x="4248547" y="3012"/>
                    <a:pt x="4391026" y="11743"/>
                  </a:cubicBezTo>
                  <a:cubicBezTo>
                    <a:pt x="5530851" y="81593"/>
                    <a:pt x="5813425" y="475293"/>
                    <a:pt x="6096000" y="868993"/>
                  </a:cubicBezTo>
                  <a:cubicBezTo>
                    <a:pt x="6378575" y="475293"/>
                    <a:pt x="6661150" y="81593"/>
                    <a:pt x="7800975" y="11743"/>
                  </a:cubicBezTo>
                  <a:cubicBezTo>
                    <a:pt x="8798322" y="-49376"/>
                    <a:pt x="10452002" y="137453"/>
                    <a:pt x="12187722" y="355276"/>
                  </a:cubicBezTo>
                  <a:lnTo>
                    <a:pt x="12192000" y="355818"/>
                  </a:lnTo>
                  <a:lnTo>
                    <a:pt x="12192000" y="2856278"/>
                  </a:lnTo>
                  <a:lnTo>
                    <a:pt x="0" y="2856278"/>
                  </a:lnTo>
                  <a:lnTo>
                    <a:pt x="0" y="355951"/>
                  </a:lnTo>
                  <a:lnTo>
                    <a:pt x="558657" y="286595"/>
                  </a:lnTo>
                  <a:cubicBezTo>
                    <a:pt x="1842318" y="130078"/>
                    <a:pt x="3045220" y="4069"/>
                    <a:pt x="3925082" y="97"/>
                  </a:cubicBezTo>
                  <a:close/>
                </a:path>
              </a:pathLst>
            </a:custGeom>
            <a:solidFill>
              <a:srgbClr val="244C89"/>
            </a:solidFill>
            <a:ln w="38100" cap="flat" cmpd="sng" algn="ctr">
              <a:noFill/>
              <a:prstDash val="solid"/>
              <a:miter lim="800000"/>
            </a:ln>
            <a:effectLst>
              <a:outerShdw blurRad="635000" dist="38100" dir="10800000" algn="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cs typeface="+mn-ea"/>
                <a:sym typeface="+mn-lt"/>
              </a:endParaRPr>
            </a:p>
          </p:txBody>
        </p:sp>
        <p:sp>
          <p:nvSpPr>
            <p:cNvPr id="21" name="任意多边形: 形状 20"/>
            <p:cNvSpPr/>
            <p:nvPr/>
          </p:nvSpPr>
          <p:spPr>
            <a:xfrm>
              <a:off x="-133745" y="4935769"/>
              <a:ext cx="12459490" cy="2918944"/>
            </a:xfrm>
            <a:custGeom>
              <a:avLst/>
              <a:gdLst>
                <a:gd name="connsiteX0" fmla="*/ 3925082 w 12192000"/>
                <a:gd name="connsiteY0" fmla="*/ 97 h 2856278"/>
                <a:gd name="connsiteX1" fmla="*/ 4391026 w 12192000"/>
                <a:gd name="connsiteY1" fmla="*/ 11743 h 2856278"/>
                <a:gd name="connsiteX2" fmla="*/ 6096000 w 12192000"/>
                <a:gd name="connsiteY2" fmla="*/ 868993 h 2856278"/>
                <a:gd name="connsiteX3" fmla="*/ 7800975 w 12192000"/>
                <a:gd name="connsiteY3" fmla="*/ 11743 h 2856278"/>
                <a:gd name="connsiteX4" fmla="*/ 12187722 w 12192000"/>
                <a:gd name="connsiteY4" fmla="*/ 355276 h 2856278"/>
                <a:gd name="connsiteX5" fmla="*/ 12192000 w 12192000"/>
                <a:gd name="connsiteY5" fmla="*/ 355818 h 2856278"/>
                <a:gd name="connsiteX6" fmla="*/ 12192000 w 12192000"/>
                <a:gd name="connsiteY6" fmla="*/ 2856278 h 2856278"/>
                <a:gd name="connsiteX7" fmla="*/ 0 w 12192000"/>
                <a:gd name="connsiteY7" fmla="*/ 2856278 h 2856278"/>
                <a:gd name="connsiteX8" fmla="*/ 0 w 12192000"/>
                <a:gd name="connsiteY8" fmla="*/ 355951 h 2856278"/>
                <a:gd name="connsiteX9" fmla="*/ 558657 w 12192000"/>
                <a:gd name="connsiteY9" fmla="*/ 286595 h 2856278"/>
                <a:gd name="connsiteX10" fmla="*/ 3925082 w 12192000"/>
                <a:gd name="connsiteY10" fmla="*/ 97 h 2856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2856278">
                  <a:moveTo>
                    <a:pt x="3925082" y="97"/>
                  </a:moveTo>
                  <a:cubicBezTo>
                    <a:pt x="4092675" y="-659"/>
                    <a:pt x="4248547" y="3012"/>
                    <a:pt x="4391026" y="11743"/>
                  </a:cubicBezTo>
                  <a:cubicBezTo>
                    <a:pt x="5530851" y="81593"/>
                    <a:pt x="5813425" y="475293"/>
                    <a:pt x="6096000" y="868993"/>
                  </a:cubicBezTo>
                  <a:cubicBezTo>
                    <a:pt x="6378575" y="475293"/>
                    <a:pt x="6661150" y="81593"/>
                    <a:pt x="7800975" y="11743"/>
                  </a:cubicBezTo>
                  <a:cubicBezTo>
                    <a:pt x="8798322" y="-49376"/>
                    <a:pt x="10452002" y="137453"/>
                    <a:pt x="12187722" y="355276"/>
                  </a:cubicBezTo>
                  <a:lnTo>
                    <a:pt x="12192000" y="355818"/>
                  </a:lnTo>
                  <a:lnTo>
                    <a:pt x="12192000" y="2856278"/>
                  </a:lnTo>
                  <a:lnTo>
                    <a:pt x="0" y="2856278"/>
                  </a:lnTo>
                  <a:lnTo>
                    <a:pt x="0" y="355951"/>
                  </a:lnTo>
                  <a:lnTo>
                    <a:pt x="558657" y="286595"/>
                  </a:lnTo>
                  <a:cubicBezTo>
                    <a:pt x="1842318" y="130078"/>
                    <a:pt x="3045220" y="4069"/>
                    <a:pt x="3925082" y="97"/>
                  </a:cubicBezTo>
                  <a:close/>
                </a:path>
              </a:pathLst>
            </a:custGeom>
            <a:noFill/>
            <a:ln w="381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cs typeface="+mn-ea"/>
                <a:sym typeface="+mn-lt"/>
              </a:endParaRPr>
            </a:p>
          </p:txBody>
        </p:sp>
      </p:grpSp>
      <p:grpSp>
        <p:nvGrpSpPr>
          <p:cNvPr id="3" name="组合 2"/>
          <p:cNvGrpSpPr/>
          <p:nvPr/>
        </p:nvGrpSpPr>
        <p:grpSpPr>
          <a:xfrm>
            <a:off x="640272" y="587165"/>
            <a:ext cx="2861606" cy="1249284"/>
            <a:chOff x="701142" y="404596"/>
            <a:chExt cx="2861606" cy="1249284"/>
          </a:xfrm>
        </p:grpSpPr>
        <p:sp>
          <p:nvSpPr>
            <p:cNvPr id="5" name="文本框 4"/>
            <p:cNvSpPr txBox="1"/>
            <p:nvPr/>
          </p:nvSpPr>
          <p:spPr>
            <a:xfrm>
              <a:off x="701142" y="404596"/>
              <a:ext cx="2057400" cy="830997"/>
            </a:xfrm>
            <a:prstGeom prst="rect">
              <a:avLst/>
            </a:prstGeom>
            <a:noFill/>
          </p:spPr>
          <p:txBody>
            <a:bodyPr wrap="square" rtlCol="0">
              <a:spAutoFit/>
              <a:scene3d>
                <a:camera prst="orthographicFront"/>
                <a:lightRig rig="threePt" dir="t"/>
              </a:scene3d>
              <a:sp3d contourW="12700"/>
            </a:bodyPr>
            <a:lstStyle/>
            <a:p>
              <a:pPr algn="ctr">
                <a:defRPr/>
              </a:pPr>
              <a:r>
                <a:rPr lang="zh-CN" altLang="en-US" sz="4800" b="1" dirty="0">
                  <a:solidFill>
                    <a:srgbClr val="244C89"/>
                  </a:solidFill>
                  <a:latin typeface="思源黑体 CN Heavy" panose="020B0A00000000000000" pitchFamily="34" charset="-122"/>
                  <a:ea typeface="思源黑体 CN Heavy" panose="020B0A00000000000000" pitchFamily="34" charset="-122"/>
                  <a:cs typeface="+mn-ea"/>
                  <a:sym typeface="+mn-lt"/>
                </a:rPr>
                <a:t>目录</a:t>
              </a:r>
            </a:p>
          </p:txBody>
        </p:sp>
        <p:sp>
          <p:nvSpPr>
            <p:cNvPr id="13" name="文本框 12"/>
            <p:cNvSpPr txBox="1"/>
            <p:nvPr/>
          </p:nvSpPr>
          <p:spPr>
            <a:xfrm>
              <a:off x="1021161" y="1069105"/>
              <a:ext cx="2541587" cy="584775"/>
            </a:xfrm>
            <a:prstGeom prst="rect">
              <a:avLst/>
            </a:prstGeom>
            <a:noFill/>
          </p:spPr>
          <p:txBody>
            <a:bodyPr wrap="square" rtlCol="0">
              <a:spAutoFit/>
              <a:scene3d>
                <a:camera prst="orthographicFront"/>
                <a:lightRig rig="threePt" dir="t"/>
              </a:scene3d>
              <a:sp3d contourW="12700"/>
            </a:bodyPr>
            <a:lstStyle/>
            <a:p>
              <a:pPr>
                <a:defRPr/>
              </a:pPr>
              <a:r>
                <a:rPr lang="en-US" altLang="zh-CN" sz="3200" b="1" dirty="0">
                  <a:solidFill>
                    <a:srgbClr val="244C89"/>
                  </a:solidFill>
                  <a:latin typeface="思源黑体 CN Heavy" panose="020B0A00000000000000" pitchFamily="34" charset="-122"/>
                  <a:ea typeface="思源黑体 CN Heavy" panose="020B0A00000000000000" pitchFamily="34" charset="-122"/>
                  <a:cs typeface="+mn-ea"/>
                  <a:sym typeface="+mn-lt"/>
                </a:rPr>
                <a:t>CONTENTS</a:t>
              </a:r>
              <a:endParaRPr lang="zh-CN" altLang="en-US" sz="3200" b="1" dirty="0">
                <a:solidFill>
                  <a:srgbClr val="244C89"/>
                </a:solidFill>
                <a:latin typeface="思源黑体 CN Heavy" panose="020B0A00000000000000" pitchFamily="34" charset="-122"/>
                <a:ea typeface="思源黑体 CN Heavy" panose="020B0A00000000000000" pitchFamily="34" charset="-122"/>
                <a:cs typeface="+mn-ea"/>
                <a:sym typeface="+mn-lt"/>
              </a:endParaRPr>
            </a:p>
          </p:txBody>
        </p:sp>
      </p:grpSp>
      <p:grpSp>
        <p:nvGrpSpPr>
          <p:cNvPr id="33" name="组合 32"/>
          <p:cNvGrpSpPr/>
          <p:nvPr/>
        </p:nvGrpSpPr>
        <p:grpSpPr>
          <a:xfrm>
            <a:off x="1052632" y="2566485"/>
            <a:ext cx="4890672" cy="576263"/>
            <a:chOff x="5714354" y="2522443"/>
            <a:chExt cx="4890672" cy="576263"/>
          </a:xfrm>
        </p:grpSpPr>
        <p:grpSp>
          <p:nvGrpSpPr>
            <p:cNvPr id="34" name="组合 33"/>
            <p:cNvGrpSpPr/>
            <p:nvPr/>
          </p:nvGrpSpPr>
          <p:grpSpPr>
            <a:xfrm>
              <a:off x="5714354" y="2522443"/>
              <a:ext cx="4229100" cy="576263"/>
              <a:chOff x="4753236" y="2862001"/>
              <a:chExt cx="4229100" cy="576263"/>
            </a:xfrm>
          </p:grpSpPr>
          <p:grpSp>
            <p:nvGrpSpPr>
              <p:cNvPr id="38" name="组合 22"/>
              <p:cNvGrpSpPr/>
              <p:nvPr/>
            </p:nvGrpSpPr>
            <p:grpSpPr bwMode="auto">
              <a:xfrm>
                <a:off x="4753236" y="2862001"/>
                <a:ext cx="576262" cy="576263"/>
                <a:chOff x="6170389" y="3371639"/>
                <a:chExt cx="576064" cy="576064"/>
              </a:xfrm>
            </p:grpSpPr>
            <p:sp>
              <p:nvSpPr>
                <p:cNvPr id="41" name="圆角矩形 11"/>
                <p:cNvSpPr>
                  <a:spLocks noChangeArrowheads="1"/>
                </p:cNvSpPr>
                <p:nvPr/>
              </p:nvSpPr>
              <p:spPr bwMode="auto">
                <a:xfrm>
                  <a:off x="6170389" y="3371639"/>
                  <a:ext cx="576064" cy="576064"/>
                </a:xfrm>
                <a:prstGeom prst="roundRect">
                  <a:avLst>
                    <a:gd name="adj" fmla="val 16667"/>
                  </a:avLst>
                </a:prstGeom>
                <a:solidFill>
                  <a:srgbClr val="244C89"/>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mn-lt"/>
                    <a:ea typeface="+mn-ea"/>
                    <a:cs typeface="+mn-ea"/>
                    <a:sym typeface="+mn-lt"/>
                  </a:endParaRPr>
                </a:p>
              </p:txBody>
            </p:sp>
            <p:sp>
              <p:nvSpPr>
                <p:cNvPr id="42" name="Freeform 13"/>
                <p:cNvSpPr>
                  <a:spLocks noEditPoints="1"/>
                </p:cNvSpPr>
                <p:nvPr/>
              </p:nvSpPr>
              <p:spPr bwMode="auto">
                <a:xfrm>
                  <a:off x="6293383" y="3504805"/>
                  <a:ext cx="330076" cy="309733"/>
                </a:xfrm>
                <a:custGeom>
                  <a:avLst/>
                  <a:gdLst>
                    <a:gd name="T0" fmla="*/ 0 w 957"/>
                    <a:gd name="T1" fmla="*/ 2147483646 h 885"/>
                    <a:gd name="T2" fmla="*/ 2147483646 w 957"/>
                    <a:gd name="T3" fmla="*/ 2147483646 h 885"/>
                    <a:gd name="T4" fmla="*/ 2147483646 w 957"/>
                    <a:gd name="T5" fmla="*/ 2147483646 h 885"/>
                    <a:gd name="T6" fmla="*/ 2147483646 w 957"/>
                    <a:gd name="T7" fmla="*/ 2147483646 h 885"/>
                    <a:gd name="T8" fmla="*/ 2147483646 w 957"/>
                    <a:gd name="T9" fmla="*/ 2147483646 h 885"/>
                    <a:gd name="T10" fmla="*/ 2147483646 w 957"/>
                    <a:gd name="T11" fmla="*/ 2147483646 h 885"/>
                    <a:gd name="T12" fmla="*/ 2147483646 w 957"/>
                    <a:gd name="T13" fmla="*/ 2147483646 h 885"/>
                    <a:gd name="T14" fmla="*/ 2147483646 w 957"/>
                    <a:gd name="T15" fmla="*/ 2147483646 h 885"/>
                    <a:gd name="T16" fmla="*/ 2147483646 w 957"/>
                    <a:gd name="T17" fmla="*/ 2147483646 h 885"/>
                    <a:gd name="T18" fmla="*/ 2147483646 w 957"/>
                    <a:gd name="T19" fmla="*/ 2147483646 h 885"/>
                    <a:gd name="T20" fmla="*/ 0 w 957"/>
                    <a:gd name="T21" fmla="*/ 2147483646 h 885"/>
                    <a:gd name="T22" fmla="*/ 2147483646 w 957"/>
                    <a:gd name="T23" fmla="*/ 2147483646 h 885"/>
                    <a:gd name="T24" fmla="*/ 2147483646 w 957"/>
                    <a:gd name="T25" fmla="*/ 2147483646 h 885"/>
                    <a:gd name="T26" fmla="*/ 2147483646 w 957"/>
                    <a:gd name="T27" fmla="*/ 2147483646 h 885"/>
                    <a:gd name="T28" fmla="*/ 2147483646 w 957"/>
                    <a:gd name="T29" fmla="*/ 2147483646 h 885"/>
                    <a:gd name="T30" fmla="*/ 2147483646 w 957"/>
                    <a:gd name="T31" fmla="*/ 2147483646 h 885"/>
                    <a:gd name="T32" fmla="*/ 2147483646 w 957"/>
                    <a:gd name="T33" fmla="*/ 2147483646 h 885"/>
                    <a:gd name="T34" fmla="*/ 2147483646 w 957"/>
                    <a:gd name="T35" fmla="*/ 2147483646 h 885"/>
                    <a:gd name="T36" fmla="*/ 2147483646 w 957"/>
                    <a:gd name="T37" fmla="*/ 2147483646 h 885"/>
                    <a:gd name="T38" fmla="*/ 2147483646 w 957"/>
                    <a:gd name="T39" fmla="*/ 2147483646 h 885"/>
                    <a:gd name="T40" fmla="*/ 2147483646 w 957"/>
                    <a:gd name="T41" fmla="*/ 2147483646 h 885"/>
                    <a:gd name="T42" fmla="*/ 2147483646 w 957"/>
                    <a:gd name="T43" fmla="*/ 2147483646 h 885"/>
                    <a:gd name="T44" fmla="*/ 2147483646 w 957"/>
                    <a:gd name="T45" fmla="*/ 2147483646 h 885"/>
                    <a:gd name="T46" fmla="*/ 2147483646 w 957"/>
                    <a:gd name="T47" fmla="*/ 2147483646 h 885"/>
                    <a:gd name="T48" fmla="*/ 2147483646 w 957"/>
                    <a:gd name="T49" fmla="*/ 2147483646 h 885"/>
                    <a:gd name="T50" fmla="*/ 2147483646 w 957"/>
                    <a:gd name="T51" fmla="*/ 2147483646 h 885"/>
                    <a:gd name="T52" fmla="*/ 2147483646 w 957"/>
                    <a:gd name="T53" fmla="*/ 2147483646 h 885"/>
                    <a:gd name="T54" fmla="*/ 2147483646 w 957"/>
                    <a:gd name="T55" fmla="*/ 2147483646 h 885"/>
                    <a:gd name="T56" fmla="*/ 2147483646 w 957"/>
                    <a:gd name="T57" fmla="*/ 2147483646 h 885"/>
                    <a:gd name="T58" fmla="*/ 2147483646 w 957"/>
                    <a:gd name="T59" fmla="*/ 2147483646 h 885"/>
                    <a:gd name="T60" fmla="*/ 2147483646 w 957"/>
                    <a:gd name="T61" fmla="*/ 2147483646 h 885"/>
                    <a:gd name="T62" fmla="*/ 2147483646 w 957"/>
                    <a:gd name="T63" fmla="*/ 2147483646 h 885"/>
                    <a:gd name="T64" fmla="*/ 2147483646 w 957"/>
                    <a:gd name="T65" fmla="*/ 2147483646 h 885"/>
                    <a:gd name="T66" fmla="*/ 2147483646 w 957"/>
                    <a:gd name="T67" fmla="*/ 2147483646 h 885"/>
                    <a:gd name="T68" fmla="*/ 2147483646 w 957"/>
                    <a:gd name="T69" fmla="*/ 2147483646 h 885"/>
                    <a:gd name="T70" fmla="*/ 2147483646 w 957"/>
                    <a:gd name="T71" fmla="*/ 2147483646 h 885"/>
                    <a:gd name="T72" fmla="*/ 2147483646 w 957"/>
                    <a:gd name="T73" fmla="*/ 2147483646 h 885"/>
                    <a:gd name="T74" fmla="*/ 2147483646 w 957"/>
                    <a:gd name="T75" fmla="*/ 2147483646 h 885"/>
                    <a:gd name="T76" fmla="*/ 2147483646 w 957"/>
                    <a:gd name="T77" fmla="*/ 2147483646 h 885"/>
                    <a:gd name="T78" fmla="*/ 2147483646 w 957"/>
                    <a:gd name="T79" fmla="*/ 2147483646 h 885"/>
                    <a:gd name="T80" fmla="*/ 2147483646 w 957"/>
                    <a:gd name="T81" fmla="*/ 2147483646 h 885"/>
                    <a:gd name="T82" fmla="*/ 2147483646 w 957"/>
                    <a:gd name="T83" fmla="*/ 2147483646 h 885"/>
                    <a:gd name="T84" fmla="*/ 2147483646 w 957"/>
                    <a:gd name="T85" fmla="*/ 2147483646 h 885"/>
                    <a:gd name="T86" fmla="*/ 2147483646 w 957"/>
                    <a:gd name="T87" fmla="*/ 2147483646 h 885"/>
                    <a:gd name="T88" fmla="*/ 2147483646 w 957"/>
                    <a:gd name="T89" fmla="*/ 2147483646 h 885"/>
                    <a:gd name="T90" fmla="*/ 2147483646 w 957"/>
                    <a:gd name="T91" fmla="*/ 2147483646 h 885"/>
                    <a:gd name="T92" fmla="*/ 2147483646 w 957"/>
                    <a:gd name="T93" fmla="*/ 2147483646 h 88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957" h="885">
                      <a:moveTo>
                        <a:pt x="0" y="155"/>
                      </a:moveTo>
                      <a:cubicBezTo>
                        <a:pt x="0" y="278"/>
                        <a:pt x="0" y="400"/>
                        <a:pt x="0" y="523"/>
                      </a:cubicBezTo>
                      <a:cubicBezTo>
                        <a:pt x="0" y="533"/>
                        <a:pt x="161" y="687"/>
                        <a:pt x="181" y="707"/>
                      </a:cubicBezTo>
                      <a:cubicBezTo>
                        <a:pt x="202" y="728"/>
                        <a:pt x="355" y="885"/>
                        <a:pt x="368" y="885"/>
                      </a:cubicBezTo>
                      <a:cubicBezTo>
                        <a:pt x="442" y="885"/>
                        <a:pt x="516" y="885"/>
                        <a:pt x="589" y="885"/>
                      </a:cubicBezTo>
                      <a:cubicBezTo>
                        <a:pt x="620" y="885"/>
                        <a:pt x="632" y="856"/>
                        <a:pt x="645" y="837"/>
                      </a:cubicBezTo>
                      <a:cubicBezTo>
                        <a:pt x="645" y="684"/>
                        <a:pt x="645" y="532"/>
                        <a:pt x="645" y="380"/>
                      </a:cubicBezTo>
                      <a:cubicBezTo>
                        <a:pt x="631" y="385"/>
                        <a:pt x="590" y="368"/>
                        <a:pt x="582" y="391"/>
                      </a:cubicBezTo>
                      <a:cubicBezTo>
                        <a:pt x="577" y="401"/>
                        <a:pt x="582" y="573"/>
                        <a:pt x="582" y="608"/>
                      </a:cubicBezTo>
                      <a:cubicBezTo>
                        <a:pt x="582" y="643"/>
                        <a:pt x="592" y="822"/>
                        <a:pt x="567" y="822"/>
                      </a:cubicBezTo>
                      <a:cubicBezTo>
                        <a:pt x="507" y="822"/>
                        <a:pt x="447" y="822"/>
                        <a:pt x="387" y="822"/>
                      </a:cubicBezTo>
                      <a:cubicBezTo>
                        <a:pt x="368" y="822"/>
                        <a:pt x="376" y="760"/>
                        <a:pt x="376" y="741"/>
                      </a:cubicBezTo>
                      <a:cubicBezTo>
                        <a:pt x="376" y="710"/>
                        <a:pt x="376" y="679"/>
                        <a:pt x="376" y="649"/>
                      </a:cubicBezTo>
                      <a:cubicBezTo>
                        <a:pt x="376" y="565"/>
                        <a:pt x="376" y="551"/>
                        <a:pt x="324" y="516"/>
                      </a:cubicBezTo>
                      <a:cubicBezTo>
                        <a:pt x="300" y="516"/>
                        <a:pt x="301" y="509"/>
                        <a:pt x="280" y="509"/>
                      </a:cubicBezTo>
                      <a:cubicBezTo>
                        <a:pt x="209" y="509"/>
                        <a:pt x="137" y="509"/>
                        <a:pt x="66" y="509"/>
                      </a:cubicBezTo>
                      <a:cubicBezTo>
                        <a:pt x="66" y="398"/>
                        <a:pt x="66" y="287"/>
                        <a:pt x="66" y="177"/>
                      </a:cubicBezTo>
                      <a:cubicBezTo>
                        <a:pt x="66" y="168"/>
                        <a:pt x="69" y="169"/>
                        <a:pt x="74" y="162"/>
                      </a:cubicBezTo>
                      <a:cubicBezTo>
                        <a:pt x="155" y="162"/>
                        <a:pt x="236" y="162"/>
                        <a:pt x="317" y="162"/>
                      </a:cubicBezTo>
                      <a:cubicBezTo>
                        <a:pt x="333" y="151"/>
                        <a:pt x="375" y="115"/>
                        <a:pt x="376" y="92"/>
                      </a:cubicBezTo>
                      <a:cubicBezTo>
                        <a:pt x="274" y="92"/>
                        <a:pt x="172" y="92"/>
                        <a:pt x="70" y="92"/>
                      </a:cubicBezTo>
                      <a:cubicBezTo>
                        <a:pt x="42" y="92"/>
                        <a:pt x="0" y="131"/>
                        <a:pt x="0" y="155"/>
                      </a:cubicBezTo>
                      <a:close/>
                      <a:moveTo>
                        <a:pt x="505" y="215"/>
                      </a:moveTo>
                      <a:lnTo>
                        <a:pt x="538" y="182"/>
                      </a:lnTo>
                      <a:lnTo>
                        <a:pt x="505" y="149"/>
                      </a:lnTo>
                      <a:cubicBezTo>
                        <a:pt x="504" y="148"/>
                        <a:pt x="504" y="146"/>
                        <a:pt x="505" y="145"/>
                      </a:cubicBezTo>
                      <a:lnTo>
                        <a:pt x="527" y="123"/>
                      </a:lnTo>
                      <a:cubicBezTo>
                        <a:pt x="528" y="122"/>
                        <a:pt x="530" y="122"/>
                        <a:pt x="531" y="123"/>
                      </a:cubicBezTo>
                      <a:lnTo>
                        <a:pt x="564" y="156"/>
                      </a:lnTo>
                      <a:lnTo>
                        <a:pt x="597" y="123"/>
                      </a:lnTo>
                      <a:cubicBezTo>
                        <a:pt x="599" y="122"/>
                        <a:pt x="601" y="122"/>
                        <a:pt x="602" y="123"/>
                      </a:cubicBezTo>
                      <a:lnTo>
                        <a:pt x="624" y="145"/>
                      </a:lnTo>
                      <a:cubicBezTo>
                        <a:pt x="625" y="146"/>
                        <a:pt x="625" y="148"/>
                        <a:pt x="624" y="149"/>
                      </a:cubicBezTo>
                      <a:lnTo>
                        <a:pt x="591" y="182"/>
                      </a:lnTo>
                      <a:lnTo>
                        <a:pt x="624" y="215"/>
                      </a:lnTo>
                      <a:cubicBezTo>
                        <a:pt x="625" y="217"/>
                        <a:pt x="625" y="219"/>
                        <a:pt x="624" y="220"/>
                      </a:cubicBezTo>
                      <a:lnTo>
                        <a:pt x="602" y="242"/>
                      </a:lnTo>
                      <a:cubicBezTo>
                        <a:pt x="601" y="243"/>
                        <a:pt x="599" y="243"/>
                        <a:pt x="597" y="242"/>
                      </a:cubicBezTo>
                      <a:lnTo>
                        <a:pt x="564" y="209"/>
                      </a:lnTo>
                      <a:lnTo>
                        <a:pt x="531" y="242"/>
                      </a:lnTo>
                      <a:cubicBezTo>
                        <a:pt x="530" y="243"/>
                        <a:pt x="528" y="243"/>
                        <a:pt x="527" y="242"/>
                      </a:cubicBezTo>
                      <a:lnTo>
                        <a:pt x="505" y="220"/>
                      </a:lnTo>
                      <a:cubicBezTo>
                        <a:pt x="504" y="219"/>
                        <a:pt x="504" y="217"/>
                        <a:pt x="505" y="215"/>
                      </a:cubicBezTo>
                      <a:close/>
                      <a:moveTo>
                        <a:pt x="780" y="332"/>
                      </a:moveTo>
                      <a:lnTo>
                        <a:pt x="944" y="496"/>
                      </a:lnTo>
                      <a:cubicBezTo>
                        <a:pt x="957" y="509"/>
                        <a:pt x="957" y="530"/>
                        <a:pt x="944" y="543"/>
                      </a:cubicBezTo>
                      <a:lnTo>
                        <a:pt x="925" y="562"/>
                      </a:lnTo>
                      <a:cubicBezTo>
                        <a:pt x="912" y="575"/>
                        <a:pt x="891" y="575"/>
                        <a:pt x="878" y="562"/>
                      </a:cubicBezTo>
                      <a:lnTo>
                        <a:pt x="714" y="398"/>
                      </a:lnTo>
                      <a:lnTo>
                        <a:pt x="780" y="332"/>
                      </a:lnTo>
                      <a:close/>
                      <a:moveTo>
                        <a:pt x="447" y="65"/>
                      </a:moveTo>
                      <a:cubicBezTo>
                        <a:pt x="512" y="0"/>
                        <a:pt x="617" y="0"/>
                        <a:pt x="682" y="65"/>
                      </a:cubicBezTo>
                      <a:cubicBezTo>
                        <a:pt x="740" y="123"/>
                        <a:pt x="747" y="213"/>
                        <a:pt x="701" y="278"/>
                      </a:cubicBezTo>
                      <a:lnTo>
                        <a:pt x="754" y="331"/>
                      </a:lnTo>
                      <a:cubicBezTo>
                        <a:pt x="756" y="333"/>
                        <a:pt x="756" y="337"/>
                        <a:pt x="754" y="339"/>
                      </a:cubicBezTo>
                      <a:lnTo>
                        <a:pt x="721" y="372"/>
                      </a:lnTo>
                      <a:cubicBezTo>
                        <a:pt x="719" y="374"/>
                        <a:pt x="715" y="374"/>
                        <a:pt x="713" y="372"/>
                      </a:cubicBezTo>
                      <a:lnTo>
                        <a:pt x="660" y="319"/>
                      </a:lnTo>
                      <a:cubicBezTo>
                        <a:pt x="595" y="364"/>
                        <a:pt x="505" y="358"/>
                        <a:pt x="447" y="300"/>
                      </a:cubicBezTo>
                      <a:cubicBezTo>
                        <a:pt x="382" y="235"/>
                        <a:pt x="382" y="130"/>
                        <a:pt x="447" y="65"/>
                      </a:cubicBezTo>
                      <a:close/>
                      <a:moveTo>
                        <a:pt x="486" y="104"/>
                      </a:moveTo>
                      <a:cubicBezTo>
                        <a:pt x="529" y="60"/>
                        <a:pt x="600" y="60"/>
                        <a:pt x="643" y="104"/>
                      </a:cubicBezTo>
                      <a:cubicBezTo>
                        <a:pt x="687" y="147"/>
                        <a:pt x="687" y="218"/>
                        <a:pt x="643" y="261"/>
                      </a:cubicBezTo>
                      <a:cubicBezTo>
                        <a:pt x="600" y="305"/>
                        <a:pt x="529" y="305"/>
                        <a:pt x="486" y="261"/>
                      </a:cubicBezTo>
                      <a:cubicBezTo>
                        <a:pt x="442" y="218"/>
                        <a:pt x="442" y="147"/>
                        <a:pt x="486" y="104"/>
                      </a:cubicBezTo>
                      <a:close/>
                      <a:moveTo>
                        <a:pt x="306" y="770"/>
                      </a:moveTo>
                      <a:cubicBezTo>
                        <a:pt x="304" y="706"/>
                        <a:pt x="303" y="643"/>
                        <a:pt x="302" y="579"/>
                      </a:cubicBezTo>
                      <a:cubicBezTo>
                        <a:pt x="241" y="579"/>
                        <a:pt x="179" y="579"/>
                        <a:pt x="118" y="579"/>
                      </a:cubicBezTo>
                      <a:cubicBezTo>
                        <a:pt x="117" y="580"/>
                        <a:pt x="116" y="581"/>
                        <a:pt x="115" y="581"/>
                      </a:cubicBezTo>
                      <a:cubicBezTo>
                        <a:pt x="179" y="644"/>
                        <a:pt x="242" y="707"/>
                        <a:pt x="306" y="770"/>
                      </a:cubicBezTo>
                      <a:close/>
                      <a:moveTo>
                        <a:pt x="110" y="225"/>
                      </a:moveTo>
                      <a:cubicBezTo>
                        <a:pt x="110" y="233"/>
                        <a:pt x="110" y="242"/>
                        <a:pt x="110" y="250"/>
                      </a:cubicBezTo>
                      <a:cubicBezTo>
                        <a:pt x="110" y="259"/>
                        <a:pt x="116" y="265"/>
                        <a:pt x="125" y="265"/>
                      </a:cubicBezTo>
                      <a:cubicBezTo>
                        <a:pt x="209" y="265"/>
                        <a:pt x="292" y="265"/>
                        <a:pt x="376" y="265"/>
                      </a:cubicBezTo>
                      <a:cubicBezTo>
                        <a:pt x="399" y="265"/>
                        <a:pt x="394" y="228"/>
                        <a:pt x="387" y="214"/>
                      </a:cubicBezTo>
                      <a:cubicBezTo>
                        <a:pt x="338" y="214"/>
                        <a:pt x="288" y="214"/>
                        <a:pt x="239" y="214"/>
                      </a:cubicBezTo>
                      <a:cubicBezTo>
                        <a:pt x="209" y="214"/>
                        <a:pt x="110" y="206"/>
                        <a:pt x="110" y="225"/>
                      </a:cubicBezTo>
                      <a:close/>
                      <a:moveTo>
                        <a:pt x="110" y="405"/>
                      </a:moveTo>
                      <a:cubicBezTo>
                        <a:pt x="110" y="416"/>
                        <a:pt x="110" y="427"/>
                        <a:pt x="110" y="439"/>
                      </a:cubicBezTo>
                      <a:cubicBezTo>
                        <a:pt x="110" y="447"/>
                        <a:pt x="113" y="450"/>
                        <a:pt x="121" y="450"/>
                      </a:cubicBezTo>
                      <a:cubicBezTo>
                        <a:pt x="211" y="450"/>
                        <a:pt x="301" y="450"/>
                        <a:pt x="390" y="450"/>
                      </a:cubicBezTo>
                      <a:cubicBezTo>
                        <a:pt x="392" y="440"/>
                        <a:pt x="400" y="402"/>
                        <a:pt x="379" y="402"/>
                      </a:cubicBezTo>
                      <a:cubicBezTo>
                        <a:pt x="296" y="402"/>
                        <a:pt x="212" y="402"/>
                        <a:pt x="129" y="402"/>
                      </a:cubicBezTo>
                      <a:cubicBezTo>
                        <a:pt x="123" y="402"/>
                        <a:pt x="115" y="404"/>
                        <a:pt x="110" y="405"/>
                      </a:cubicBezTo>
                      <a:close/>
                      <a:moveTo>
                        <a:pt x="110" y="328"/>
                      </a:moveTo>
                      <a:cubicBezTo>
                        <a:pt x="110" y="333"/>
                        <a:pt x="110" y="338"/>
                        <a:pt x="110" y="343"/>
                      </a:cubicBezTo>
                      <a:cubicBezTo>
                        <a:pt x="110" y="351"/>
                        <a:pt x="113" y="351"/>
                        <a:pt x="118" y="357"/>
                      </a:cubicBezTo>
                      <a:cubicBezTo>
                        <a:pt x="205" y="357"/>
                        <a:pt x="292" y="357"/>
                        <a:pt x="379" y="357"/>
                      </a:cubicBezTo>
                      <a:cubicBezTo>
                        <a:pt x="384" y="355"/>
                        <a:pt x="389" y="353"/>
                        <a:pt x="394" y="350"/>
                      </a:cubicBezTo>
                      <a:cubicBezTo>
                        <a:pt x="394" y="344"/>
                        <a:pt x="394" y="338"/>
                        <a:pt x="394" y="332"/>
                      </a:cubicBezTo>
                      <a:cubicBezTo>
                        <a:pt x="394" y="320"/>
                        <a:pt x="390" y="317"/>
                        <a:pt x="387" y="309"/>
                      </a:cubicBezTo>
                      <a:cubicBezTo>
                        <a:pt x="336" y="309"/>
                        <a:pt x="286" y="309"/>
                        <a:pt x="236" y="309"/>
                      </a:cubicBezTo>
                      <a:cubicBezTo>
                        <a:pt x="211" y="309"/>
                        <a:pt x="187" y="309"/>
                        <a:pt x="162" y="309"/>
                      </a:cubicBezTo>
                      <a:cubicBezTo>
                        <a:pt x="131" y="310"/>
                        <a:pt x="110" y="299"/>
                        <a:pt x="110" y="3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cs typeface="+mn-ea"/>
                    <a:sym typeface="+mn-lt"/>
                  </a:endParaRPr>
                </a:p>
              </p:txBody>
            </p:sp>
          </p:grpSp>
          <p:sp>
            <p:nvSpPr>
              <p:cNvPr id="39" name="Rectangle 14"/>
              <p:cNvSpPr>
                <a:spLocks noChangeArrowheads="1"/>
              </p:cNvSpPr>
              <p:nvPr/>
            </p:nvSpPr>
            <p:spPr bwMode="auto">
              <a:xfrm>
                <a:off x="5581874" y="3017576"/>
                <a:ext cx="712503" cy="268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sz="1600" b="1" dirty="0">
                    <a:solidFill>
                      <a:srgbClr val="313D51"/>
                    </a:solidFill>
                    <a:latin typeface="+mn-lt"/>
                    <a:ea typeface="+mn-ea"/>
                    <a:cs typeface="+mn-ea"/>
                    <a:sym typeface="+mn-lt"/>
                  </a:rPr>
                  <a:t>PART </a:t>
                </a:r>
                <a:r>
                  <a:rPr lang="en-US" altLang="zh-CN" sz="1600" b="1" dirty="0">
                    <a:solidFill>
                      <a:srgbClr val="313D51"/>
                    </a:solidFill>
                    <a:latin typeface="+mn-lt"/>
                    <a:ea typeface="+mn-ea"/>
                    <a:cs typeface="+mn-ea"/>
                    <a:sym typeface="+mn-lt"/>
                  </a:rPr>
                  <a:t>1</a:t>
                </a:r>
                <a:endParaRPr lang="zh-CN" altLang="en-US" sz="1800" b="1" dirty="0">
                  <a:solidFill>
                    <a:srgbClr val="313D51"/>
                  </a:solidFill>
                  <a:latin typeface="+mn-lt"/>
                  <a:ea typeface="+mn-ea"/>
                  <a:cs typeface="+mn-ea"/>
                  <a:sym typeface="+mn-lt"/>
                </a:endParaRPr>
              </a:p>
            </p:txBody>
          </p:sp>
          <p:sp>
            <p:nvSpPr>
              <p:cNvPr id="40" name="TextBox 59"/>
              <p:cNvSpPr txBox="1">
                <a:spLocks noChangeArrowheads="1"/>
              </p:cNvSpPr>
              <p:nvPr/>
            </p:nvSpPr>
            <p:spPr bwMode="auto">
              <a:xfrm>
                <a:off x="6566161" y="2941376"/>
                <a:ext cx="2416175" cy="44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b="1" dirty="0">
                    <a:solidFill>
                      <a:srgbClr val="313D51"/>
                    </a:solidFill>
                    <a:latin typeface="+mn-lt"/>
                    <a:ea typeface="+mn-ea"/>
                    <a:cs typeface="+mn-ea"/>
                    <a:sym typeface="+mn-lt"/>
                  </a:rPr>
                  <a:t>课题背景</a:t>
                </a:r>
              </a:p>
            </p:txBody>
          </p:sp>
        </p:grpSp>
        <p:grpSp>
          <p:nvGrpSpPr>
            <p:cNvPr id="35" name="组合 34"/>
            <p:cNvGrpSpPr/>
            <p:nvPr/>
          </p:nvGrpSpPr>
          <p:grpSpPr>
            <a:xfrm flipH="1">
              <a:off x="6433491" y="3012031"/>
              <a:ext cx="4171535" cy="80892"/>
              <a:chOff x="2272062" y="2596259"/>
              <a:chExt cx="4173708" cy="80934"/>
            </a:xfrm>
          </p:grpSpPr>
          <p:cxnSp>
            <p:nvCxnSpPr>
              <p:cNvPr id="36" name="直接连接符 35"/>
              <p:cNvCxnSpPr/>
              <p:nvPr/>
            </p:nvCxnSpPr>
            <p:spPr>
              <a:xfrm>
                <a:off x="2272062" y="2672770"/>
                <a:ext cx="4158716" cy="0"/>
              </a:xfrm>
              <a:prstGeom prst="line">
                <a:avLst/>
              </a:prstGeom>
              <a:noFill/>
              <a:ln w="19050" cap="flat" cmpd="sng" algn="ctr">
                <a:solidFill>
                  <a:sysClr val="window" lastClr="FFFFFF">
                    <a:lumMod val="75000"/>
                  </a:sysClr>
                </a:solidFill>
                <a:prstDash val="solid"/>
                <a:miter lim="800000"/>
              </a:ln>
              <a:effectLst/>
            </p:spPr>
          </p:cxnSp>
          <p:sp>
            <p:nvSpPr>
              <p:cNvPr id="37" name="矩形 36"/>
              <p:cNvSpPr/>
              <p:nvPr/>
            </p:nvSpPr>
            <p:spPr>
              <a:xfrm>
                <a:off x="5494740" y="2596259"/>
                <a:ext cx="951030" cy="80934"/>
              </a:xfrm>
              <a:prstGeom prst="rect">
                <a:avLst/>
              </a:prstGeom>
              <a:solidFill>
                <a:srgbClr val="244C89"/>
              </a:solidFill>
              <a:ln w="12700" cap="flat" cmpd="sng" algn="ctr">
                <a:noFill/>
                <a:prstDash val="solid"/>
                <a:miter lim="800000"/>
              </a:ln>
              <a:effectLst/>
            </p:spPr>
            <p:txBody>
              <a:bodyPr rtlCol="0" anchor="ctr"/>
              <a:lstStyle/>
              <a:p>
                <a:pPr algn="ctr" defTabSz="913765">
                  <a:lnSpc>
                    <a:spcPct val="120000"/>
                  </a:lnSpc>
                  <a:defRPr/>
                </a:pPr>
                <a:endParaRPr lang="zh-CN" altLang="en-US" sz="1800" kern="0">
                  <a:solidFill>
                    <a:srgbClr val="313D51"/>
                  </a:solidFill>
                  <a:cs typeface="+mn-ea"/>
                  <a:sym typeface="+mn-lt"/>
                </a:endParaRPr>
              </a:p>
            </p:txBody>
          </p:sp>
        </p:grpSp>
      </p:grpSp>
      <p:grpSp>
        <p:nvGrpSpPr>
          <p:cNvPr id="43" name="组合 42"/>
          <p:cNvGrpSpPr/>
          <p:nvPr/>
        </p:nvGrpSpPr>
        <p:grpSpPr>
          <a:xfrm>
            <a:off x="6256501" y="2567111"/>
            <a:ext cx="4968875" cy="576262"/>
            <a:chOff x="5714354" y="3382138"/>
            <a:chExt cx="4968875" cy="576262"/>
          </a:xfrm>
        </p:grpSpPr>
        <p:grpSp>
          <p:nvGrpSpPr>
            <p:cNvPr id="44" name="组合 43"/>
            <p:cNvGrpSpPr/>
            <p:nvPr/>
          </p:nvGrpSpPr>
          <p:grpSpPr>
            <a:xfrm>
              <a:off x="5714354" y="3382138"/>
              <a:ext cx="4968875" cy="576262"/>
              <a:chOff x="4753236" y="3654164"/>
              <a:chExt cx="4968875" cy="576262"/>
            </a:xfrm>
          </p:grpSpPr>
          <p:grpSp>
            <p:nvGrpSpPr>
              <p:cNvPr id="48" name="组合 23"/>
              <p:cNvGrpSpPr/>
              <p:nvPr/>
            </p:nvGrpSpPr>
            <p:grpSpPr bwMode="auto">
              <a:xfrm>
                <a:off x="4753236" y="3654164"/>
                <a:ext cx="576262" cy="576262"/>
                <a:chOff x="6170389" y="4163727"/>
                <a:chExt cx="576064" cy="576064"/>
              </a:xfrm>
            </p:grpSpPr>
            <p:sp>
              <p:nvSpPr>
                <p:cNvPr id="51" name="圆角矩形 12"/>
                <p:cNvSpPr>
                  <a:spLocks noChangeArrowheads="1"/>
                </p:cNvSpPr>
                <p:nvPr/>
              </p:nvSpPr>
              <p:spPr bwMode="auto">
                <a:xfrm>
                  <a:off x="6170389" y="4163727"/>
                  <a:ext cx="576064" cy="576064"/>
                </a:xfrm>
                <a:prstGeom prst="roundRect">
                  <a:avLst>
                    <a:gd name="adj" fmla="val 16667"/>
                  </a:avLst>
                </a:prstGeom>
                <a:solidFill>
                  <a:srgbClr val="244C89"/>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mn-lt"/>
                    <a:ea typeface="+mn-ea"/>
                    <a:cs typeface="+mn-ea"/>
                    <a:sym typeface="+mn-lt"/>
                  </a:endParaRPr>
                </a:p>
              </p:txBody>
            </p:sp>
            <p:sp>
              <p:nvSpPr>
                <p:cNvPr id="52" name="Freeform 12"/>
                <p:cNvSpPr>
                  <a:spLocks noEditPoints="1"/>
                </p:cNvSpPr>
                <p:nvPr/>
              </p:nvSpPr>
              <p:spPr bwMode="auto">
                <a:xfrm>
                  <a:off x="6278404" y="4253861"/>
                  <a:ext cx="378197" cy="364816"/>
                </a:xfrm>
                <a:custGeom>
                  <a:avLst/>
                  <a:gdLst>
                    <a:gd name="T0" fmla="*/ 2147483646 w 1022"/>
                    <a:gd name="T1" fmla="*/ 2147483646 h 973"/>
                    <a:gd name="T2" fmla="*/ 2147483646 w 1022"/>
                    <a:gd name="T3" fmla="*/ 2147483646 h 973"/>
                    <a:gd name="T4" fmla="*/ 2147483646 w 1022"/>
                    <a:gd name="T5" fmla="*/ 2147483646 h 973"/>
                    <a:gd name="T6" fmla="*/ 2147483646 w 1022"/>
                    <a:gd name="T7" fmla="*/ 2147483646 h 973"/>
                    <a:gd name="T8" fmla="*/ 2147483646 w 1022"/>
                    <a:gd name="T9" fmla="*/ 2147483646 h 973"/>
                    <a:gd name="T10" fmla="*/ 2147483646 w 1022"/>
                    <a:gd name="T11" fmla="*/ 2147483646 h 973"/>
                    <a:gd name="T12" fmla="*/ 2147483646 w 1022"/>
                    <a:gd name="T13" fmla="*/ 2147483646 h 973"/>
                    <a:gd name="T14" fmla="*/ 2147483646 w 1022"/>
                    <a:gd name="T15" fmla="*/ 2147483646 h 973"/>
                    <a:gd name="T16" fmla="*/ 2147483646 w 1022"/>
                    <a:gd name="T17" fmla="*/ 2147483646 h 973"/>
                    <a:gd name="T18" fmla="*/ 2147483646 w 1022"/>
                    <a:gd name="T19" fmla="*/ 2147483646 h 973"/>
                    <a:gd name="T20" fmla="*/ 2147483646 w 1022"/>
                    <a:gd name="T21" fmla="*/ 2147483646 h 973"/>
                    <a:gd name="T22" fmla="*/ 2147483646 w 1022"/>
                    <a:gd name="T23" fmla="*/ 2147483646 h 973"/>
                    <a:gd name="T24" fmla="*/ 2147483646 w 1022"/>
                    <a:gd name="T25" fmla="*/ 2147483646 h 973"/>
                    <a:gd name="T26" fmla="*/ 2147483646 w 1022"/>
                    <a:gd name="T27" fmla="*/ 2147483646 h 973"/>
                    <a:gd name="T28" fmla="*/ 2147483646 w 1022"/>
                    <a:gd name="T29" fmla="*/ 2147483646 h 973"/>
                    <a:gd name="T30" fmla="*/ 2147483646 w 1022"/>
                    <a:gd name="T31" fmla="*/ 2147483646 h 973"/>
                    <a:gd name="T32" fmla="*/ 2147483646 w 1022"/>
                    <a:gd name="T33" fmla="*/ 2147483646 h 973"/>
                    <a:gd name="T34" fmla="*/ 2147483646 w 1022"/>
                    <a:gd name="T35" fmla="*/ 2147483646 h 973"/>
                    <a:gd name="T36" fmla="*/ 2147483646 w 1022"/>
                    <a:gd name="T37" fmla="*/ 2147483646 h 973"/>
                    <a:gd name="T38" fmla="*/ 2147483646 w 1022"/>
                    <a:gd name="T39" fmla="*/ 2147483646 h 973"/>
                    <a:gd name="T40" fmla="*/ 2147483646 w 1022"/>
                    <a:gd name="T41" fmla="*/ 2147483646 h 973"/>
                    <a:gd name="T42" fmla="*/ 2147483646 w 1022"/>
                    <a:gd name="T43" fmla="*/ 2147483646 h 973"/>
                    <a:gd name="T44" fmla="*/ 2147483646 w 1022"/>
                    <a:gd name="T45" fmla="*/ 2147483646 h 973"/>
                    <a:gd name="T46" fmla="*/ 2147483646 w 1022"/>
                    <a:gd name="T47" fmla="*/ 2147483646 h 973"/>
                    <a:gd name="T48" fmla="*/ 2147483646 w 1022"/>
                    <a:gd name="T49" fmla="*/ 2147483646 h 973"/>
                    <a:gd name="T50" fmla="*/ 2147483646 w 1022"/>
                    <a:gd name="T51" fmla="*/ 2147483646 h 973"/>
                    <a:gd name="T52" fmla="*/ 2147483646 w 1022"/>
                    <a:gd name="T53" fmla="*/ 2147483646 h 973"/>
                    <a:gd name="T54" fmla="*/ 2147483646 w 1022"/>
                    <a:gd name="T55" fmla="*/ 2147483646 h 973"/>
                    <a:gd name="T56" fmla="*/ 2147483646 w 1022"/>
                    <a:gd name="T57" fmla="*/ 2147483646 h 973"/>
                    <a:gd name="T58" fmla="*/ 2147483646 w 1022"/>
                    <a:gd name="T59" fmla="*/ 2147483646 h 973"/>
                    <a:gd name="T60" fmla="*/ 2147483646 w 1022"/>
                    <a:gd name="T61" fmla="*/ 2147483646 h 973"/>
                    <a:gd name="T62" fmla="*/ 2147483646 w 1022"/>
                    <a:gd name="T63" fmla="*/ 2147483646 h 973"/>
                    <a:gd name="T64" fmla="*/ 2147483646 w 1022"/>
                    <a:gd name="T65" fmla="*/ 2147483646 h 973"/>
                    <a:gd name="T66" fmla="*/ 2147483646 w 1022"/>
                    <a:gd name="T67" fmla="*/ 2147483646 h 973"/>
                    <a:gd name="T68" fmla="*/ 2147483646 w 1022"/>
                    <a:gd name="T69" fmla="*/ 2147483646 h 973"/>
                    <a:gd name="T70" fmla="*/ 2147483646 w 1022"/>
                    <a:gd name="T71" fmla="*/ 2147483646 h 973"/>
                    <a:gd name="T72" fmla="*/ 2147483646 w 1022"/>
                    <a:gd name="T73" fmla="*/ 2147483646 h 973"/>
                    <a:gd name="T74" fmla="*/ 2147483646 w 1022"/>
                    <a:gd name="T75" fmla="*/ 2147483646 h 973"/>
                    <a:gd name="T76" fmla="*/ 2147483646 w 1022"/>
                    <a:gd name="T77" fmla="*/ 2147483646 h 973"/>
                    <a:gd name="T78" fmla="*/ 2147483646 w 1022"/>
                    <a:gd name="T79" fmla="*/ 2147483646 h 973"/>
                    <a:gd name="T80" fmla="*/ 2147483646 w 1022"/>
                    <a:gd name="T81" fmla="*/ 2147483646 h 973"/>
                    <a:gd name="T82" fmla="*/ 2147483646 w 1022"/>
                    <a:gd name="T83" fmla="*/ 2147483646 h 973"/>
                    <a:gd name="T84" fmla="*/ 2147483646 w 1022"/>
                    <a:gd name="T85" fmla="*/ 2147483646 h 973"/>
                    <a:gd name="T86" fmla="*/ 2147483646 w 1022"/>
                    <a:gd name="T87" fmla="*/ 2147483646 h 97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22" h="973">
                      <a:moveTo>
                        <a:pt x="596" y="882"/>
                      </a:moveTo>
                      <a:lnTo>
                        <a:pt x="426" y="882"/>
                      </a:lnTo>
                      <a:cubicBezTo>
                        <a:pt x="414" y="882"/>
                        <a:pt x="403" y="892"/>
                        <a:pt x="403" y="904"/>
                      </a:cubicBezTo>
                      <a:cubicBezTo>
                        <a:pt x="403" y="916"/>
                        <a:pt x="414" y="926"/>
                        <a:pt x="426" y="926"/>
                      </a:cubicBezTo>
                      <a:lnTo>
                        <a:pt x="596" y="926"/>
                      </a:lnTo>
                      <a:cubicBezTo>
                        <a:pt x="609" y="926"/>
                        <a:pt x="619" y="916"/>
                        <a:pt x="619" y="904"/>
                      </a:cubicBezTo>
                      <a:cubicBezTo>
                        <a:pt x="619" y="892"/>
                        <a:pt x="609" y="882"/>
                        <a:pt x="596" y="882"/>
                      </a:cubicBezTo>
                      <a:close/>
                      <a:moveTo>
                        <a:pt x="596" y="813"/>
                      </a:moveTo>
                      <a:lnTo>
                        <a:pt x="596" y="813"/>
                      </a:lnTo>
                      <a:lnTo>
                        <a:pt x="426" y="813"/>
                      </a:lnTo>
                      <a:cubicBezTo>
                        <a:pt x="414" y="813"/>
                        <a:pt x="403" y="823"/>
                        <a:pt x="403" y="835"/>
                      </a:cubicBezTo>
                      <a:cubicBezTo>
                        <a:pt x="403" y="848"/>
                        <a:pt x="414" y="858"/>
                        <a:pt x="426" y="858"/>
                      </a:cubicBezTo>
                      <a:lnTo>
                        <a:pt x="596" y="858"/>
                      </a:lnTo>
                      <a:cubicBezTo>
                        <a:pt x="609" y="858"/>
                        <a:pt x="619" y="848"/>
                        <a:pt x="619" y="835"/>
                      </a:cubicBezTo>
                      <a:cubicBezTo>
                        <a:pt x="619" y="823"/>
                        <a:pt x="609" y="813"/>
                        <a:pt x="596" y="813"/>
                      </a:cubicBezTo>
                      <a:close/>
                      <a:moveTo>
                        <a:pt x="511" y="973"/>
                      </a:moveTo>
                      <a:lnTo>
                        <a:pt x="511" y="973"/>
                      </a:lnTo>
                      <a:lnTo>
                        <a:pt x="585" y="946"/>
                      </a:lnTo>
                      <a:lnTo>
                        <a:pt x="437" y="946"/>
                      </a:lnTo>
                      <a:lnTo>
                        <a:pt x="511" y="973"/>
                      </a:lnTo>
                      <a:close/>
                      <a:moveTo>
                        <a:pt x="514" y="261"/>
                      </a:moveTo>
                      <a:lnTo>
                        <a:pt x="514" y="261"/>
                      </a:lnTo>
                      <a:lnTo>
                        <a:pt x="508" y="261"/>
                      </a:lnTo>
                      <a:cubicBezTo>
                        <a:pt x="384" y="261"/>
                        <a:pt x="272" y="362"/>
                        <a:pt x="272" y="486"/>
                      </a:cubicBezTo>
                      <a:cubicBezTo>
                        <a:pt x="272" y="611"/>
                        <a:pt x="377" y="682"/>
                        <a:pt x="388" y="721"/>
                      </a:cubicBezTo>
                      <a:cubicBezTo>
                        <a:pt x="398" y="759"/>
                        <a:pt x="388" y="778"/>
                        <a:pt x="416" y="787"/>
                      </a:cubicBezTo>
                      <a:cubicBezTo>
                        <a:pt x="444" y="796"/>
                        <a:pt x="508" y="794"/>
                        <a:pt x="508" y="794"/>
                      </a:cubicBezTo>
                      <a:lnTo>
                        <a:pt x="514" y="794"/>
                      </a:lnTo>
                      <a:cubicBezTo>
                        <a:pt x="514" y="794"/>
                        <a:pt x="578" y="796"/>
                        <a:pt x="606" y="787"/>
                      </a:cubicBezTo>
                      <a:cubicBezTo>
                        <a:pt x="634" y="778"/>
                        <a:pt x="624" y="759"/>
                        <a:pt x="634" y="721"/>
                      </a:cubicBezTo>
                      <a:cubicBezTo>
                        <a:pt x="645" y="682"/>
                        <a:pt x="750" y="611"/>
                        <a:pt x="750" y="486"/>
                      </a:cubicBezTo>
                      <a:cubicBezTo>
                        <a:pt x="750" y="362"/>
                        <a:pt x="638" y="261"/>
                        <a:pt x="514" y="261"/>
                      </a:cubicBezTo>
                      <a:close/>
                      <a:moveTo>
                        <a:pt x="201" y="527"/>
                      </a:moveTo>
                      <a:lnTo>
                        <a:pt x="201" y="527"/>
                      </a:lnTo>
                      <a:cubicBezTo>
                        <a:pt x="201" y="509"/>
                        <a:pt x="183" y="495"/>
                        <a:pt x="162" y="495"/>
                      </a:cubicBezTo>
                      <a:lnTo>
                        <a:pt x="39" y="495"/>
                      </a:lnTo>
                      <a:cubicBezTo>
                        <a:pt x="17" y="495"/>
                        <a:pt x="0" y="509"/>
                        <a:pt x="0" y="527"/>
                      </a:cubicBezTo>
                      <a:cubicBezTo>
                        <a:pt x="0" y="544"/>
                        <a:pt x="17" y="558"/>
                        <a:pt x="39" y="558"/>
                      </a:cubicBezTo>
                      <a:lnTo>
                        <a:pt x="162" y="558"/>
                      </a:lnTo>
                      <a:cubicBezTo>
                        <a:pt x="183" y="558"/>
                        <a:pt x="201" y="544"/>
                        <a:pt x="201" y="527"/>
                      </a:cubicBezTo>
                      <a:close/>
                      <a:moveTo>
                        <a:pt x="983" y="495"/>
                      </a:moveTo>
                      <a:lnTo>
                        <a:pt x="983" y="495"/>
                      </a:lnTo>
                      <a:lnTo>
                        <a:pt x="860" y="495"/>
                      </a:lnTo>
                      <a:cubicBezTo>
                        <a:pt x="839" y="495"/>
                        <a:pt x="822" y="509"/>
                        <a:pt x="822" y="527"/>
                      </a:cubicBezTo>
                      <a:cubicBezTo>
                        <a:pt x="822" y="544"/>
                        <a:pt x="839" y="558"/>
                        <a:pt x="860" y="558"/>
                      </a:cubicBezTo>
                      <a:lnTo>
                        <a:pt x="983" y="558"/>
                      </a:lnTo>
                      <a:cubicBezTo>
                        <a:pt x="1005" y="558"/>
                        <a:pt x="1022" y="544"/>
                        <a:pt x="1022" y="527"/>
                      </a:cubicBezTo>
                      <a:cubicBezTo>
                        <a:pt x="1022" y="509"/>
                        <a:pt x="1005" y="495"/>
                        <a:pt x="983" y="495"/>
                      </a:cubicBezTo>
                      <a:close/>
                      <a:moveTo>
                        <a:pt x="782" y="296"/>
                      </a:moveTo>
                      <a:lnTo>
                        <a:pt x="782" y="296"/>
                      </a:lnTo>
                      <a:lnTo>
                        <a:pt x="869" y="209"/>
                      </a:lnTo>
                      <a:cubicBezTo>
                        <a:pt x="885" y="194"/>
                        <a:pt x="887" y="172"/>
                        <a:pt x="874" y="159"/>
                      </a:cubicBezTo>
                      <a:cubicBezTo>
                        <a:pt x="862" y="147"/>
                        <a:pt x="839" y="149"/>
                        <a:pt x="824" y="164"/>
                      </a:cubicBezTo>
                      <a:lnTo>
                        <a:pt x="737" y="251"/>
                      </a:lnTo>
                      <a:cubicBezTo>
                        <a:pt x="722" y="266"/>
                        <a:pt x="720" y="289"/>
                        <a:pt x="732" y="301"/>
                      </a:cubicBezTo>
                      <a:cubicBezTo>
                        <a:pt x="745" y="314"/>
                        <a:pt x="767" y="311"/>
                        <a:pt x="782" y="296"/>
                      </a:cubicBezTo>
                      <a:close/>
                      <a:moveTo>
                        <a:pt x="508" y="201"/>
                      </a:moveTo>
                      <a:lnTo>
                        <a:pt x="508" y="201"/>
                      </a:lnTo>
                      <a:cubicBezTo>
                        <a:pt x="526" y="201"/>
                        <a:pt x="540" y="183"/>
                        <a:pt x="540" y="162"/>
                      </a:cubicBezTo>
                      <a:lnTo>
                        <a:pt x="540" y="39"/>
                      </a:lnTo>
                      <a:cubicBezTo>
                        <a:pt x="540" y="18"/>
                        <a:pt x="526" y="0"/>
                        <a:pt x="508" y="0"/>
                      </a:cubicBezTo>
                      <a:cubicBezTo>
                        <a:pt x="491" y="0"/>
                        <a:pt x="476" y="18"/>
                        <a:pt x="476" y="39"/>
                      </a:cubicBezTo>
                      <a:lnTo>
                        <a:pt x="476" y="162"/>
                      </a:lnTo>
                      <a:cubicBezTo>
                        <a:pt x="476" y="183"/>
                        <a:pt x="491" y="201"/>
                        <a:pt x="508" y="201"/>
                      </a:cubicBezTo>
                      <a:close/>
                      <a:moveTo>
                        <a:pt x="229" y="283"/>
                      </a:moveTo>
                      <a:lnTo>
                        <a:pt x="229" y="283"/>
                      </a:lnTo>
                      <a:cubicBezTo>
                        <a:pt x="244" y="299"/>
                        <a:pt x="267" y="301"/>
                        <a:pt x="279" y="288"/>
                      </a:cubicBezTo>
                      <a:cubicBezTo>
                        <a:pt x="292" y="276"/>
                        <a:pt x="289" y="254"/>
                        <a:pt x="274" y="238"/>
                      </a:cubicBezTo>
                      <a:lnTo>
                        <a:pt x="187" y="151"/>
                      </a:lnTo>
                      <a:cubicBezTo>
                        <a:pt x="172" y="136"/>
                        <a:pt x="149" y="134"/>
                        <a:pt x="137" y="146"/>
                      </a:cubicBezTo>
                      <a:cubicBezTo>
                        <a:pt x="125" y="159"/>
                        <a:pt x="127" y="181"/>
                        <a:pt x="142" y="196"/>
                      </a:cubicBezTo>
                      <a:lnTo>
                        <a:pt x="229" y="283"/>
                      </a:lnTo>
                      <a:close/>
                      <a:moveTo>
                        <a:pt x="240" y="756"/>
                      </a:moveTo>
                      <a:lnTo>
                        <a:pt x="240" y="756"/>
                      </a:lnTo>
                      <a:lnTo>
                        <a:pt x="153" y="843"/>
                      </a:lnTo>
                      <a:cubicBezTo>
                        <a:pt x="137" y="859"/>
                        <a:pt x="135" y="881"/>
                        <a:pt x="148" y="894"/>
                      </a:cubicBezTo>
                      <a:cubicBezTo>
                        <a:pt x="160" y="906"/>
                        <a:pt x="183" y="904"/>
                        <a:pt x="198" y="889"/>
                      </a:cubicBezTo>
                      <a:lnTo>
                        <a:pt x="285" y="802"/>
                      </a:lnTo>
                      <a:cubicBezTo>
                        <a:pt x="300" y="786"/>
                        <a:pt x="302" y="764"/>
                        <a:pt x="290" y="751"/>
                      </a:cubicBezTo>
                      <a:cubicBezTo>
                        <a:pt x="277" y="739"/>
                        <a:pt x="255" y="741"/>
                        <a:pt x="240" y="756"/>
                      </a:cubicBezTo>
                      <a:close/>
                      <a:moveTo>
                        <a:pt x="793" y="769"/>
                      </a:moveTo>
                      <a:lnTo>
                        <a:pt x="793" y="769"/>
                      </a:lnTo>
                      <a:cubicBezTo>
                        <a:pt x="778" y="754"/>
                        <a:pt x="755" y="752"/>
                        <a:pt x="743" y="764"/>
                      </a:cubicBezTo>
                      <a:cubicBezTo>
                        <a:pt x="731" y="777"/>
                        <a:pt x="733" y="799"/>
                        <a:pt x="748" y="814"/>
                      </a:cubicBezTo>
                      <a:lnTo>
                        <a:pt x="835" y="901"/>
                      </a:lnTo>
                      <a:cubicBezTo>
                        <a:pt x="850" y="916"/>
                        <a:pt x="873" y="919"/>
                        <a:pt x="885" y="906"/>
                      </a:cubicBezTo>
                      <a:cubicBezTo>
                        <a:pt x="897" y="894"/>
                        <a:pt x="895" y="871"/>
                        <a:pt x="880" y="856"/>
                      </a:cubicBezTo>
                      <a:lnTo>
                        <a:pt x="793" y="76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cs typeface="+mn-ea"/>
                    <a:sym typeface="+mn-lt"/>
                  </a:endParaRPr>
                </a:p>
              </p:txBody>
            </p:sp>
          </p:grpSp>
          <p:sp>
            <p:nvSpPr>
              <p:cNvPr id="49" name="Rectangle 14"/>
              <p:cNvSpPr>
                <a:spLocks noChangeArrowheads="1"/>
              </p:cNvSpPr>
              <p:nvPr/>
            </p:nvSpPr>
            <p:spPr bwMode="auto">
              <a:xfrm>
                <a:off x="5581874" y="3809739"/>
                <a:ext cx="712503" cy="268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sz="1600" b="1" dirty="0">
                    <a:solidFill>
                      <a:srgbClr val="313D51"/>
                    </a:solidFill>
                    <a:latin typeface="+mn-lt"/>
                    <a:ea typeface="+mn-ea"/>
                    <a:cs typeface="+mn-ea"/>
                    <a:sym typeface="+mn-lt"/>
                  </a:rPr>
                  <a:t>PART </a:t>
                </a:r>
                <a:r>
                  <a:rPr lang="en-US" altLang="zh-CN" sz="1600" b="1" dirty="0">
                    <a:solidFill>
                      <a:srgbClr val="313D51"/>
                    </a:solidFill>
                    <a:latin typeface="+mn-lt"/>
                    <a:ea typeface="+mn-ea"/>
                    <a:cs typeface="+mn-ea"/>
                    <a:sym typeface="+mn-lt"/>
                  </a:rPr>
                  <a:t>2</a:t>
                </a:r>
                <a:endParaRPr lang="zh-CN" altLang="en-US" sz="1800" b="1" dirty="0">
                  <a:solidFill>
                    <a:srgbClr val="313D51"/>
                  </a:solidFill>
                  <a:latin typeface="+mn-lt"/>
                  <a:ea typeface="+mn-ea"/>
                  <a:cs typeface="+mn-ea"/>
                  <a:sym typeface="+mn-lt"/>
                </a:endParaRPr>
              </a:p>
            </p:txBody>
          </p:sp>
          <p:sp>
            <p:nvSpPr>
              <p:cNvPr id="50" name="TextBox 59"/>
              <p:cNvSpPr txBox="1">
                <a:spLocks noChangeArrowheads="1"/>
              </p:cNvSpPr>
              <p:nvPr/>
            </p:nvSpPr>
            <p:spPr bwMode="auto">
              <a:xfrm>
                <a:off x="6566161" y="3744651"/>
                <a:ext cx="3155950" cy="44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b="1" dirty="0">
                    <a:solidFill>
                      <a:srgbClr val="313D51"/>
                    </a:solidFill>
                    <a:latin typeface="+mn-lt"/>
                    <a:ea typeface="+mn-ea"/>
                    <a:cs typeface="+mn-ea"/>
                    <a:sym typeface="+mn-lt"/>
                  </a:rPr>
                  <a:t>功能介绍</a:t>
                </a:r>
              </a:p>
            </p:txBody>
          </p:sp>
        </p:grpSp>
        <p:grpSp>
          <p:nvGrpSpPr>
            <p:cNvPr id="45" name="组合 44"/>
            <p:cNvGrpSpPr/>
            <p:nvPr/>
          </p:nvGrpSpPr>
          <p:grpSpPr>
            <a:xfrm flipH="1">
              <a:off x="6433491" y="3876848"/>
              <a:ext cx="4171535" cy="80892"/>
              <a:chOff x="2272062" y="2596259"/>
              <a:chExt cx="4173708" cy="80934"/>
            </a:xfrm>
          </p:grpSpPr>
          <p:cxnSp>
            <p:nvCxnSpPr>
              <p:cNvPr id="46" name="直接连接符 45"/>
              <p:cNvCxnSpPr/>
              <p:nvPr/>
            </p:nvCxnSpPr>
            <p:spPr>
              <a:xfrm>
                <a:off x="2272062" y="2672770"/>
                <a:ext cx="4158716" cy="0"/>
              </a:xfrm>
              <a:prstGeom prst="line">
                <a:avLst/>
              </a:prstGeom>
              <a:noFill/>
              <a:ln w="19050" cap="flat" cmpd="sng" algn="ctr">
                <a:solidFill>
                  <a:sysClr val="window" lastClr="FFFFFF">
                    <a:lumMod val="75000"/>
                  </a:sysClr>
                </a:solidFill>
                <a:prstDash val="solid"/>
                <a:miter lim="800000"/>
              </a:ln>
              <a:effectLst/>
            </p:spPr>
          </p:cxnSp>
          <p:sp>
            <p:nvSpPr>
              <p:cNvPr id="47" name="矩形 46"/>
              <p:cNvSpPr/>
              <p:nvPr/>
            </p:nvSpPr>
            <p:spPr>
              <a:xfrm>
                <a:off x="5494740" y="2596259"/>
                <a:ext cx="951030" cy="80934"/>
              </a:xfrm>
              <a:prstGeom prst="rect">
                <a:avLst/>
              </a:prstGeom>
              <a:solidFill>
                <a:srgbClr val="244C89"/>
              </a:solidFill>
              <a:ln w="12700" cap="flat" cmpd="sng" algn="ctr">
                <a:noFill/>
                <a:prstDash val="solid"/>
                <a:miter lim="800000"/>
              </a:ln>
              <a:effectLst/>
            </p:spPr>
            <p:txBody>
              <a:bodyPr rtlCol="0" anchor="ctr"/>
              <a:lstStyle/>
              <a:p>
                <a:pPr algn="ctr" defTabSz="913765">
                  <a:lnSpc>
                    <a:spcPct val="120000"/>
                  </a:lnSpc>
                  <a:defRPr/>
                </a:pPr>
                <a:endParaRPr lang="zh-CN" altLang="en-US" sz="1800" kern="0">
                  <a:solidFill>
                    <a:srgbClr val="313D51"/>
                  </a:solidFill>
                  <a:cs typeface="+mn-ea"/>
                  <a:sym typeface="+mn-lt"/>
                </a:endParaRPr>
              </a:p>
            </p:txBody>
          </p:sp>
        </p:grpSp>
      </p:grpSp>
      <p:grpSp>
        <p:nvGrpSpPr>
          <p:cNvPr id="53" name="组合 52"/>
          <p:cNvGrpSpPr/>
          <p:nvPr/>
        </p:nvGrpSpPr>
        <p:grpSpPr>
          <a:xfrm>
            <a:off x="1056542" y="3688532"/>
            <a:ext cx="4890672" cy="578188"/>
            <a:chOff x="5714354" y="4244369"/>
            <a:chExt cx="4890672" cy="578188"/>
          </a:xfrm>
        </p:grpSpPr>
        <p:grpSp>
          <p:nvGrpSpPr>
            <p:cNvPr id="54" name="组合 53"/>
            <p:cNvGrpSpPr/>
            <p:nvPr/>
          </p:nvGrpSpPr>
          <p:grpSpPr>
            <a:xfrm>
              <a:off x="5714354" y="4244369"/>
              <a:ext cx="4103687" cy="576263"/>
              <a:chOff x="4753236" y="4446326"/>
              <a:chExt cx="4103687" cy="576263"/>
            </a:xfrm>
          </p:grpSpPr>
          <p:grpSp>
            <p:nvGrpSpPr>
              <p:cNvPr id="58" name="组合 24"/>
              <p:cNvGrpSpPr/>
              <p:nvPr/>
            </p:nvGrpSpPr>
            <p:grpSpPr bwMode="auto">
              <a:xfrm>
                <a:off x="4753236" y="4446326"/>
                <a:ext cx="576262" cy="576263"/>
                <a:chOff x="6170389" y="4955815"/>
                <a:chExt cx="576064" cy="576064"/>
              </a:xfrm>
            </p:grpSpPr>
            <p:sp>
              <p:nvSpPr>
                <p:cNvPr id="61" name="圆角矩形 13"/>
                <p:cNvSpPr>
                  <a:spLocks noChangeArrowheads="1"/>
                </p:cNvSpPr>
                <p:nvPr/>
              </p:nvSpPr>
              <p:spPr bwMode="auto">
                <a:xfrm>
                  <a:off x="6170389" y="4955815"/>
                  <a:ext cx="576064" cy="576064"/>
                </a:xfrm>
                <a:prstGeom prst="roundRect">
                  <a:avLst>
                    <a:gd name="adj" fmla="val 16667"/>
                  </a:avLst>
                </a:prstGeom>
                <a:solidFill>
                  <a:srgbClr val="244C89"/>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mn-lt"/>
                    <a:ea typeface="+mn-ea"/>
                    <a:cs typeface="+mn-ea"/>
                    <a:sym typeface="+mn-lt"/>
                  </a:endParaRPr>
                </a:p>
              </p:txBody>
            </p:sp>
            <p:sp>
              <p:nvSpPr>
                <p:cNvPr id="62" name="Freeform 11"/>
                <p:cNvSpPr>
                  <a:spLocks noEditPoints="1"/>
                </p:cNvSpPr>
                <p:nvPr/>
              </p:nvSpPr>
              <p:spPr bwMode="auto">
                <a:xfrm>
                  <a:off x="6298628" y="5092507"/>
                  <a:ext cx="315884" cy="273385"/>
                </a:xfrm>
                <a:custGeom>
                  <a:avLst/>
                  <a:gdLst>
                    <a:gd name="T0" fmla="*/ 2147483646 w 948"/>
                    <a:gd name="T1" fmla="*/ 2147483646 h 810"/>
                    <a:gd name="T2" fmla="*/ 2147483646 w 948"/>
                    <a:gd name="T3" fmla="*/ 2147483646 h 810"/>
                    <a:gd name="T4" fmla="*/ 2147483646 w 948"/>
                    <a:gd name="T5" fmla="*/ 2147483646 h 810"/>
                    <a:gd name="T6" fmla="*/ 2147483646 w 948"/>
                    <a:gd name="T7" fmla="*/ 2147483646 h 810"/>
                    <a:gd name="T8" fmla="*/ 2147483646 w 948"/>
                    <a:gd name="T9" fmla="*/ 2147483646 h 810"/>
                    <a:gd name="T10" fmla="*/ 2147483646 w 948"/>
                    <a:gd name="T11" fmla="*/ 2147483646 h 810"/>
                    <a:gd name="T12" fmla="*/ 2147483646 w 948"/>
                    <a:gd name="T13" fmla="*/ 2147483646 h 810"/>
                    <a:gd name="T14" fmla="*/ 2147483646 w 948"/>
                    <a:gd name="T15" fmla="*/ 2147483646 h 810"/>
                    <a:gd name="T16" fmla="*/ 2147483646 w 948"/>
                    <a:gd name="T17" fmla="*/ 2147483646 h 810"/>
                    <a:gd name="T18" fmla="*/ 2147483646 w 948"/>
                    <a:gd name="T19" fmla="*/ 2147483646 h 810"/>
                    <a:gd name="T20" fmla="*/ 2147483646 w 948"/>
                    <a:gd name="T21" fmla="*/ 2147483646 h 810"/>
                    <a:gd name="T22" fmla="*/ 2147483646 w 948"/>
                    <a:gd name="T23" fmla="*/ 2147483646 h 810"/>
                    <a:gd name="T24" fmla="*/ 2147483646 w 948"/>
                    <a:gd name="T25" fmla="*/ 2147483646 h 810"/>
                    <a:gd name="T26" fmla="*/ 2147483646 w 948"/>
                    <a:gd name="T27" fmla="*/ 2147483646 h 810"/>
                    <a:gd name="T28" fmla="*/ 2147483646 w 948"/>
                    <a:gd name="T29" fmla="*/ 2147483646 h 810"/>
                    <a:gd name="T30" fmla="*/ 2147483646 w 948"/>
                    <a:gd name="T31" fmla="*/ 2147483646 h 810"/>
                    <a:gd name="T32" fmla="*/ 2147483646 w 948"/>
                    <a:gd name="T33" fmla="*/ 2147483646 h 810"/>
                    <a:gd name="T34" fmla="*/ 2147483646 w 948"/>
                    <a:gd name="T35" fmla="*/ 2147483646 h 810"/>
                    <a:gd name="T36" fmla="*/ 2147483646 w 948"/>
                    <a:gd name="T37" fmla="*/ 2147483646 h 810"/>
                    <a:gd name="T38" fmla="*/ 2147483646 w 948"/>
                    <a:gd name="T39" fmla="*/ 2147483646 h 810"/>
                    <a:gd name="T40" fmla="*/ 2147483646 w 948"/>
                    <a:gd name="T41" fmla="*/ 2147483646 h 810"/>
                    <a:gd name="T42" fmla="*/ 2147483646 w 948"/>
                    <a:gd name="T43" fmla="*/ 2147483646 h 810"/>
                    <a:gd name="T44" fmla="*/ 2147483646 w 948"/>
                    <a:gd name="T45" fmla="*/ 2147483646 h 810"/>
                    <a:gd name="T46" fmla="*/ 2147483646 w 948"/>
                    <a:gd name="T47" fmla="*/ 2147483646 h 810"/>
                    <a:gd name="T48" fmla="*/ 2147483646 w 948"/>
                    <a:gd name="T49" fmla="*/ 2147483646 h 810"/>
                    <a:gd name="T50" fmla="*/ 2147483646 w 948"/>
                    <a:gd name="T51" fmla="*/ 2147483646 h 810"/>
                    <a:gd name="T52" fmla="*/ 2147483646 w 948"/>
                    <a:gd name="T53" fmla="*/ 2147483646 h 810"/>
                    <a:gd name="T54" fmla="*/ 2147483646 w 948"/>
                    <a:gd name="T55" fmla="*/ 2147483646 h 810"/>
                    <a:gd name="T56" fmla="*/ 2147483646 w 948"/>
                    <a:gd name="T57" fmla="*/ 2147483646 h 810"/>
                    <a:gd name="T58" fmla="*/ 2147483646 w 948"/>
                    <a:gd name="T59" fmla="*/ 2147483646 h 810"/>
                    <a:gd name="T60" fmla="*/ 2147483646 w 948"/>
                    <a:gd name="T61" fmla="*/ 2147483646 h 810"/>
                    <a:gd name="T62" fmla="*/ 2147483646 w 948"/>
                    <a:gd name="T63" fmla="*/ 2147483646 h 810"/>
                    <a:gd name="T64" fmla="*/ 2147483646 w 948"/>
                    <a:gd name="T65" fmla="*/ 2147483646 h 810"/>
                    <a:gd name="T66" fmla="*/ 2147483646 w 948"/>
                    <a:gd name="T67" fmla="*/ 2147483646 h 810"/>
                    <a:gd name="T68" fmla="*/ 2147483646 w 948"/>
                    <a:gd name="T69" fmla="*/ 2147483646 h 810"/>
                    <a:gd name="T70" fmla="*/ 2147483646 w 948"/>
                    <a:gd name="T71" fmla="*/ 2147483646 h 810"/>
                    <a:gd name="T72" fmla="*/ 2147483646 w 948"/>
                    <a:gd name="T73" fmla="*/ 2147483646 h 810"/>
                    <a:gd name="T74" fmla="*/ 2147483646 w 948"/>
                    <a:gd name="T75" fmla="*/ 2147483646 h 810"/>
                    <a:gd name="T76" fmla="*/ 2147483646 w 948"/>
                    <a:gd name="T77" fmla="*/ 2147483646 h 810"/>
                    <a:gd name="T78" fmla="*/ 2147483646 w 948"/>
                    <a:gd name="T79" fmla="*/ 2147483646 h 810"/>
                    <a:gd name="T80" fmla="*/ 2147483646 w 948"/>
                    <a:gd name="T81" fmla="*/ 2147483646 h 810"/>
                    <a:gd name="T82" fmla="*/ 2147483646 w 948"/>
                    <a:gd name="T83" fmla="*/ 2147483646 h 810"/>
                    <a:gd name="T84" fmla="*/ 2147483646 w 948"/>
                    <a:gd name="T85" fmla="*/ 2147483646 h 810"/>
                    <a:gd name="T86" fmla="*/ 2147483646 w 948"/>
                    <a:gd name="T87" fmla="*/ 2147483646 h 810"/>
                    <a:gd name="T88" fmla="*/ 2147483646 w 948"/>
                    <a:gd name="T89" fmla="*/ 2147483646 h 810"/>
                    <a:gd name="T90" fmla="*/ 2147483646 w 948"/>
                    <a:gd name="T91" fmla="*/ 2147483646 h 810"/>
                    <a:gd name="T92" fmla="*/ 2147483646 w 948"/>
                    <a:gd name="T93" fmla="*/ 2147483646 h 810"/>
                    <a:gd name="T94" fmla="*/ 2147483646 w 948"/>
                    <a:gd name="T95" fmla="*/ 2147483646 h 810"/>
                    <a:gd name="T96" fmla="*/ 2147483646 w 948"/>
                    <a:gd name="T97" fmla="*/ 2147483646 h 810"/>
                    <a:gd name="T98" fmla="*/ 2147483646 w 948"/>
                    <a:gd name="T99" fmla="*/ 2147483646 h 810"/>
                    <a:gd name="T100" fmla="*/ 2147483646 w 948"/>
                    <a:gd name="T101" fmla="*/ 2147483646 h 810"/>
                    <a:gd name="T102" fmla="*/ 2147483646 w 948"/>
                    <a:gd name="T103" fmla="*/ 2147483646 h 810"/>
                    <a:gd name="T104" fmla="*/ 2147483646 w 948"/>
                    <a:gd name="T105" fmla="*/ 2147483646 h 810"/>
                    <a:gd name="T106" fmla="*/ 2147483646 w 948"/>
                    <a:gd name="T107" fmla="*/ 2147483646 h 810"/>
                    <a:gd name="T108" fmla="*/ 2147483646 w 948"/>
                    <a:gd name="T109" fmla="*/ 2147483646 h 810"/>
                    <a:gd name="T110" fmla="*/ 2147483646 w 948"/>
                    <a:gd name="T111" fmla="*/ 2147483646 h 810"/>
                    <a:gd name="T112" fmla="*/ 2147483646 w 948"/>
                    <a:gd name="T113" fmla="*/ 2147483646 h 810"/>
                    <a:gd name="T114" fmla="*/ 2147483646 w 948"/>
                    <a:gd name="T115" fmla="*/ 2147483646 h 810"/>
                    <a:gd name="T116" fmla="*/ 2147483646 w 948"/>
                    <a:gd name="T117" fmla="*/ 2147483646 h 810"/>
                    <a:gd name="T118" fmla="*/ 2147483646 w 948"/>
                    <a:gd name="T119" fmla="*/ 2147483646 h 81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948" h="810">
                      <a:moveTo>
                        <a:pt x="588" y="151"/>
                      </a:moveTo>
                      <a:cubicBezTo>
                        <a:pt x="588" y="151"/>
                        <a:pt x="588" y="152"/>
                        <a:pt x="588" y="152"/>
                      </a:cubicBezTo>
                      <a:cubicBezTo>
                        <a:pt x="588" y="153"/>
                        <a:pt x="589" y="154"/>
                        <a:pt x="589" y="155"/>
                      </a:cubicBezTo>
                      <a:cubicBezTo>
                        <a:pt x="589" y="156"/>
                        <a:pt x="589" y="156"/>
                        <a:pt x="589" y="157"/>
                      </a:cubicBezTo>
                      <a:cubicBezTo>
                        <a:pt x="589" y="158"/>
                        <a:pt x="589" y="159"/>
                        <a:pt x="589" y="161"/>
                      </a:cubicBezTo>
                      <a:cubicBezTo>
                        <a:pt x="589" y="161"/>
                        <a:pt x="589" y="161"/>
                        <a:pt x="589" y="161"/>
                      </a:cubicBezTo>
                      <a:cubicBezTo>
                        <a:pt x="589" y="162"/>
                        <a:pt x="589" y="164"/>
                        <a:pt x="589" y="165"/>
                      </a:cubicBezTo>
                      <a:cubicBezTo>
                        <a:pt x="589" y="165"/>
                        <a:pt x="589" y="166"/>
                        <a:pt x="589" y="166"/>
                      </a:cubicBezTo>
                      <a:cubicBezTo>
                        <a:pt x="589" y="167"/>
                        <a:pt x="589" y="168"/>
                        <a:pt x="589" y="169"/>
                      </a:cubicBezTo>
                      <a:cubicBezTo>
                        <a:pt x="589" y="170"/>
                        <a:pt x="589" y="170"/>
                        <a:pt x="589" y="171"/>
                      </a:cubicBezTo>
                      <a:cubicBezTo>
                        <a:pt x="588" y="178"/>
                        <a:pt x="586" y="185"/>
                        <a:pt x="584" y="191"/>
                      </a:cubicBezTo>
                      <a:cubicBezTo>
                        <a:pt x="584" y="192"/>
                        <a:pt x="583" y="193"/>
                        <a:pt x="583" y="194"/>
                      </a:cubicBezTo>
                      <a:cubicBezTo>
                        <a:pt x="583" y="195"/>
                        <a:pt x="583" y="195"/>
                        <a:pt x="583" y="195"/>
                      </a:cubicBezTo>
                      <a:cubicBezTo>
                        <a:pt x="583" y="196"/>
                        <a:pt x="582" y="197"/>
                        <a:pt x="582" y="198"/>
                      </a:cubicBezTo>
                      <a:cubicBezTo>
                        <a:pt x="582" y="198"/>
                        <a:pt x="582" y="198"/>
                        <a:pt x="582" y="198"/>
                      </a:cubicBezTo>
                      <a:cubicBezTo>
                        <a:pt x="580" y="201"/>
                        <a:pt x="579" y="204"/>
                        <a:pt x="577" y="207"/>
                      </a:cubicBezTo>
                      <a:cubicBezTo>
                        <a:pt x="577" y="207"/>
                        <a:pt x="577" y="207"/>
                        <a:pt x="577" y="208"/>
                      </a:cubicBezTo>
                      <a:cubicBezTo>
                        <a:pt x="577" y="208"/>
                        <a:pt x="576" y="209"/>
                        <a:pt x="575" y="210"/>
                      </a:cubicBezTo>
                      <a:cubicBezTo>
                        <a:pt x="575" y="210"/>
                        <a:pt x="575" y="211"/>
                        <a:pt x="575" y="211"/>
                      </a:cubicBezTo>
                      <a:cubicBezTo>
                        <a:pt x="573" y="215"/>
                        <a:pt x="570" y="218"/>
                        <a:pt x="567" y="222"/>
                      </a:cubicBezTo>
                      <a:cubicBezTo>
                        <a:pt x="567" y="222"/>
                        <a:pt x="567" y="222"/>
                        <a:pt x="567" y="222"/>
                      </a:cubicBezTo>
                      <a:cubicBezTo>
                        <a:pt x="566" y="223"/>
                        <a:pt x="566" y="224"/>
                        <a:pt x="565" y="224"/>
                      </a:cubicBezTo>
                      <a:cubicBezTo>
                        <a:pt x="565" y="224"/>
                        <a:pt x="565" y="225"/>
                        <a:pt x="565" y="225"/>
                      </a:cubicBezTo>
                      <a:cubicBezTo>
                        <a:pt x="562" y="227"/>
                        <a:pt x="560" y="230"/>
                        <a:pt x="558" y="232"/>
                      </a:cubicBezTo>
                      <a:cubicBezTo>
                        <a:pt x="558" y="232"/>
                        <a:pt x="557" y="232"/>
                        <a:pt x="557" y="232"/>
                      </a:cubicBezTo>
                      <a:cubicBezTo>
                        <a:pt x="557" y="233"/>
                        <a:pt x="556" y="233"/>
                        <a:pt x="555" y="234"/>
                      </a:cubicBezTo>
                      <a:cubicBezTo>
                        <a:pt x="555" y="234"/>
                        <a:pt x="555" y="234"/>
                        <a:pt x="554" y="234"/>
                      </a:cubicBezTo>
                      <a:cubicBezTo>
                        <a:pt x="554" y="235"/>
                        <a:pt x="553" y="236"/>
                        <a:pt x="552" y="236"/>
                      </a:cubicBezTo>
                      <a:cubicBezTo>
                        <a:pt x="547" y="240"/>
                        <a:pt x="543" y="243"/>
                        <a:pt x="537" y="246"/>
                      </a:cubicBezTo>
                      <a:cubicBezTo>
                        <a:pt x="536" y="246"/>
                        <a:pt x="535" y="247"/>
                        <a:pt x="534" y="247"/>
                      </a:cubicBezTo>
                      <a:cubicBezTo>
                        <a:pt x="533" y="247"/>
                        <a:pt x="533" y="248"/>
                        <a:pt x="532" y="248"/>
                      </a:cubicBezTo>
                      <a:cubicBezTo>
                        <a:pt x="532" y="248"/>
                        <a:pt x="531" y="249"/>
                        <a:pt x="530" y="249"/>
                      </a:cubicBezTo>
                      <a:cubicBezTo>
                        <a:pt x="529" y="249"/>
                        <a:pt x="529" y="249"/>
                        <a:pt x="528" y="249"/>
                      </a:cubicBezTo>
                      <a:cubicBezTo>
                        <a:pt x="527" y="250"/>
                        <a:pt x="526" y="250"/>
                        <a:pt x="525" y="251"/>
                      </a:cubicBezTo>
                      <a:cubicBezTo>
                        <a:pt x="525" y="251"/>
                        <a:pt x="525" y="251"/>
                        <a:pt x="525" y="251"/>
                      </a:cubicBezTo>
                      <a:cubicBezTo>
                        <a:pt x="523" y="251"/>
                        <a:pt x="522" y="252"/>
                        <a:pt x="520" y="252"/>
                      </a:cubicBezTo>
                      <a:cubicBezTo>
                        <a:pt x="520" y="252"/>
                        <a:pt x="520" y="252"/>
                        <a:pt x="519" y="252"/>
                      </a:cubicBezTo>
                      <a:cubicBezTo>
                        <a:pt x="518" y="253"/>
                        <a:pt x="517" y="253"/>
                        <a:pt x="516" y="253"/>
                      </a:cubicBezTo>
                      <a:cubicBezTo>
                        <a:pt x="516" y="253"/>
                        <a:pt x="515" y="253"/>
                        <a:pt x="515" y="253"/>
                      </a:cubicBezTo>
                      <a:cubicBezTo>
                        <a:pt x="514" y="254"/>
                        <a:pt x="512" y="254"/>
                        <a:pt x="511" y="254"/>
                      </a:cubicBezTo>
                      <a:cubicBezTo>
                        <a:pt x="509" y="254"/>
                        <a:pt x="508" y="255"/>
                        <a:pt x="506" y="255"/>
                      </a:cubicBezTo>
                      <a:cubicBezTo>
                        <a:pt x="506" y="255"/>
                        <a:pt x="506" y="255"/>
                        <a:pt x="505" y="255"/>
                      </a:cubicBezTo>
                      <a:cubicBezTo>
                        <a:pt x="504" y="255"/>
                        <a:pt x="503" y="255"/>
                        <a:pt x="502" y="255"/>
                      </a:cubicBezTo>
                      <a:cubicBezTo>
                        <a:pt x="502" y="255"/>
                        <a:pt x="501" y="255"/>
                        <a:pt x="501" y="255"/>
                      </a:cubicBezTo>
                      <a:cubicBezTo>
                        <a:pt x="499" y="255"/>
                        <a:pt x="498" y="255"/>
                        <a:pt x="496" y="255"/>
                      </a:cubicBezTo>
                      <a:cubicBezTo>
                        <a:pt x="496" y="255"/>
                        <a:pt x="496" y="255"/>
                        <a:pt x="496" y="255"/>
                      </a:cubicBezTo>
                      <a:cubicBezTo>
                        <a:pt x="495" y="255"/>
                        <a:pt x="494" y="255"/>
                        <a:pt x="492" y="255"/>
                      </a:cubicBezTo>
                      <a:cubicBezTo>
                        <a:pt x="492" y="255"/>
                        <a:pt x="491" y="255"/>
                        <a:pt x="491" y="255"/>
                      </a:cubicBezTo>
                      <a:cubicBezTo>
                        <a:pt x="490" y="255"/>
                        <a:pt x="489" y="255"/>
                        <a:pt x="488" y="255"/>
                      </a:cubicBezTo>
                      <a:cubicBezTo>
                        <a:pt x="488" y="255"/>
                        <a:pt x="487" y="255"/>
                        <a:pt x="487" y="255"/>
                      </a:cubicBezTo>
                      <a:cubicBezTo>
                        <a:pt x="485" y="255"/>
                        <a:pt x="484" y="255"/>
                        <a:pt x="483" y="255"/>
                      </a:cubicBezTo>
                      <a:cubicBezTo>
                        <a:pt x="477" y="254"/>
                        <a:pt x="471" y="253"/>
                        <a:pt x="466" y="251"/>
                      </a:cubicBezTo>
                      <a:cubicBezTo>
                        <a:pt x="465" y="250"/>
                        <a:pt x="464" y="250"/>
                        <a:pt x="463" y="250"/>
                      </a:cubicBezTo>
                      <a:cubicBezTo>
                        <a:pt x="463" y="250"/>
                        <a:pt x="462" y="250"/>
                        <a:pt x="462" y="249"/>
                      </a:cubicBezTo>
                      <a:cubicBezTo>
                        <a:pt x="461" y="249"/>
                        <a:pt x="460" y="249"/>
                        <a:pt x="459" y="248"/>
                      </a:cubicBezTo>
                      <a:cubicBezTo>
                        <a:pt x="459" y="248"/>
                        <a:pt x="459" y="248"/>
                        <a:pt x="459" y="248"/>
                      </a:cubicBezTo>
                      <a:cubicBezTo>
                        <a:pt x="456" y="247"/>
                        <a:pt x="453" y="245"/>
                        <a:pt x="450" y="244"/>
                      </a:cubicBezTo>
                      <a:cubicBezTo>
                        <a:pt x="450" y="244"/>
                        <a:pt x="450" y="244"/>
                        <a:pt x="450" y="244"/>
                      </a:cubicBezTo>
                      <a:cubicBezTo>
                        <a:pt x="449" y="243"/>
                        <a:pt x="448" y="243"/>
                        <a:pt x="447" y="242"/>
                      </a:cubicBezTo>
                      <a:cubicBezTo>
                        <a:pt x="447" y="242"/>
                        <a:pt x="447" y="242"/>
                        <a:pt x="446" y="242"/>
                      </a:cubicBezTo>
                      <a:cubicBezTo>
                        <a:pt x="443" y="239"/>
                        <a:pt x="439" y="237"/>
                        <a:pt x="436" y="234"/>
                      </a:cubicBezTo>
                      <a:cubicBezTo>
                        <a:pt x="435" y="234"/>
                        <a:pt x="435" y="234"/>
                        <a:pt x="435" y="234"/>
                      </a:cubicBezTo>
                      <a:cubicBezTo>
                        <a:pt x="434" y="233"/>
                        <a:pt x="434" y="232"/>
                        <a:pt x="433" y="232"/>
                      </a:cubicBezTo>
                      <a:cubicBezTo>
                        <a:pt x="433" y="231"/>
                        <a:pt x="433" y="231"/>
                        <a:pt x="432" y="231"/>
                      </a:cubicBezTo>
                      <a:cubicBezTo>
                        <a:pt x="430" y="229"/>
                        <a:pt x="428" y="227"/>
                        <a:pt x="425" y="224"/>
                      </a:cubicBezTo>
                      <a:cubicBezTo>
                        <a:pt x="425" y="224"/>
                        <a:pt x="425" y="224"/>
                        <a:pt x="425" y="224"/>
                      </a:cubicBezTo>
                      <a:cubicBezTo>
                        <a:pt x="425" y="223"/>
                        <a:pt x="424" y="222"/>
                        <a:pt x="423" y="222"/>
                      </a:cubicBezTo>
                      <a:cubicBezTo>
                        <a:pt x="423" y="221"/>
                        <a:pt x="423" y="221"/>
                        <a:pt x="423" y="221"/>
                      </a:cubicBezTo>
                      <a:cubicBezTo>
                        <a:pt x="422" y="220"/>
                        <a:pt x="421" y="219"/>
                        <a:pt x="421" y="218"/>
                      </a:cubicBezTo>
                      <a:cubicBezTo>
                        <a:pt x="417" y="213"/>
                        <a:pt x="413" y="207"/>
                        <a:pt x="410" y="200"/>
                      </a:cubicBezTo>
                      <a:cubicBezTo>
                        <a:pt x="410" y="200"/>
                        <a:pt x="410" y="199"/>
                        <a:pt x="409" y="199"/>
                      </a:cubicBezTo>
                      <a:cubicBezTo>
                        <a:pt x="409" y="198"/>
                        <a:pt x="409" y="197"/>
                        <a:pt x="408" y="196"/>
                      </a:cubicBezTo>
                      <a:cubicBezTo>
                        <a:pt x="408" y="196"/>
                        <a:pt x="408" y="195"/>
                        <a:pt x="408" y="195"/>
                      </a:cubicBezTo>
                      <a:cubicBezTo>
                        <a:pt x="407" y="194"/>
                        <a:pt x="407" y="193"/>
                        <a:pt x="407" y="191"/>
                      </a:cubicBezTo>
                      <a:cubicBezTo>
                        <a:pt x="406" y="191"/>
                        <a:pt x="406" y="191"/>
                        <a:pt x="406" y="191"/>
                      </a:cubicBezTo>
                      <a:cubicBezTo>
                        <a:pt x="406" y="190"/>
                        <a:pt x="406" y="188"/>
                        <a:pt x="405" y="187"/>
                      </a:cubicBezTo>
                      <a:cubicBezTo>
                        <a:pt x="405" y="187"/>
                        <a:pt x="405" y="186"/>
                        <a:pt x="405" y="186"/>
                      </a:cubicBezTo>
                      <a:cubicBezTo>
                        <a:pt x="405" y="185"/>
                        <a:pt x="404" y="184"/>
                        <a:pt x="404" y="183"/>
                      </a:cubicBezTo>
                      <a:cubicBezTo>
                        <a:pt x="404" y="182"/>
                        <a:pt x="404" y="182"/>
                        <a:pt x="404" y="181"/>
                      </a:cubicBezTo>
                      <a:cubicBezTo>
                        <a:pt x="404" y="180"/>
                        <a:pt x="403" y="179"/>
                        <a:pt x="403" y="177"/>
                      </a:cubicBezTo>
                      <a:cubicBezTo>
                        <a:pt x="403" y="176"/>
                        <a:pt x="403" y="174"/>
                        <a:pt x="402" y="173"/>
                      </a:cubicBezTo>
                      <a:cubicBezTo>
                        <a:pt x="402" y="173"/>
                        <a:pt x="402" y="172"/>
                        <a:pt x="402" y="172"/>
                      </a:cubicBezTo>
                      <a:cubicBezTo>
                        <a:pt x="402" y="171"/>
                        <a:pt x="402" y="170"/>
                        <a:pt x="402" y="169"/>
                      </a:cubicBezTo>
                      <a:cubicBezTo>
                        <a:pt x="402" y="168"/>
                        <a:pt x="402" y="168"/>
                        <a:pt x="402" y="167"/>
                      </a:cubicBezTo>
                      <a:cubicBezTo>
                        <a:pt x="402" y="166"/>
                        <a:pt x="402" y="164"/>
                        <a:pt x="402" y="163"/>
                      </a:cubicBezTo>
                      <a:cubicBezTo>
                        <a:pt x="402" y="163"/>
                        <a:pt x="402" y="163"/>
                        <a:pt x="402" y="163"/>
                      </a:cubicBezTo>
                      <a:cubicBezTo>
                        <a:pt x="402" y="161"/>
                        <a:pt x="402" y="160"/>
                        <a:pt x="402" y="159"/>
                      </a:cubicBezTo>
                      <a:cubicBezTo>
                        <a:pt x="402" y="158"/>
                        <a:pt x="402" y="158"/>
                        <a:pt x="402" y="157"/>
                      </a:cubicBezTo>
                      <a:cubicBezTo>
                        <a:pt x="402" y="156"/>
                        <a:pt x="402" y="156"/>
                        <a:pt x="402" y="155"/>
                      </a:cubicBezTo>
                      <a:cubicBezTo>
                        <a:pt x="402" y="154"/>
                        <a:pt x="402" y="154"/>
                        <a:pt x="402" y="153"/>
                      </a:cubicBezTo>
                      <a:cubicBezTo>
                        <a:pt x="402" y="152"/>
                        <a:pt x="402" y="151"/>
                        <a:pt x="403" y="149"/>
                      </a:cubicBezTo>
                      <a:cubicBezTo>
                        <a:pt x="403" y="149"/>
                        <a:pt x="403" y="149"/>
                        <a:pt x="403" y="149"/>
                      </a:cubicBezTo>
                      <a:cubicBezTo>
                        <a:pt x="403" y="143"/>
                        <a:pt x="405" y="138"/>
                        <a:pt x="406" y="132"/>
                      </a:cubicBezTo>
                      <a:cubicBezTo>
                        <a:pt x="407" y="131"/>
                        <a:pt x="407" y="130"/>
                        <a:pt x="408" y="129"/>
                      </a:cubicBezTo>
                      <a:cubicBezTo>
                        <a:pt x="408" y="129"/>
                        <a:pt x="408" y="129"/>
                        <a:pt x="408" y="129"/>
                      </a:cubicBezTo>
                      <a:cubicBezTo>
                        <a:pt x="408" y="128"/>
                        <a:pt x="409" y="127"/>
                        <a:pt x="409" y="126"/>
                      </a:cubicBezTo>
                      <a:cubicBezTo>
                        <a:pt x="409" y="126"/>
                        <a:pt x="409" y="126"/>
                        <a:pt x="409" y="126"/>
                      </a:cubicBezTo>
                      <a:cubicBezTo>
                        <a:pt x="410" y="123"/>
                        <a:pt x="412" y="120"/>
                        <a:pt x="413" y="117"/>
                      </a:cubicBezTo>
                      <a:cubicBezTo>
                        <a:pt x="413" y="117"/>
                        <a:pt x="414" y="116"/>
                        <a:pt x="414" y="116"/>
                      </a:cubicBezTo>
                      <a:cubicBezTo>
                        <a:pt x="414" y="115"/>
                        <a:pt x="415" y="114"/>
                        <a:pt x="415" y="114"/>
                      </a:cubicBezTo>
                      <a:cubicBezTo>
                        <a:pt x="415" y="113"/>
                        <a:pt x="415" y="113"/>
                        <a:pt x="416" y="113"/>
                      </a:cubicBezTo>
                      <a:cubicBezTo>
                        <a:pt x="418" y="109"/>
                        <a:pt x="420" y="106"/>
                        <a:pt x="423" y="102"/>
                      </a:cubicBezTo>
                      <a:cubicBezTo>
                        <a:pt x="423" y="102"/>
                        <a:pt x="423" y="102"/>
                        <a:pt x="424" y="102"/>
                      </a:cubicBezTo>
                      <a:cubicBezTo>
                        <a:pt x="424" y="101"/>
                        <a:pt x="425" y="100"/>
                        <a:pt x="426" y="99"/>
                      </a:cubicBezTo>
                      <a:cubicBezTo>
                        <a:pt x="426" y="99"/>
                        <a:pt x="426" y="99"/>
                        <a:pt x="426" y="99"/>
                      </a:cubicBezTo>
                      <a:cubicBezTo>
                        <a:pt x="428" y="97"/>
                        <a:pt x="431" y="94"/>
                        <a:pt x="433" y="92"/>
                      </a:cubicBezTo>
                      <a:cubicBezTo>
                        <a:pt x="433" y="92"/>
                        <a:pt x="433" y="92"/>
                        <a:pt x="433" y="92"/>
                      </a:cubicBezTo>
                      <a:cubicBezTo>
                        <a:pt x="434" y="91"/>
                        <a:pt x="435" y="90"/>
                        <a:pt x="436" y="90"/>
                      </a:cubicBezTo>
                      <a:cubicBezTo>
                        <a:pt x="436" y="90"/>
                        <a:pt x="436" y="89"/>
                        <a:pt x="436" y="89"/>
                      </a:cubicBezTo>
                      <a:cubicBezTo>
                        <a:pt x="437" y="89"/>
                        <a:pt x="438" y="88"/>
                        <a:pt x="439" y="87"/>
                      </a:cubicBezTo>
                      <a:cubicBezTo>
                        <a:pt x="443" y="84"/>
                        <a:pt x="448" y="81"/>
                        <a:pt x="453" y="78"/>
                      </a:cubicBezTo>
                      <a:cubicBezTo>
                        <a:pt x="454" y="78"/>
                        <a:pt x="456" y="77"/>
                        <a:pt x="457" y="77"/>
                      </a:cubicBezTo>
                      <a:cubicBezTo>
                        <a:pt x="457" y="76"/>
                        <a:pt x="458" y="76"/>
                        <a:pt x="458" y="76"/>
                      </a:cubicBezTo>
                      <a:cubicBezTo>
                        <a:pt x="459" y="76"/>
                        <a:pt x="460" y="75"/>
                        <a:pt x="461" y="75"/>
                      </a:cubicBezTo>
                      <a:cubicBezTo>
                        <a:pt x="461" y="75"/>
                        <a:pt x="462" y="74"/>
                        <a:pt x="462" y="74"/>
                      </a:cubicBezTo>
                      <a:cubicBezTo>
                        <a:pt x="463" y="74"/>
                        <a:pt x="465" y="73"/>
                        <a:pt x="466" y="73"/>
                      </a:cubicBezTo>
                      <a:cubicBezTo>
                        <a:pt x="466" y="73"/>
                        <a:pt x="466" y="73"/>
                        <a:pt x="466" y="73"/>
                      </a:cubicBezTo>
                      <a:cubicBezTo>
                        <a:pt x="467" y="72"/>
                        <a:pt x="469" y="72"/>
                        <a:pt x="470" y="72"/>
                      </a:cubicBezTo>
                      <a:cubicBezTo>
                        <a:pt x="471" y="72"/>
                        <a:pt x="471" y="71"/>
                        <a:pt x="471" y="71"/>
                      </a:cubicBezTo>
                      <a:cubicBezTo>
                        <a:pt x="472" y="71"/>
                        <a:pt x="473" y="71"/>
                        <a:pt x="474" y="71"/>
                      </a:cubicBezTo>
                      <a:cubicBezTo>
                        <a:pt x="475" y="71"/>
                        <a:pt x="475" y="70"/>
                        <a:pt x="476" y="70"/>
                      </a:cubicBezTo>
                      <a:cubicBezTo>
                        <a:pt x="477" y="70"/>
                        <a:pt x="479" y="70"/>
                        <a:pt x="480" y="70"/>
                      </a:cubicBezTo>
                      <a:cubicBezTo>
                        <a:pt x="481" y="69"/>
                        <a:pt x="483" y="69"/>
                        <a:pt x="484" y="69"/>
                      </a:cubicBezTo>
                      <a:cubicBezTo>
                        <a:pt x="485" y="69"/>
                        <a:pt x="485" y="69"/>
                        <a:pt x="486" y="69"/>
                      </a:cubicBezTo>
                      <a:cubicBezTo>
                        <a:pt x="487" y="69"/>
                        <a:pt x="488" y="69"/>
                        <a:pt x="489" y="69"/>
                      </a:cubicBezTo>
                      <a:cubicBezTo>
                        <a:pt x="489" y="68"/>
                        <a:pt x="490" y="68"/>
                        <a:pt x="490" y="68"/>
                      </a:cubicBezTo>
                      <a:cubicBezTo>
                        <a:pt x="491" y="68"/>
                        <a:pt x="493" y="68"/>
                        <a:pt x="494" y="68"/>
                      </a:cubicBezTo>
                      <a:cubicBezTo>
                        <a:pt x="494" y="68"/>
                        <a:pt x="494" y="68"/>
                        <a:pt x="495" y="68"/>
                      </a:cubicBezTo>
                      <a:cubicBezTo>
                        <a:pt x="496" y="68"/>
                        <a:pt x="497" y="68"/>
                        <a:pt x="498" y="68"/>
                      </a:cubicBezTo>
                      <a:cubicBezTo>
                        <a:pt x="499" y="68"/>
                        <a:pt x="499" y="68"/>
                        <a:pt x="500" y="68"/>
                      </a:cubicBezTo>
                      <a:cubicBezTo>
                        <a:pt x="501" y="68"/>
                        <a:pt x="502" y="68"/>
                        <a:pt x="503" y="69"/>
                      </a:cubicBezTo>
                      <a:cubicBezTo>
                        <a:pt x="503" y="69"/>
                        <a:pt x="504" y="69"/>
                        <a:pt x="504" y="69"/>
                      </a:cubicBezTo>
                      <a:cubicBezTo>
                        <a:pt x="505" y="69"/>
                        <a:pt x="507" y="69"/>
                        <a:pt x="508" y="69"/>
                      </a:cubicBezTo>
                      <a:cubicBezTo>
                        <a:pt x="514" y="70"/>
                        <a:pt x="519" y="71"/>
                        <a:pt x="525" y="73"/>
                      </a:cubicBezTo>
                      <a:cubicBezTo>
                        <a:pt x="526" y="73"/>
                        <a:pt x="527" y="74"/>
                        <a:pt x="528" y="74"/>
                      </a:cubicBezTo>
                      <a:cubicBezTo>
                        <a:pt x="528" y="74"/>
                        <a:pt x="528" y="74"/>
                        <a:pt x="528" y="74"/>
                      </a:cubicBezTo>
                      <a:cubicBezTo>
                        <a:pt x="529" y="75"/>
                        <a:pt x="530" y="75"/>
                        <a:pt x="531" y="75"/>
                      </a:cubicBezTo>
                      <a:cubicBezTo>
                        <a:pt x="531" y="75"/>
                        <a:pt x="532" y="76"/>
                        <a:pt x="532" y="76"/>
                      </a:cubicBezTo>
                      <a:cubicBezTo>
                        <a:pt x="535" y="77"/>
                        <a:pt x="538" y="78"/>
                        <a:pt x="541" y="80"/>
                      </a:cubicBezTo>
                      <a:cubicBezTo>
                        <a:pt x="541" y="80"/>
                        <a:pt x="541" y="80"/>
                        <a:pt x="541" y="80"/>
                      </a:cubicBezTo>
                      <a:cubicBezTo>
                        <a:pt x="542" y="81"/>
                        <a:pt x="543" y="81"/>
                        <a:pt x="544" y="82"/>
                      </a:cubicBezTo>
                      <a:cubicBezTo>
                        <a:pt x="544" y="82"/>
                        <a:pt x="544" y="82"/>
                        <a:pt x="544" y="82"/>
                      </a:cubicBezTo>
                      <a:cubicBezTo>
                        <a:pt x="548" y="84"/>
                        <a:pt x="552" y="87"/>
                        <a:pt x="555" y="90"/>
                      </a:cubicBezTo>
                      <a:cubicBezTo>
                        <a:pt x="555" y="90"/>
                        <a:pt x="555" y="90"/>
                        <a:pt x="556" y="90"/>
                      </a:cubicBezTo>
                      <a:cubicBezTo>
                        <a:pt x="556" y="91"/>
                        <a:pt x="557" y="92"/>
                        <a:pt x="558" y="92"/>
                      </a:cubicBezTo>
                      <a:cubicBezTo>
                        <a:pt x="558" y="92"/>
                        <a:pt x="558" y="92"/>
                        <a:pt x="558" y="93"/>
                      </a:cubicBezTo>
                      <a:cubicBezTo>
                        <a:pt x="561" y="95"/>
                        <a:pt x="563" y="97"/>
                        <a:pt x="565" y="100"/>
                      </a:cubicBezTo>
                      <a:cubicBezTo>
                        <a:pt x="565" y="100"/>
                        <a:pt x="565" y="100"/>
                        <a:pt x="565" y="100"/>
                      </a:cubicBezTo>
                      <a:cubicBezTo>
                        <a:pt x="566" y="101"/>
                        <a:pt x="567" y="101"/>
                        <a:pt x="567" y="102"/>
                      </a:cubicBezTo>
                      <a:cubicBezTo>
                        <a:pt x="568" y="102"/>
                        <a:pt x="568" y="103"/>
                        <a:pt x="568" y="103"/>
                      </a:cubicBezTo>
                      <a:cubicBezTo>
                        <a:pt x="569" y="104"/>
                        <a:pt x="569" y="104"/>
                        <a:pt x="570" y="105"/>
                      </a:cubicBezTo>
                      <a:cubicBezTo>
                        <a:pt x="573" y="110"/>
                        <a:pt x="576" y="115"/>
                        <a:pt x="579" y="120"/>
                      </a:cubicBezTo>
                      <a:cubicBezTo>
                        <a:pt x="580" y="121"/>
                        <a:pt x="580" y="122"/>
                        <a:pt x="581" y="123"/>
                      </a:cubicBezTo>
                      <a:cubicBezTo>
                        <a:pt x="581" y="124"/>
                        <a:pt x="581" y="124"/>
                        <a:pt x="581" y="125"/>
                      </a:cubicBezTo>
                      <a:cubicBezTo>
                        <a:pt x="582" y="126"/>
                        <a:pt x="582" y="127"/>
                        <a:pt x="582" y="127"/>
                      </a:cubicBezTo>
                      <a:cubicBezTo>
                        <a:pt x="583" y="128"/>
                        <a:pt x="583" y="128"/>
                        <a:pt x="583" y="129"/>
                      </a:cubicBezTo>
                      <a:cubicBezTo>
                        <a:pt x="583" y="130"/>
                        <a:pt x="584" y="131"/>
                        <a:pt x="584" y="132"/>
                      </a:cubicBezTo>
                      <a:cubicBezTo>
                        <a:pt x="584" y="132"/>
                        <a:pt x="584" y="133"/>
                        <a:pt x="584" y="133"/>
                      </a:cubicBezTo>
                      <a:cubicBezTo>
                        <a:pt x="585" y="134"/>
                        <a:pt x="585" y="135"/>
                        <a:pt x="585" y="137"/>
                      </a:cubicBezTo>
                      <a:lnTo>
                        <a:pt x="586" y="138"/>
                      </a:lnTo>
                      <a:cubicBezTo>
                        <a:pt x="586" y="139"/>
                        <a:pt x="586" y="140"/>
                        <a:pt x="587" y="141"/>
                      </a:cubicBezTo>
                      <a:cubicBezTo>
                        <a:pt x="587" y="141"/>
                        <a:pt x="587" y="142"/>
                        <a:pt x="587" y="142"/>
                      </a:cubicBezTo>
                      <a:cubicBezTo>
                        <a:pt x="587" y="144"/>
                        <a:pt x="587" y="145"/>
                        <a:pt x="588" y="147"/>
                      </a:cubicBezTo>
                      <a:cubicBezTo>
                        <a:pt x="588" y="148"/>
                        <a:pt x="588" y="149"/>
                        <a:pt x="588" y="151"/>
                      </a:cubicBezTo>
                      <a:close/>
                      <a:moveTo>
                        <a:pt x="657" y="163"/>
                      </a:moveTo>
                      <a:lnTo>
                        <a:pt x="648" y="108"/>
                      </a:lnTo>
                      <a:lnTo>
                        <a:pt x="616" y="114"/>
                      </a:lnTo>
                      <a:cubicBezTo>
                        <a:pt x="611" y="99"/>
                        <a:pt x="602" y="86"/>
                        <a:pt x="592" y="74"/>
                      </a:cubicBezTo>
                      <a:lnTo>
                        <a:pt x="611" y="48"/>
                      </a:lnTo>
                      <a:lnTo>
                        <a:pt x="565" y="16"/>
                      </a:lnTo>
                      <a:lnTo>
                        <a:pt x="547" y="42"/>
                      </a:lnTo>
                      <a:cubicBezTo>
                        <a:pt x="533" y="36"/>
                        <a:pt x="518" y="32"/>
                        <a:pt x="502" y="32"/>
                      </a:cubicBezTo>
                      <a:lnTo>
                        <a:pt x="497" y="0"/>
                      </a:lnTo>
                      <a:lnTo>
                        <a:pt x="442" y="9"/>
                      </a:lnTo>
                      <a:lnTo>
                        <a:pt x="447" y="41"/>
                      </a:lnTo>
                      <a:cubicBezTo>
                        <a:pt x="432" y="47"/>
                        <a:pt x="419" y="55"/>
                        <a:pt x="408" y="65"/>
                      </a:cubicBezTo>
                      <a:lnTo>
                        <a:pt x="382" y="47"/>
                      </a:lnTo>
                      <a:lnTo>
                        <a:pt x="350" y="92"/>
                      </a:lnTo>
                      <a:lnTo>
                        <a:pt x="376" y="110"/>
                      </a:lnTo>
                      <a:cubicBezTo>
                        <a:pt x="370" y="124"/>
                        <a:pt x="366" y="140"/>
                        <a:pt x="365" y="155"/>
                      </a:cubicBezTo>
                      <a:lnTo>
                        <a:pt x="334" y="161"/>
                      </a:lnTo>
                      <a:lnTo>
                        <a:pt x="343" y="215"/>
                      </a:lnTo>
                      <a:lnTo>
                        <a:pt x="374" y="210"/>
                      </a:lnTo>
                      <a:cubicBezTo>
                        <a:pt x="380" y="225"/>
                        <a:pt x="388" y="238"/>
                        <a:pt x="399" y="249"/>
                      </a:cubicBezTo>
                      <a:lnTo>
                        <a:pt x="380" y="275"/>
                      </a:lnTo>
                      <a:lnTo>
                        <a:pt x="425" y="308"/>
                      </a:lnTo>
                      <a:lnTo>
                        <a:pt x="444" y="282"/>
                      </a:lnTo>
                      <a:cubicBezTo>
                        <a:pt x="458" y="288"/>
                        <a:pt x="473" y="291"/>
                        <a:pt x="489" y="292"/>
                      </a:cubicBezTo>
                      <a:lnTo>
                        <a:pt x="494" y="324"/>
                      </a:lnTo>
                      <a:lnTo>
                        <a:pt x="549" y="315"/>
                      </a:lnTo>
                      <a:lnTo>
                        <a:pt x="544" y="283"/>
                      </a:lnTo>
                      <a:cubicBezTo>
                        <a:pt x="558" y="277"/>
                        <a:pt x="571" y="269"/>
                        <a:pt x="583" y="258"/>
                      </a:cubicBezTo>
                      <a:lnTo>
                        <a:pt x="609" y="277"/>
                      </a:lnTo>
                      <a:lnTo>
                        <a:pt x="641" y="232"/>
                      </a:lnTo>
                      <a:lnTo>
                        <a:pt x="615" y="213"/>
                      </a:lnTo>
                      <a:cubicBezTo>
                        <a:pt x="621" y="199"/>
                        <a:pt x="625" y="184"/>
                        <a:pt x="625" y="168"/>
                      </a:cubicBezTo>
                      <a:lnTo>
                        <a:pt x="657" y="163"/>
                      </a:lnTo>
                      <a:close/>
                      <a:moveTo>
                        <a:pt x="453" y="544"/>
                      </a:moveTo>
                      <a:cubicBezTo>
                        <a:pt x="453" y="545"/>
                        <a:pt x="453" y="546"/>
                        <a:pt x="453" y="547"/>
                      </a:cubicBezTo>
                      <a:cubicBezTo>
                        <a:pt x="452" y="548"/>
                        <a:pt x="452" y="550"/>
                        <a:pt x="452" y="552"/>
                      </a:cubicBezTo>
                      <a:cubicBezTo>
                        <a:pt x="452" y="553"/>
                        <a:pt x="451" y="554"/>
                        <a:pt x="451" y="554"/>
                      </a:cubicBezTo>
                      <a:cubicBezTo>
                        <a:pt x="451" y="557"/>
                        <a:pt x="450" y="559"/>
                        <a:pt x="450" y="562"/>
                      </a:cubicBezTo>
                      <a:cubicBezTo>
                        <a:pt x="450" y="562"/>
                        <a:pt x="450" y="562"/>
                        <a:pt x="449" y="562"/>
                      </a:cubicBezTo>
                      <a:cubicBezTo>
                        <a:pt x="449" y="565"/>
                        <a:pt x="448" y="567"/>
                        <a:pt x="448" y="569"/>
                      </a:cubicBezTo>
                      <a:cubicBezTo>
                        <a:pt x="447" y="570"/>
                        <a:pt x="447" y="570"/>
                        <a:pt x="447" y="571"/>
                      </a:cubicBezTo>
                      <a:cubicBezTo>
                        <a:pt x="447" y="573"/>
                        <a:pt x="446" y="575"/>
                        <a:pt x="445" y="576"/>
                      </a:cubicBezTo>
                      <a:cubicBezTo>
                        <a:pt x="445" y="577"/>
                        <a:pt x="445" y="578"/>
                        <a:pt x="445" y="579"/>
                      </a:cubicBezTo>
                      <a:cubicBezTo>
                        <a:pt x="440" y="591"/>
                        <a:pt x="435" y="602"/>
                        <a:pt x="428" y="612"/>
                      </a:cubicBezTo>
                      <a:cubicBezTo>
                        <a:pt x="427" y="614"/>
                        <a:pt x="426" y="616"/>
                        <a:pt x="425" y="617"/>
                      </a:cubicBezTo>
                      <a:cubicBezTo>
                        <a:pt x="424" y="617"/>
                        <a:pt x="424" y="618"/>
                        <a:pt x="424" y="618"/>
                      </a:cubicBezTo>
                      <a:cubicBezTo>
                        <a:pt x="423" y="620"/>
                        <a:pt x="422" y="621"/>
                        <a:pt x="421" y="623"/>
                      </a:cubicBezTo>
                      <a:cubicBezTo>
                        <a:pt x="421" y="623"/>
                        <a:pt x="420" y="623"/>
                        <a:pt x="420" y="623"/>
                      </a:cubicBezTo>
                      <a:cubicBezTo>
                        <a:pt x="417" y="628"/>
                        <a:pt x="413" y="632"/>
                        <a:pt x="409" y="637"/>
                      </a:cubicBezTo>
                      <a:cubicBezTo>
                        <a:pt x="409" y="637"/>
                        <a:pt x="409" y="637"/>
                        <a:pt x="408" y="637"/>
                      </a:cubicBezTo>
                      <a:cubicBezTo>
                        <a:pt x="407" y="639"/>
                        <a:pt x="406" y="640"/>
                        <a:pt x="404" y="641"/>
                      </a:cubicBezTo>
                      <a:cubicBezTo>
                        <a:pt x="404" y="641"/>
                        <a:pt x="404" y="642"/>
                        <a:pt x="404" y="642"/>
                      </a:cubicBezTo>
                      <a:cubicBezTo>
                        <a:pt x="398" y="648"/>
                        <a:pt x="392" y="653"/>
                        <a:pt x="386" y="657"/>
                      </a:cubicBezTo>
                      <a:cubicBezTo>
                        <a:pt x="385" y="657"/>
                        <a:pt x="385" y="658"/>
                        <a:pt x="385" y="658"/>
                      </a:cubicBezTo>
                      <a:cubicBezTo>
                        <a:pt x="383" y="659"/>
                        <a:pt x="382" y="660"/>
                        <a:pt x="380" y="661"/>
                      </a:cubicBezTo>
                      <a:cubicBezTo>
                        <a:pt x="380" y="661"/>
                        <a:pt x="379" y="661"/>
                        <a:pt x="379" y="662"/>
                      </a:cubicBezTo>
                      <a:cubicBezTo>
                        <a:pt x="374" y="665"/>
                        <a:pt x="369" y="668"/>
                        <a:pt x="364" y="670"/>
                      </a:cubicBezTo>
                      <a:cubicBezTo>
                        <a:pt x="364" y="671"/>
                        <a:pt x="364" y="671"/>
                        <a:pt x="363" y="671"/>
                      </a:cubicBezTo>
                      <a:cubicBezTo>
                        <a:pt x="362" y="672"/>
                        <a:pt x="360" y="672"/>
                        <a:pt x="358" y="673"/>
                      </a:cubicBezTo>
                      <a:cubicBezTo>
                        <a:pt x="358" y="673"/>
                        <a:pt x="358" y="674"/>
                        <a:pt x="357" y="674"/>
                      </a:cubicBezTo>
                      <a:cubicBezTo>
                        <a:pt x="356" y="675"/>
                        <a:pt x="354" y="675"/>
                        <a:pt x="352" y="676"/>
                      </a:cubicBezTo>
                      <a:cubicBezTo>
                        <a:pt x="343" y="680"/>
                        <a:pt x="333" y="683"/>
                        <a:pt x="323" y="685"/>
                      </a:cubicBezTo>
                      <a:cubicBezTo>
                        <a:pt x="321" y="686"/>
                        <a:pt x="318" y="686"/>
                        <a:pt x="316" y="687"/>
                      </a:cubicBezTo>
                      <a:cubicBezTo>
                        <a:pt x="315" y="687"/>
                        <a:pt x="314" y="687"/>
                        <a:pt x="313" y="687"/>
                      </a:cubicBezTo>
                      <a:cubicBezTo>
                        <a:pt x="312" y="687"/>
                        <a:pt x="310" y="688"/>
                        <a:pt x="308" y="688"/>
                      </a:cubicBezTo>
                      <a:cubicBezTo>
                        <a:pt x="307" y="688"/>
                        <a:pt x="307" y="688"/>
                        <a:pt x="306" y="688"/>
                      </a:cubicBezTo>
                      <a:cubicBezTo>
                        <a:pt x="304" y="688"/>
                        <a:pt x="301" y="689"/>
                        <a:pt x="299" y="689"/>
                      </a:cubicBezTo>
                      <a:cubicBezTo>
                        <a:pt x="299" y="689"/>
                        <a:pt x="299" y="689"/>
                        <a:pt x="298" y="689"/>
                      </a:cubicBezTo>
                      <a:cubicBezTo>
                        <a:pt x="296" y="689"/>
                        <a:pt x="293" y="689"/>
                        <a:pt x="291" y="689"/>
                      </a:cubicBezTo>
                      <a:cubicBezTo>
                        <a:pt x="290" y="689"/>
                        <a:pt x="289" y="689"/>
                        <a:pt x="289" y="689"/>
                      </a:cubicBezTo>
                      <a:cubicBezTo>
                        <a:pt x="287" y="689"/>
                        <a:pt x="285" y="689"/>
                        <a:pt x="283" y="689"/>
                      </a:cubicBezTo>
                      <a:cubicBezTo>
                        <a:pt x="282" y="689"/>
                        <a:pt x="281" y="689"/>
                        <a:pt x="281" y="689"/>
                      </a:cubicBezTo>
                      <a:cubicBezTo>
                        <a:pt x="278" y="689"/>
                        <a:pt x="276" y="689"/>
                        <a:pt x="273" y="689"/>
                      </a:cubicBezTo>
                      <a:cubicBezTo>
                        <a:pt x="270" y="688"/>
                        <a:pt x="268" y="688"/>
                        <a:pt x="265" y="688"/>
                      </a:cubicBezTo>
                      <a:cubicBezTo>
                        <a:pt x="265" y="688"/>
                        <a:pt x="264" y="687"/>
                        <a:pt x="263" y="687"/>
                      </a:cubicBezTo>
                      <a:cubicBezTo>
                        <a:pt x="261" y="687"/>
                        <a:pt x="259" y="687"/>
                        <a:pt x="257" y="686"/>
                      </a:cubicBezTo>
                      <a:cubicBezTo>
                        <a:pt x="257" y="686"/>
                        <a:pt x="256" y="686"/>
                        <a:pt x="255" y="686"/>
                      </a:cubicBezTo>
                      <a:cubicBezTo>
                        <a:pt x="253" y="686"/>
                        <a:pt x="250" y="685"/>
                        <a:pt x="248" y="684"/>
                      </a:cubicBezTo>
                      <a:cubicBezTo>
                        <a:pt x="248" y="684"/>
                        <a:pt x="247" y="684"/>
                        <a:pt x="247" y="684"/>
                      </a:cubicBezTo>
                      <a:cubicBezTo>
                        <a:pt x="245" y="684"/>
                        <a:pt x="243" y="683"/>
                        <a:pt x="241" y="683"/>
                      </a:cubicBezTo>
                      <a:cubicBezTo>
                        <a:pt x="240" y="682"/>
                        <a:pt x="239" y="682"/>
                        <a:pt x="238" y="682"/>
                      </a:cubicBezTo>
                      <a:cubicBezTo>
                        <a:pt x="237" y="681"/>
                        <a:pt x="235" y="681"/>
                        <a:pt x="233" y="680"/>
                      </a:cubicBezTo>
                      <a:cubicBezTo>
                        <a:pt x="233" y="680"/>
                        <a:pt x="232" y="680"/>
                        <a:pt x="231" y="679"/>
                      </a:cubicBezTo>
                      <a:cubicBezTo>
                        <a:pt x="229" y="679"/>
                        <a:pt x="226" y="678"/>
                        <a:pt x="224" y="677"/>
                      </a:cubicBezTo>
                      <a:cubicBezTo>
                        <a:pt x="215" y="673"/>
                        <a:pt x="206" y="668"/>
                        <a:pt x="197" y="663"/>
                      </a:cubicBezTo>
                      <a:cubicBezTo>
                        <a:pt x="196" y="662"/>
                        <a:pt x="194" y="661"/>
                        <a:pt x="192" y="660"/>
                      </a:cubicBezTo>
                      <a:cubicBezTo>
                        <a:pt x="192" y="659"/>
                        <a:pt x="192" y="659"/>
                        <a:pt x="191" y="659"/>
                      </a:cubicBezTo>
                      <a:cubicBezTo>
                        <a:pt x="190" y="658"/>
                        <a:pt x="188" y="657"/>
                        <a:pt x="187" y="656"/>
                      </a:cubicBezTo>
                      <a:cubicBezTo>
                        <a:pt x="187" y="655"/>
                        <a:pt x="187" y="655"/>
                        <a:pt x="186" y="655"/>
                      </a:cubicBezTo>
                      <a:cubicBezTo>
                        <a:pt x="182" y="652"/>
                        <a:pt x="177" y="648"/>
                        <a:pt x="173" y="644"/>
                      </a:cubicBezTo>
                      <a:cubicBezTo>
                        <a:pt x="173" y="644"/>
                        <a:pt x="172" y="643"/>
                        <a:pt x="172" y="643"/>
                      </a:cubicBezTo>
                      <a:cubicBezTo>
                        <a:pt x="171" y="642"/>
                        <a:pt x="170" y="641"/>
                        <a:pt x="168" y="639"/>
                      </a:cubicBezTo>
                      <a:cubicBezTo>
                        <a:pt x="168" y="639"/>
                        <a:pt x="168" y="639"/>
                        <a:pt x="167" y="638"/>
                      </a:cubicBezTo>
                      <a:cubicBezTo>
                        <a:pt x="162" y="633"/>
                        <a:pt x="157" y="627"/>
                        <a:pt x="152" y="620"/>
                      </a:cubicBezTo>
                      <a:cubicBezTo>
                        <a:pt x="152" y="620"/>
                        <a:pt x="152" y="620"/>
                        <a:pt x="151" y="619"/>
                      </a:cubicBezTo>
                      <a:cubicBezTo>
                        <a:pt x="150" y="618"/>
                        <a:pt x="149" y="616"/>
                        <a:pt x="148" y="615"/>
                      </a:cubicBezTo>
                      <a:cubicBezTo>
                        <a:pt x="148" y="615"/>
                        <a:pt x="148" y="614"/>
                        <a:pt x="148" y="614"/>
                      </a:cubicBezTo>
                      <a:cubicBezTo>
                        <a:pt x="145" y="609"/>
                        <a:pt x="142" y="604"/>
                        <a:pt x="139" y="599"/>
                      </a:cubicBezTo>
                      <a:cubicBezTo>
                        <a:pt x="139" y="599"/>
                        <a:pt x="139" y="598"/>
                        <a:pt x="139" y="598"/>
                      </a:cubicBezTo>
                      <a:cubicBezTo>
                        <a:pt x="138" y="597"/>
                        <a:pt x="137" y="595"/>
                        <a:pt x="136" y="593"/>
                      </a:cubicBezTo>
                      <a:cubicBezTo>
                        <a:pt x="136" y="593"/>
                        <a:pt x="136" y="592"/>
                        <a:pt x="136" y="592"/>
                      </a:cubicBezTo>
                      <a:cubicBezTo>
                        <a:pt x="135" y="590"/>
                        <a:pt x="134" y="589"/>
                        <a:pt x="133" y="587"/>
                      </a:cubicBezTo>
                      <a:cubicBezTo>
                        <a:pt x="129" y="575"/>
                        <a:pt x="125" y="563"/>
                        <a:pt x="123" y="551"/>
                      </a:cubicBezTo>
                      <a:cubicBezTo>
                        <a:pt x="123" y="550"/>
                        <a:pt x="122" y="549"/>
                        <a:pt x="122" y="548"/>
                      </a:cubicBezTo>
                      <a:cubicBezTo>
                        <a:pt x="122" y="547"/>
                        <a:pt x="122" y="545"/>
                        <a:pt x="122" y="543"/>
                      </a:cubicBezTo>
                      <a:cubicBezTo>
                        <a:pt x="122" y="542"/>
                        <a:pt x="121" y="541"/>
                        <a:pt x="121" y="541"/>
                      </a:cubicBezTo>
                      <a:cubicBezTo>
                        <a:pt x="121" y="538"/>
                        <a:pt x="121" y="536"/>
                        <a:pt x="121" y="534"/>
                      </a:cubicBezTo>
                      <a:cubicBezTo>
                        <a:pt x="121" y="534"/>
                        <a:pt x="121" y="533"/>
                        <a:pt x="121" y="533"/>
                      </a:cubicBezTo>
                      <a:cubicBezTo>
                        <a:pt x="120" y="531"/>
                        <a:pt x="120" y="528"/>
                        <a:pt x="120" y="526"/>
                      </a:cubicBezTo>
                      <a:cubicBezTo>
                        <a:pt x="120" y="525"/>
                        <a:pt x="120" y="524"/>
                        <a:pt x="120" y="523"/>
                      </a:cubicBezTo>
                      <a:cubicBezTo>
                        <a:pt x="120" y="522"/>
                        <a:pt x="120" y="520"/>
                        <a:pt x="120" y="518"/>
                      </a:cubicBezTo>
                      <a:cubicBezTo>
                        <a:pt x="120" y="517"/>
                        <a:pt x="120" y="516"/>
                        <a:pt x="120" y="515"/>
                      </a:cubicBezTo>
                      <a:cubicBezTo>
                        <a:pt x="121" y="513"/>
                        <a:pt x="121" y="510"/>
                        <a:pt x="121" y="508"/>
                      </a:cubicBezTo>
                      <a:cubicBezTo>
                        <a:pt x="121" y="505"/>
                        <a:pt x="121" y="503"/>
                        <a:pt x="122" y="500"/>
                      </a:cubicBezTo>
                      <a:cubicBezTo>
                        <a:pt x="122" y="499"/>
                        <a:pt x="122" y="499"/>
                        <a:pt x="122" y="498"/>
                      </a:cubicBezTo>
                      <a:cubicBezTo>
                        <a:pt x="122" y="496"/>
                        <a:pt x="123" y="494"/>
                        <a:pt x="123" y="492"/>
                      </a:cubicBezTo>
                      <a:cubicBezTo>
                        <a:pt x="123" y="492"/>
                        <a:pt x="123" y="491"/>
                        <a:pt x="123" y="490"/>
                      </a:cubicBezTo>
                      <a:cubicBezTo>
                        <a:pt x="124" y="488"/>
                        <a:pt x="124" y="485"/>
                        <a:pt x="125" y="483"/>
                      </a:cubicBezTo>
                      <a:cubicBezTo>
                        <a:pt x="125" y="482"/>
                        <a:pt x="125" y="482"/>
                        <a:pt x="125" y="482"/>
                      </a:cubicBezTo>
                      <a:cubicBezTo>
                        <a:pt x="126" y="480"/>
                        <a:pt x="126" y="478"/>
                        <a:pt x="127" y="475"/>
                      </a:cubicBezTo>
                      <a:cubicBezTo>
                        <a:pt x="127" y="475"/>
                        <a:pt x="127" y="474"/>
                        <a:pt x="128" y="473"/>
                      </a:cubicBezTo>
                      <a:cubicBezTo>
                        <a:pt x="128" y="471"/>
                        <a:pt x="129" y="470"/>
                        <a:pt x="129" y="468"/>
                      </a:cubicBezTo>
                      <a:cubicBezTo>
                        <a:pt x="130" y="467"/>
                        <a:pt x="130" y="467"/>
                        <a:pt x="130" y="466"/>
                      </a:cubicBezTo>
                      <a:cubicBezTo>
                        <a:pt x="131" y="464"/>
                        <a:pt x="132" y="461"/>
                        <a:pt x="133" y="459"/>
                      </a:cubicBezTo>
                      <a:cubicBezTo>
                        <a:pt x="133" y="459"/>
                        <a:pt x="133" y="459"/>
                        <a:pt x="133" y="459"/>
                      </a:cubicBezTo>
                      <a:cubicBezTo>
                        <a:pt x="136" y="450"/>
                        <a:pt x="141" y="440"/>
                        <a:pt x="147" y="432"/>
                      </a:cubicBezTo>
                      <a:cubicBezTo>
                        <a:pt x="148" y="430"/>
                        <a:pt x="149" y="429"/>
                        <a:pt x="150" y="427"/>
                      </a:cubicBezTo>
                      <a:cubicBezTo>
                        <a:pt x="150" y="427"/>
                        <a:pt x="150" y="426"/>
                        <a:pt x="151" y="426"/>
                      </a:cubicBezTo>
                      <a:cubicBezTo>
                        <a:pt x="152" y="425"/>
                        <a:pt x="153" y="423"/>
                        <a:pt x="154" y="422"/>
                      </a:cubicBezTo>
                      <a:cubicBezTo>
                        <a:pt x="154" y="422"/>
                        <a:pt x="154" y="421"/>
                        <a:pt x="154" y="421"/>
                      </a:cubicBezTo>
                      <a:cubicBezTo>
                        <a:pt x="158" y="416"/>
                        <a:pt x="162" y="412"/>
                        <a:pt x="166" y="408"/>
                      </a:cubicBezTo>
                      <a:cubicBezTo>
                        <a:pt x="166" y="407"/>
                        <a:pt x="166" y="407"/>
                        <a:pt x="166" y="407"/>
                      </a:cubicBezTo>
                      <a:cubicBezTo>
                        <a:pt x="168" y="406"/>
                        <a:pt x="169" y="404"/>
                        <a:pt x="170" y="403"/>
                      </a:cubicBezTo>
                      <a:cubicBezTo>
                        <a:pt x="170" y="403"/>
                        <a:pt x="171" y="403"/>
                        <a:pt x="171" y="402"/>
                      </a:cubicBezTo>
                      <a:cubicBezTo>
                        <a:pt x="177" y="397"/>
                        <a:pt x="183" y="392"/>
                        <a:pt x="189" y="387"/>
                      </a:cubicBezTo>
                      <a:cubicBezTo>
                        <a:pt x="189" y="387"/>
                        <a:pt x="190" y="387"/>
                        <a:pt x="190" y="386"/>
                      </a:cubicBezTo>
                      <a:cubicBezTo>
                        <a:pt x="192" y="385"/>
                        <a:pt x="193" y="384"/>
                        <a:pt x="195" y="383"/>
                      </a:cubicBezTo>
                      <a:cubicBezTo>
                        <a:pt x="195" y="383"/>
                        <a:pt x="195" y="383"/>
                        <a:pt x="195" y="383"/>
                      </a:cubicBezTo>
                      <a:cubicBezTo>
                        <a:pt x="200" y="379"/>
                        <a:pt x="205" y="377"/>
                        <a:pt x="211" y="374"/>
                      </a:cubicBezTo>
                      <a:cubicBezTo>
                        <a:pt x="211" y="374"/>
                        <a:pt x="211" y="374"/>
                        <a:pt x="211" y="373"/>
                      </a:cubicBezTo>
                      <a:cubicBezTo>
                        <a:pt x="213" y="373"/>
                        <a:pt x="215" y="372"/>
                        <a:pt x="216" y="371"/>
                      </a:cubicBezTo>
                      <a:cubicBezTo>
                        <a:pt x="217" y="371"/>
                        <a:pt x="217" y="371"/>
                        <a:pt x="217" y="371"/>
                      </a:cubicBezTo>
                      <a:cubicBezTo>
                        <a:pt x="219" y="370"/>
                        <a:pt x="221" y="369"/>
                        <a:pt x="223" y="368"/>
                      </a:cubicBezTo>
                      <a:cubicBezTo>
                        <a:pt x="232" y="364"/>
                        <a:pt x="242" y="361"/>
                        <a:pt x="252" y="359"/>
                      </a:cubicBezTo>
                      <a:cubicBezTo>
                        <a:pt x="254" y="358"/>
                        <a:pt x="256" y="358"/>
                        <a:pt x="259" y="358"/>
                      </a:cubicBezTo>
                      <a:cubicBezTo>
                        <a:pt x="260" y="357"/>
                        <a:pt x="260" y="357"/>
                        <a:pt x="261" y="357"/>
                      </a:cubicBezTo>
                      <a:cubicBezTo>
                        <a:pt x="263" y="357"/>
                        <a:pt x="265" y="357"/>
                        <a:pt x="266" y="356"/>
                      </a:cubicBezTo>
                      <a:cubicBezTo>
                        <a:pt x="267" y="356"/>
                        <a:pt x="268" y="356"/>
                        <a:pt x="269" y="356"/>
                      </a:cubicBezTo>
                      <a:cubicBezTo>
                        <a:pt x="271" y="356"/>
                        <a:pt x="273" y="356"/>
                        <a:pt x="276" y="356"/>
                      </a:cubicBezTo>
                      <a:cubicBezTo>
                        <a:pt x="276" y="355"/>
                        <a:pt x="276" y="355"/>
                        <a:pt x="276" y="355"/>
                      </a:cubicBezTo>
                      <a:cubicBezTo>
                        <a:pt x="279" y="355"/>
                        <a:pt x="281" y="355"/>
                        <a:pt x="284" y="355"/>
                      </a:cubicBezTo>
                      <a:cubicBezTo>
                        <a:pt x="285" y="355"/>
                        <a:pt x="285" y="355"/>
                        <a:pt x="286" y="355"/>
                      </a:cubicBezTo>
                      <a:cubicBezTo>
                        <a:pt x="288" y="355"/>
                        <a:pt x="290" y="355"/>
                        <a:pt x="292" y="355"/>
                      </a:cubicBezTo>
                      <a:cubicBezTo>
                        <a:pt x="292" y="355"/>
                        <a:pt x="293" y="355"/>
                        <a:pt x="294" y="355"/>
                      </a:cubicBezTo>
                      <a:cubicBezTo>
                        <a:pt x="297" y="355"/>
                        <a:pt x="299" y="356"/>
                        <a:pt x="302" y="356"/>
                      </a:cubicBezTo>
                      <a:cubicBezTo>
                        <a:pt x="304" y="356"/>
                        <a:pt x="307" y="356"/>
                        <a:pt x="309" y="357"/>
                      </a:cubicBezTo>
                      <a:cubicBezTo>
                        <a:pt x="310" y="357"/>
                        <a:pt x="311" y="357"/>
                        <a:pt x="312" y="357"/>
                      </a:cubicBezTo>
                      <a:cubicBezTo>
                        <a:pt x="314" y="357"/>
                        <a:pt x="315" y="357"/>
                        <a:pt x="317" y="358"/>
                      </a:cubicBezTo>
                      <a:cubicBezTo>
                        <a:pt x="318" y="358"/>
                        <a:pt x="319" y="358"/>
                        <a:pt x="319" y="358"/>
                      </a:cubicBezTo>
                      <a:cubicBezTo>
                        <a:pt x="322" y="359"/>
                        <a:pt x="324" y="359"/>
                        <a:pt x="327" y="360"/>
                      </a:cubicBezTo>
                      <a:cubicBezTo>
                        <a:pt x="327" y="360"/>
                        <a:pt x="327" y="360"/>
                        <a:pt x="328" y="360"/>
                      </a:cubicBezTo>
                      <a:cubicBezTo>
                        <a:pt x="330" y="361"/>
                        <a:pt x="332" y="361"/>
                        <a:pt x="334" y="362"/>
                      </a:cubicBezTo>
                      <a:cubicBezTo>
                        <a:pt x="335" y="362"/>
                        <a:pt x="336" y="362"/>
                        <a:pt x="336" y="363"/>
                      </a:cubicBezTo>
                      <a:cubicBezTo>
                        <a:pt x="338" y="363"/>
                        <a:pt x="340" y="363"/>
                        <a:pt x="341" y="364"/>
                      </a:cubicBezTo>
                      <a:cubicBezTo>
                        <a:pt x="342" y="364"/>
                        <a:pt x="343" y="365"/>
                        <a:pt x="344" y="365"/>
                      </a:cubicBezTo>
                      <a:cubicBezTo>
                        <a:pt x="346" y="366"/>
                        <a:pt x="348" y="367"/>
                        <a:pt x="350" y="367"/>
                      </a:cubicBezTo>
                      <a:cubicBezTo>
                        <a:pt x="360" y="371"/>
                        <a:pt x="369" y="376"/>
                        <a:pt x="378" y="382"/>
                      </a:cubicBezTo>
                      <a:cubicBezTo>
                        <a:pt x="379" y="383"/>
                        <a:pt x="381" y="384"/>
                        <a:pt x="382" y="385"/>
                      </a:cubicBezTo>
                      <a:cubicBezTo>
                        <a:pt x="383" y="385"/>
                        <a:pt x="383" y="385"/>
                        <a:pt x="383" y="385"/>
                      </a:cubicBezTo>
                      <a:cubicBezTo>
                        <a:pt x="385" y="387"/>
                        <a:pt x="386" y="388"/>
                        <a:pt x="388" y="389"/>
                      </a:cubicBezTo>
                      <a:cubicBezTo>
                        <a:pt x="388" y="389"/>
                        <a:pt x="388" y="389"/>
                        <a:pt x="388" y="389"/>
                      </a:cubicBezTo>
                      <a:cubicBezTo>
                        <a:pt x="393" y="393"/>
                        <a:pt x="398" y="397"/>
                        <a:pt x="402" y="401"/>
                      </a:cubicBezTo>
                      <a:cubicBezTo>
                        <a:pt x="402" y="401"/>
                        <a:pt x="402" y="401"/>
                        <a:pt x="402" y="401"/>
                      </a:cubicBezTo>
                      <a:cubicBezTo>
                        <a:pt x="404" y="402"/>
                        <a:pt x="405" y="404"/>
                        <a:pt x="406" y="405"/>
                      </a:cubicBezTo>
                      <a:cubicBezTo>
                        <a:pt x="407" y="405"/>
                        <a:pt x="407" y="406"/>
                        <a:pt x="407" y="406"/>
                      </a:cubicBezTo>
                      <a:cubicBezTo>
                        <a:pt x="413" y="412"/>
                        <a:pt x="418" y="418"/>
                        <a:pt x="422" y="424"/>
                      </a:cubicBezTo>
                      <a:cubicBezTo>
                        <a:pt x="423" y="424"/>
                        <a:pt x="423" y="425"/>
                        <a:pt x="423" y="425"/>
                      </a:cubicBezTo>
                      <a:cubicBezTo>
                        <a:pt x="424" y="426"/>
                        <a:pt x="425" y="428"/>
                        <a:pt x="426" y="429"/>
                      </a:cubicBezTo>
                      <a:cubicBezTo>
                        <a:pt x="426" y="430"/>
                        <a:pt x="427" y="430"/>
                        <a:pt x="427" y="430"/>
                      </a:cubicBezTo>
                      <a:cubicBezTo>
                        <a:pt x="430" y="435"/>
                        <a:pt x="433" y="440"/>
                        <a:pt x="436" y="445"/>
                      </a:cubicBezTo>
                      <a:cubicBezTo>
                        <a:pt x="436" y="446"/>
                        <a:pt x="436" y="446"/>
                        <a:pt x="436" y="446"/>
                      </a:cubicBezTo>
                      <a:cubicBezTo>
                        <a:pt x="437" y="448"/>
                        <a:pt x="438" y="449"/>
                        <a:pt x="438" y="451"/>
                      </a:cubicBezTo>
                      <a:cubicBezTo>
                        <a:pt x="439" y="451"/>
                        <a:pt x="439" y="452"/>
                        <a:pt x="439" y="452"/>
                      </a:cubicBezTo>
                      <a:cubicBezTo>
                        <a:pt x="440" y="454"/>
                        <a:pt x="441" y="456"/>
                        <a:pt x="441" y="457"/>
                      </a:cubicBezTo>
                      <a:cubicBezTo>
                        <a:pt x="445" y="467"/>
                        <a:pt x="448" y="476"/>
                        <a:pt x="451" y="487"/>
                      </a:cubicBezTo>
                      <a:cubicBezTo>
                        <a:pt x="451" y="489"/>
                        <a:pt x="452" y="491"/>
                        <a:pt x="452" y="494"/>
                      </a:cubicBezTo>
                      <a:cubicBezTo>
                        <a:pt x="452" y="494"/>
                        <a:pt x="452" y="495"/>
                        <a:pt x="452" y="496"/>
                      </a:cubicBezTo>
                      <a:cubicBezTo>
                        <a:pt x="453" y="498"/>
                        <a:pt x="453" y="499"/>
                        <a:pt x="453" y="501"/>
                      </a:cubicBezTo>
                      <a:cubicBezTo>
                        <a:pt x="453" y="502"/>
                        <a:pt x="453" y="503"/>
                        <a:pt x="453" y="504"/>
                      </a:cubicBezTo>
                      <a:cubicBezTo>
                        <a:pt x="454" y="506"/>
                        <a:pt x="454" y="508"/>
                        <a:pt x="454" y="510"/>
                      </a:cubicBezTo>
                      <a:cubicBezTo>
                        <a:pt x="454" y="511"/>
                        <a:pt x="454" y="511"/>
                        <a:pt x="454" y="511"/>
                      </a:cubicBezTo>
                      <a:cubicBezTo>
                        <a:pt x="454" y="514"/>
                        <a:pt x="454" y="516"/>
                        <a:pt x="454" y="519"/>
                      </a:cubicBezTo>
                      <a:lnTo>
                        <a:pt x="454" y="521"/>
                      </a:lnTo>
                      <a:cubicBezTo>
                        <a:pt x="454" y="523"/>
                        <a:pt x="454" y="525"/>
                        <a:pt x="454" y="527"/>
                      </a:cubicBezTo>
                      <a:cubicBezTo>
                        <a:pt x="454" y="527"/>
                        <a:pt x="454" y="528"/>
                        <a:pt x="454" y="529"/>
                      </a:cubicBezTo>
                      <a:cubicBezTo>
                        <a:pt x="454" y="531"/>
                        <a:pt x="454" y="534"/>
                        <a:pt x="454" y="537"/>
                      </a:cubicBezTo>
                      <a:cubicBezTo>
                        <a:pt x="454" y="539"/>
                        <a:pt x="453" y="542"/>
                        <a:pt x="453" y="544"/>
                      </a:cubicBezTo>
                      <a:close/>
                      <a:moveTo>
                        <a:pt x="566" y="596"/>
                      </a:moveTo>
                      <a:lnTo>
                        <a:pt x="575" y="497"/>
                      </a:lnTo>
                      <a:lnTo>
                        <a:pt x="518" y="492"/>
                      </a:lnTo>
                      <a:cubicBezTo>
                        <a:pt x="514" y="464"/>
                        <a:pt x="506" y="438"/>
                        <a:pt x="493" y="414"/>
                      </a:cubicBezTo>
                      <a:lnTo>
                        <a:pt x="537" y="377"/>
                      </a:lnTo>
                      <a:lnTo>
                        <a:pt x="473" y="301"/>
                      </a:lnTo>
                      <a:lnTo>
                        <a:pt x="429" y="338"/>
                      </a:lnTo>
                      <a:cubicBezTo>
                        <a:pt x="408" y="321"/>
                        <a:pt x="383" y="308"/>
                        <a:pt x="356" y="300"/>
                      </a:cubicBezTo>
                      <a:lnTo>
                        <a:pt x="361" y="243"/>
                      </a:lnTo>
                      <a:lnTo>
                        <a:pt x="262" y="235"/>
                      </a:lnTo>
                      <a:lnTo>
                        <a:pt x="258" y="291"/>
                      </a:lnTo>
                      <a:cubicBezTo>
                        <a:pt x="230" y="295"/>
                        <a:pt x="203" y="304"/>
                        <a:pt x="179" y="316"/>
                      </a:cubicBezTo>
                      <a:lnTo>
                        <a:pt x="142" y="273"/>
                      </a:lnTo>
                      <a:lnTo>
                        <a:pt x="66" y="336"/>
                      </a:lnTo>
                      <a:lnTo>
                        <a:pt x="103" y="380"/>
                      </a:lnTo>
                      <a:cubicBezTo>
                        <a:pt x="87" y="402"/>
                        <a:pt x="73" y="426"/>
                        <a:pt x="65" y="453"/>
                      </a:cubicBezTo>
                      <a:lnTo>
                        <a:pt x="8" y="448"/>
                      </a:lnTo>
                      <a:lnTo>
                        <a:pt x="0" y="547"/>
                      </a:lnTo>
                      <a:lnTo>
                        <a:pt x="57" y="552"/>
                      </a:lnTo>
                      <a:cubicBezTo>
                        <a:pt x="60" y="580"/>
                        <a:pt x="69" y="606"/>
                        <a:pt x="82" y="631"/>
                      </a:cubicBezTo>
                      <a:lnTo>
                        <a:pt x="38" y="667"/>
                      </a:lnTo>
                      <a:lnTo>
                        <a:pt x="102" y="743"/>
                      </a:lnTo>
                      <a:lnTo>
                        <a:pt x="145" y="706"/>
                      </a:lnTo>
                      <a:cubicBezTo>
                        <a:pt x="167" y="723"/>
                        <a:pt x="192" y="736"/>
                        <a:pt x="219" y="744"/>
                      </a:cubicBezTo>
                      <a:lnTo>
                        <a:pt x="214" y="801"/>
                      </a:lnTo>
                      <a:lnTo>
                        <a:pt x="312" y="810"/>
                      </a:lnTo>
                      <a:lnTo>
                        <a:pt x="317" y="753"/>
                      </a:lnTo>
                      <a:cubicBezTo>
                        <a:pt x="345" y="749"/>
                        <a:pt x="372" y="741"/>
                        <a:pt x="396" y="728"/>
                      </a:cubicBezTo>
                      <a:lnTo>
                        <a:pt x="432" y="772"/>
                      </a:lnTo>
                      <a:lnTo>
                        <a:pt x="508" y="708"/>
                      </a:lnTo>
                      <a:lnTo>
                        <a:pt x="471" y="664"/>
                      </a:lnTo>
                      <a:cubicBezTo>
                        <a:pt x="488" y="643"/>
                        <a:pt x="501" y="618"/>
                        <a:pt x="509" y="591"/>
                      </a:cubicBezTo>
                      <a:lnTo>
                        <a:pt x="566" y="596"/>
                      </a:lnTo>
                      <a:close/>
                      <a:moveTo>
                        <a:pt x="863" y="462"/>
                      </a:moveTo>
                      <a:cubicBezTo>
                        <a:pt x="863" y="462"/>
                        <a:pt x="862" y="463"/>
                        <a:pt x="862" y="463"/>
                      </a:cubicBezTo>
                      <a:cubicBezTo>
                        <a:pt x="862" y="465"/>
                        <a:pt x="862" y="466"/>
                        <a:pt x="862" y="467"/>
                      </a:cubicBezTo>
                      <a:cubicBezTo>
                        <a:pt x="862" y="468"/>
                        <a:pt x="862" y="468"/>
                        <a:pt x="861" y="469"/>
                      </a:cubicBezTo>
                      <a:cubicBezTo>
                        <a:pt x="861" y="470"/>
                        <a:pt x="861" y="472"/>
                        <a:pt x="860" y="474"/>
                      </a:cubicBezTo>
                      <a:cubicBezTo>
                        <a:pt x="860" y="474"/>
                        <a:pt x="860" y="474"/>
                        <a:pt x="860" y="474"/>
                      </a:cubicBezTo>
                      <a:cubicBezTo>
                        <a:pt x="860" y="476"/>
                        <a:pt x="859" y="477"/>
                        <a:pt x="859" y="479"/>
                      </a:cubicBezTo>
                      <a:cubicBezTo>
                        <a:pt x="859" y="479"/>
                        <a:pt x="859" y="480"/>
                        <a:pt x="858" y="481"/>
                      </a:cubicBezTo>
                      <a:cubicBezTo>
                        <a:pt x="858" y="482"/>
                        <a:pt x="858" y="483"/>
                        <a:pt x="857" y="484"/>
                      </a:cubicBezTo>
                      <a:cubicBezTo>
                        <a:pt x="857" y="485"/>
                        <a:pt x="857" y="485"/>
                        <a:pt x="857" y="486"/>
                      </a:cubicBezTo>
                      <a:cubicBezTo>
                        <a:pt x="854" y="494"/>
                        <a:pt x="850" y="502"/>
                        <a:pt x="845" y="510"/>
                      </a:cubicBezTo>
                      <a:cubicBezTo>
                        <a:pt x="844" y="511"/>
                        <a:pt x="844" y="512"/>
                        <a:pt x="843" y="513"/>
                      </a:cubicBezTo>
                      <a:cubicBezTo>
                        <a:pt x="843" y="513"/>
                        <a:pt x="842" y="513"/>
                        <a:pt x="842" y="513"/>
                      </a:cubicBezTo>
                      <a:cubicBezTo>
                        <a:pt x="842" y="515"/>
                        <a:pt x="841" y="516"/>
                        <a:pt x="840" y="517"/>
                      </a:cubicBezTo>
                      <a:cubicBezTo>
                        <a:pt x="840" y="517"/>
                        <a:pt x="840" y="517"/>
                        <a:pt x="840" y="517"/>
                      </a:cubicBezTo>
                      <a:cubicBezTo>
                        <a:pt x="837" y="520"/>
                        <a:pt x="835" y="524"/>
                        <a:pt x="832" y="527"/>
                      </a:cubicBezTo>
                      <a:cubicBezTo>
                        <a:pt x="832" y="527"/>
                        <a:pt x="831" y="527"/>
                        <a:pt x="831" y="527"/>
                      </a:cubicBezTo>
                      <a:cubicBezTo>
                        <a:pt x="830" y="528"/>
                        <a:pt x="829" y="529"/>
                        <a:pt x="829" y="530"/>
                      </a:cubicBezTo>
                      <a:cubicBezTo>
                        <a:pt x="828" y="530"/>
                        <a:pt x="828" y="530"/>
                        <a:pt x="828" y="530"/>
                      </a:cubicBezTo>
                      <a:cubicBezTo>
                        <a:pt x="824" y="534"/>
                        <a:pt x="820" y="538"/>
                        <a:pt x="815" y="541"/>
                      </a:cubicBezTo>
                      <a:cubicBezTo>
                        <a:pt x="815" y="541"/>
                        <a:pt x="815" y="541"/>
                        <a:pt x="815" y="541"/>
                      </a:cubicBezTo>
                      <a:cubicBezTo>
                        <a:pt x="814" y="542"/>
                        <a:pt x="812" y="543"/>
                        <a:pt x="811" y="544"/>
                      </a:cubicBezTo>
                      <a:cubicBezTo>
                        <a:pt x="811" y="544"/>
                        <a:pt x="811" y="544"/>
                        <a:pt x="811" y="544"/>
                      </a:cubicBezTo>
                      <a:cubicBezTo>
                        <a:pt x="807" y="546"/>
                        <a:pt x="804" y="548"/>
                        <a:pt x="800" y="550"/>
                      </a:cubicBezTo>
                      <a:cubicBezTo>
                        <a:pt x="800" y="550"/>
                        <a:pt x="800" y="550"/>
                        <a:pt x="800" y="551"/>
                      </a:cubicBezTo>
                      <a:cubicBezTo>
                        <a:pt x="799" y="551"/>
                        <a:pt x="797" y="552"/>
                        <a:pt x="796" y="552"/>
                      </a:cubicBezTo>
                      <a:cubicBezTo>
                        <a:pt x="796" y="552"/>
                        <a:pt x="796" y="552"/>
                        <a:pt x="795" y="553"/>
                      </a:cubicBezTo>
                      <a:cubicBezTo>
                        <a:pt x="794" y="553"/>
                        <a:pt x="793" y="554"/>
                        <a:pt x="792" y="554"/>
                      </a:cubicBezTo>
                      <a:cubicBezTo>
                        <a:pt x="785" y="557"/>
                        <a:pt x="778" y="559"/>
                        <a:pt x="771" y="561"/>
                      </a:cubicBezTo>
                      <a:cubicBezTo>
                        <a:pt x="770" y="561"/>
                        <a:pt x="768" y="561"/>
                        <a:pt x="766" y="562"/>
                      </a:cubicBezTo>
                      <a:cubicBezTo>
                        <a:pt x="766" y="562"/>
                        <a:pt x="765" y="562"/>
                        <a:pt x="765" y="562"/>
                      </a:cubicBezTo>
                      <a:cubicBezTo>
                        <a:pt x="763" y="562"/>
                        <a:pt x="762" y="562"/>
                        <a:pt x="761" y="562"/>
                      </a:cubicBezTo>
                      <a:cubicBezTo>
                        <a:pt x="760" y="563"/>
                        <a:pt x="760" y="563"/>
                        <a:pt x="759" y="563"/>
                      </a:cubicBezTo>
                      <a:cubicBezTo>
                        <a:pt x="758" y="563"/>
                        <a:pt x="756" y="563"/>
                        <a:pt x="755" y="563"/>
                      </a:cubicBezTo>
                      <a:cubicBezTo>
                        <a:pt x="754" y="563"/>
                        <a:pt x="754" y="563"/>
                        <a:pt x="754" y="563"/>
                      </a:cubicBezTo>
                      <a:cubicBezTo>
                        <a:pt x="752" y="563"/>
                        <a:pt x="751" y="563"/>
                        <a:pt x="749" y="563"/>
                      </a:cubicBezTo>
                      <a:cubicBezTo>
                        <a:pt x="748" y="563"/>
                        <a:pt x="748" y="563"/>
                        <a:pt x="747" y="563"/>
                      </a:cubicBezTo>
                      <a:cubicBezTo>
                        <a:pt x="746" y="563"/>
                        <a:pt x="745" y="563"/>
                        <a:pt x="743" y="563"/>
                      </a:cubicBezTo>
                      <a:cubicBezTo>
                        <a:pt x="743" y="563"/>
                        <a:pt x="742" y="563"/>
                        <a:pt x="742" y="563"/>
                      </a:cubicBezTo>
                      <a:cubicBezTo>
                        <a:pt x="740" y="563"/>
                        <a:pt x="738" y="563"/>
                        <a:pt x="736" y="563"/>
                      </a:cubicBezTo>
                      <a:cubicBezTo>
                        <a:pt x="734" y="563"/>
                        <a:pt x="733" y="563"/>
                        <a:pt x="731" y="562"/>
                      </a:cubicBezTo>
                      <a:cubicBezTo>
                        <a:pt x="730" y="562"/>
                        <a:pt x="730" y="562"/>
                        <a:pt x="729" y="562"/>
                      </a:cubicBezTo>
                      <a:cubicBezTo>
                        <a:pt x="728" y="562"/>
                        <a:pt x="727" y="562"/>
                        <a:pt x="725" y="562"/>
                      </a:cubicBezTo>
                      <a:cubicBezTo>
                        <a:pt x="725" y="561"/>
                        <a:pt x="724" y="561"/>
                        <a:pt x="724" y="561"/>
                      </a:cubicBezTo>
                      <a:cubicBezTo>
                        <a:pt x="722" y="561"/>
                        <a:pt x="720" y="561"/>
                        <a:pt x="719" y="560"/>
                      </a:cubicBezTo>
                      <a:cubicBezTo>
                        <a:pt x="718" y="560"/>
                        <a:pt x="718" y="560"/>
                        <a:pt x="718" y="560"/>
                      </a:cubicBezTo>
                      <a:cubicBezTo>
                        <a:pt x="717" y="560"/>
                        <a:pt x="715" y="559"/>
                        <a:pt x="714" y="559"/>
                      </a:cubicBezTo>
                      <a:cubicBezTo>
                        <a:pt x="713" y="559"/>
                        <a:pt x="712" y="558"/>
                        <a:pt x="712" y="558"/>
                      </a:cubicBezTo>
                      <a:cubicBezTo>
                        <a:pt x="711" y="558"/>
                        <a:pt x="710" y="558"/>
                        <a:pt x="708" y="557"/>
                      </a:cubicBezTo>
                      <a:cubicBezTo>
                        <a:pt x="708" y="557"/>
                        <a:pt x="707" y="557"/>
                        <a:pt x="707" y="557"/>
                      </a:cubicBezTo>
                      <a:cubicBezTo>
                        <a:pt x="705" y="556"/>
                        <a:pt x="704" y="555"/>
                        <a:pt x="702" y="555"/>
                      </a:cubicBezTo>
                      <a:cubicBezTo>
                        <a:pt x="695" y="552"/>
                        <a:pt x="689" y="549"/>
                        <a:pt x="683" y="545"/>
                      </a:cubicBezTo>
                      <a:cubicBezTo>
                        <a:pt x="682" y="544"/>
                        <a:pt x="681" y="543"/>
                        <a:pt x="680" y="543"/>
                      </a:cubicBezTo>
                      <a:cubicBezTo>
                        <a:pt x="679" y="542"/>
                        <a:pt x="679" y="542"/>
                        <a:pt x="679" y="542"/>
                      </a:cubicBezTo>
                      <a:cubicBezTo>
                        <a:pt x="678" y="541"/>
                        <a:pt x="677" y="541"/>
                        <a:pt x="676" y="540"/>
                      </a:cubicBezTo>
                      <a:cubicBezTo>
                        <a:pt x="676" y="540"/>
                        <a:pt x="676" y="540"/>
                        <a:pt x="675" y="539"/>
                      </a:cubicBezTo>
                      <a:cubicBezTo>
                        <a:pt x="672" y="537"/>
                        <a:pt x="669" y="534"/>
                        <a:pt x="666" y="531"/>
                      </a:cubicBezTo>
                      <a:cubicBezTo>
                        <a:pt x="666" y="531"/>
                        <a:pt x="666" y="531"/>
                        <a:pt x="665" y="531"/>
                      </a:cubicBezTo>
                      <a:cubicBezTo>
                        <a:pt x="665" y="530"/>
                        <a:pt x="664" y="529"/>
                        <a:pt x="663" y="528"/>
                      </a:cubicBezTo>
                      <a:cubicBezTo>
                        <a:pt x="663" y="528"/>
                        <a:pt x="662" y="528"/>
                        <a:pt x="662" y="528"/>
                      </a:cubicBezTo>
                      <a:cubicBezTo>
                        <a:pt x="658" y="524"/>
                        <a:pt x="655" y="520"/>
                        <a:pt x="651" y="515"/>
                      </a:cubicBezTo>
                      <a:cubicBezTo>
                        <a:pt x="651" y="515"/>
                        <a:pt x="651" y="515"/>
                        <a:pt x="651" y="514"/>
                      </a:cubicBezTo>
                      <a:cubicBezTo>
                        <a:pt x="650" y="513"/>
                        <a:pt x="649" y="512"/>
                        <a:pt x="649" y="511"/>
                      </a:cubicBezTo>
                      <a:cubicBezTo>
                        <a:pt x="649" y="511"/>
                        <a:pt x="649" y="511"/>
                        <a:pt x="648" y="511"/>
                      </a:cubicBezTo>
                      <a:cubicBezTo>
                        <a:pt x="646" y="507"/>
                        <a:pt x="644" y="504"/>
                        <a:pt x="642" y="500"/>
                      </a:cubicBezTo>
                      <a:cubicBezTo>
                        <a:pt x="642" y="500"/>
                        <a:pt x="642" y="500"/>
                        <a:pt x="642" y="500"/>
                      </a:cubicBezTo>
                      <a:cubicBezTo>
                        <a:pt x="641" y="498"/>
                        <a:pt x="641" y="497"/>
                        <a:pt x="640" y="496"/>
                      </a:cubicBezTo>
                      <a:cubicBezTo>
                        <a:pt x="640" y="496"/>
                        <a:pt x="640" y="495"/>
                        <a:pt x="640" y="495"/>
                      </a:cubicBezTo>
                      <a:cubicBezTo>
                        <a:pt x="639" y="494"/>
                        <a:pt x="639" y="493"/>
                        <a:pt x="638" y="492"/>
                      </a:cubicBezTo>
                      <a:cubicBezTo>
                        <a:pt x="635" y="484"/>
                        <a:pt x="632" y="475"/>
                        <a:pt x="631" y="466"/>
                      </a:cubicBezTo>
                      <a:cubicBezTo>
                        <a:pt x="631" y="466"/>
                        <a:pt x="631" y="465"/>
                        <a:pt x="630" y="464"/>
                      </a:cubicBezTo>
                      <a:cubicBezTo>
                        <a:pt x="630" y="463"/>
                        <a:pt x="630" y="462"/>
                        <a:pt x="630" y="461"/>
                      </a:cubicBezTo>
                      <a:cubicBezTo>
                        <a:pt x="630" y="460"/>
                        <a:pt x="630" y="460"/>
                        <a:pt x="630" y="459"/>
                      </a:cubicBezTo>
                      <a:cubicBezTo>
                        <a:pt x="630" y="458"/>
                        <a:pt x="629" y="456"/>
                        <a:pt x="629" y="454"/>
                      </a:cubicBezTo>
                      <a:cubicBezTo>
                        <a:pt x="629" y="454"/>
                        <a:pt x="629" y="454"/>
                        <a:pt x="629" y="454"/>
                      </a:cubicBezTo>
                      <a:cubicBezTo>
                        <a:pt x="629" y="452"/>
                        <a:pt x="629" y="450"/>
                        <a:pt x="629" y="449"/>
                      </a:cubicBezTo>
                      <a:cubicBezTo>
                        <a:pt x="629" y="448"/>
                        <a:pt x="629" y="448"/>
                        <a:pt x="629" y="447"/>
                      </a:cubicBezTo>
                      <a:cubicBezTo>
                        <a:pt x="629" y="446"/>
                        <a:pt x="629" y="444"/>
                        <a:pt x="629" y="443"/>
                      </a:cubicBezTo>
                      <a:cubicBezTo>
                        <a:pt x="629" y="443"/>
                        <a:pt x="629" y="442"/>
                        <a:pt x="629" y="441"/>
                      </a:cubicBezTo>
                      <a:cubicBezTo>
                        <a:pt x="629" y="440"/>
                        <a:pt x="629" y="438"/>
                        <a:pt x="629" y="436"/>
                      </a:cubicBezTo>
                      <a:cubicBezTo>
                        <a:pt x="630" y="434"/>
                        <a:pt x="630" y="432"/>
                        <a:pt x="630" y="431"/>
                      </a:cubicBezTo>
                      <a:cubicBezTo>
                        <a:pt x="630" y="430"/>
                        <a:pt x="630" y="430"/>
                        <a:pt x="630" y="429"/>
                      </a:cubicBezTo>
                      <a:cubicBezTo>
                        <a:pt x="630" y="428"/>
                        <a:pt x="631" y="426"/>
                        <a:pt x="631" y="425"/>
                      </a:cubicBezTo>
                      <a:cubicBezTo>
                        <a:pt x="631" y="425"/>
                        <a:pt x="631" y="424"/>
                        <a:pt x="631" y="424"/>
                      </a:cubicBezTo>
                      <a:cubicBezTo>
                        <a:pt x="632" y="422"/>
                        <a:pt x="632" y="420"/>
                        <a:pt x="632" y="418"/>
                      </a:cubicBezTo>
                      <a:cubicBezTo>
                        <a:pt x="632" y="418"/>
                        <a:pt x="632" y="418"/>
                        <a:pt x="632" y="418"/>
                      </a:cubicBezTo>
                      <a:cubicBezTo>
                        <a:pt x="633" y="416"/>
                        <a:pt x="633" y="415"/>
                        <a:pt x="634" y="413"/>
                      </a:cubicBezTo>
                      <a:cubicBezTo>
                        <a:pt x="634" y="413"/>
                        <a:pt x="634" y="412"/>
                        <a:pt x="634" y="412"/>
                      </a:cubicBezTo>
                      <a:cubicBezTo>
                        <a:pt x="635" y="410"/>
                        <a:pt x="635" y="409"/>
                        <a:pt x="635" y="408"/>
                      </a:cubicBezTo>
                      <a:cubicBezTo>
                        <a:pt x="635" y="408"/>
                        <a:pt x="636" y="407"/>
                        <a:pt x="636" y="407"/>
                      </a:cubicBezTo>
                      <a:cubicBezTo>
                        <a:pt x="636" y="405"/>
                        <a:pt x="637" y="403"/>
                        <a:pt x="638" y="402"/>
                      </a:cubicBezTo>
                      <a:cubicBezTo>
                        <a:pt x="638" y="402"/>
                        <a:pt x="638" y="402"/>
                        <a:pt x="638" y="402"/>
                      </a:cubicBezTo>
                      <a:cubicBezTo>
                        <a:pt x="640" y="395"/>
                        <a:pt x="644" y="389"/>
                        <a:pt x="648" y="383"/>
                      </a:cubicBezTo>
                      <a:cubicBezTo>
                        <a:pt x="648" y="382"/>
                        <a:pt x="649" y="380"/>
                        <a:pt x="650" y="379"/>
                      </a:cubicBezTo>
                      <a:cubicBezTo>
                        <a:pt x="650" y="379"/>
                        <a:pt x="650" y="379"/>
                        <a:pt x="650" y="379"/>
                      </a:cubicBezTo>
                      <a:cubicBezTo>
                        <a:pt x="651" y="378"/>
                        <a:pt x="652" y="377"/>
                        <a:pt x="653" y="376"/>
                      </a:cubicBezTo>
                      <a:cubicBezTo>
                        <a:pt x="653" y="375"/>
                        <a:pt x="653" y="375"/>
                        <a:pt x="653" y="375"/>
                      </a:cubicBezTo>
                      <a:cubicBezTo>
                        <a:pt x="655" y="372"/>
                        <a:pt x="658" y="369"/>
                        <a:pt x="661" y="366"/>
                      </a:cubicBezTo>
                      <a:cubicBezTo>
                        <a:pt x="661" y="366"/>
                        <a:pt x="661" y="365"/>
                        <a:pt x="661" y="365"/>
                      </a:cubicBezTo>
                      <a:cubicBezTo>
                        <a:pt x="662" y="364"/>
                        <a:pt x="663" y="363"/>
                        <a:pt x="664" y="363"/>
                      </a:cubicBezTo>
                      <a:cubicBezTo>
                        <a:pt x="664" y="362"/>
                        <a:pt x="664" y="362"/>
                        <a:pt x="665" y="362"/>
                      </a:cubicBezTo>
                      <a:cubicBezTo>
                        <a:pt x="669" y="358"/>
                        <a:pt x="673" y="355"/>
                        <a:pt x="677" y="351"/>
                      </a:cubicBezTo>
                      <a:cubicBezTo>
                        <a:pt x="678" y="351"/>
                        <a:pt x="678" y="351"/>
                        <a:pt x="678" y="351"/>
                      </a:cubicBezTo>
                      <a:cubicBezTo>
                        <a:pt x="679" y="350"/>
                        <a:pt x="680" y="349"/>
                        <a:pt x="681" y="349"/>
                      </a:cubicBezTo>
                      <a:cubicBezTo>
                        <a:pt x="681" y="348"/>
                        <a:pt x="682" y="348"/>
                        <a:pt x="682" y="348"/>
                      </a:cubicBezTo>
                      <a:cubicBezTo>
                        <a:pt x="685" y="346"/>
                        <a:pt x="689" y="344"/>
                        <a:pt x="692" y="342"/>
                      </a:cubicBezTo>
                      <a:cubicBezTo>
                        <a:pt x="693" y="342"/>
                        <a:pt x="693" y="342"/>
                        <a:pt x="693" y="342"/>
                      </a:cubicBezTo>
                      <a:cubicBezTo>
                        <a:pt x="694" y="341"/>
                        <a:pt x="695" y="341"/>
                        <a:pt x="696" y="340"/>
                      </a:cubicBezTo>
                      <a:cubicBezTo>
                        <a:pt x="697" y="340"/>
                        <a:pt x="697" y="340"/>
                        <a:pt x="697" y="340"/>
                      </a:cubicBezTo>
                      <a:cubicBezTo>
                        <a:pt x="698" y="339"/>
                        <a:pt x="700" y="339"/>
                        <a:pt x="701" y="338"/>
                      </a:cubicBezTo>
                      <a:cubicBezTo>
                        <a:pt x="707" y="335"/>
                        <a:pt x="714" y="333"/>
                        <a:pt x="721" y="331"/>
                      </a:cubicBezTo>
                      <a:cubicBezTo>
                        <a:pt x="723" y="331"/>
                        <a:pt x="725" y="331"/>
                        <a:pt x="726" y="331"/>
                      </a:cubicBezTo>
                      <a:cubicBezTo>
                        <a:pt x="727" y="330"/>
                        <a:pt x="727" y="330"/>
                        <a:pt x="728" y="330"/>
                      </a:cubicBezTo>
                      <a:cubicBezTo>
                        <a:pt x="729" y="330"/>
                        <a:pt x="730" y="330"/>
                        <a:pt x="732" y="330"/>
                      </a:cubicBezTo>
                      <a:cubicBezTo>
                        <a:pt x="732" y="330"/>
                        <a:pt x="733" y="330"/>
                        <a:pt x="733" y="330"/>
                      </a:cubicBezTo>
                      <a:cubicBezTo>
                        <a:pt x="735" y="329"/>
                        <a:pt x="736" y="329"/>
                        <a:pt x="738" y="329"/>
                      </a:cubicBezTo>
                      <a:cubicBezTo>
                        <a:pt x="738" y="329"/>
                        <a:pt x="738" y="329"/>
                        <a:pt x="739" y="329"/>
                      </a:cubicBezTo>
                      <a:cubicBezTo>
                        <a:pt x="740" y="329"/>
                        <a:pt x="742" y="329"/>
                        <a:pt x="744" y="329"/>
                      </a:cubicBezTo>
                      <a:cubicBezTo>
                        <a:pt x="744" y="329"/>
                        <a:pt x="745" y="329"/>
                        <a:pt x="745" y="329"/>
                      </a:cubicBezTo>
                      <a:cubicBezTo>
                        <a:pt x="747" y="329"/>
                        <a:pt x="748" y="329"/>
                        <a:pt x="749" y="329"/>
                      </a:cubicBezTo>
                      <a:cubicBezTo>
                        <a:pt x="750" y="329"/>
                        <a:pt x="750" y="329"/>
                        <a:pt x="751" y="329"/>
                      </a:cubicBezTo>
                      <a:cubicBezTo>
                        <a:pt x="753" y="329"/>
                        <a:pt x="755" y="329"/>
                        <a:pt x="756" y="329"/>
                      </a:cubicBezTo>
                      <a:cubicBezTo>
                        <a:pt x="758" y="329"/>
                        <a:pt x="760" y="330"/>
                        <a:pt x="762" y="330"/>
                      </a:cubicBezTo>
                      <a:cubicBezTo>
                        <a:pt x="762" y="330"/>
                        <a:pt x="763" y="330"/>
                        <a:pt x="763" y="330"/>
                      </a:cubicBezTo>
                      <a:cubicBezTo>
                        <a:pt x="765" y="330"/>
                        <a:pt x="766" y="330"/>
                        <a:pt x="767" y="331"/>
                      </a:cubicBezTo>
                      <a:cubicBezTo>
                        <a:pt x="768" y="331"/>
                        <a:pt x="768" y="331"/>
                        <a:pt x="769" y="331"/>
                      </a:cubicBezTo>
                      <a:cubicBezTo>
                        <a:pt x="771" y="331"/>
                        <a:pt x="772" y="332"/>
                        <a:pt x="774" y="332"/>
                      </a:cubicBezTo>
                      <a:cubicBezTo>
                        <a:pt x="774" y="332"/>
                        <a:pt x="774" y="332"/>
                        <a:pt x="775" y="332"/>
                      </a:cubicBezTo>
                      <a:cubicBezTo>
                        <a:pt x="776" y="333"/>
                        <a:pt x="778" y="333"/>
                        <a:pt x="779" y="333"/>
                      </a:cubicBezTo>
                      <a:cubicBezTo>
                        <a:pt x="780" y="334"/>
                        <a:pt x="780" y="334"/>
                        <a:pt x="781" y="334"/>
                      </a:cubicBezTo>
                      <a:cubicBezTo>
                        <a:pt x="782" y="334"/>
                        <a:pt x="783" y="335"/>
                        <a:pt x="784" y="335"/>
                      </a:cubicBezTo>
                      <a:cubicBezTo>
                        <a:pt x="785" y="335"/>
                        <a:pt x="785" y="335"/>
                        <a:pt x="786" y="336"/>
                      </a:cubicBezTo>
                      <a:cubicBezTo>
                        <a:pt x="787" y="336"/>
                        <a:pt x="789" y="337"/>
                        <a:pt x="791" y="337"/>
                      </a:cubicBezTo>
                      <a:cubicBezTo>
                        <a:pt x="797" y="340"/>
                        <a:pt x="804" y="344"/>
                        <a:pt x="810" y="347"/>
                      </a:cubicBezTo>
                      <a:cubicBezTo>
                        <a:pt x="811" y="348"/>
                        <a:pt x="812" y="349"/>
                        <a:pt x="813" y="350"/>
                      </a:cubicBezTo>
                      <a:cubicBezTo>
                        <a:pt x="813" y="350"/>
                        <a:pt x="813" y="350"/>
                        <a:pt x="814" y="350"/>
                      </a:cubicBezTo>
                      <a:cubicBezTo>
                        <a:pt x="815" y="351"/>
                        <a:pt x="816" y="352"/>
                        <a:pt x="817" y="352"/>
                      </a:cubicBezTo>
                      <a:cubicBezTo>
                        <a:pt x="817" y="353"/>
                        <a:pt x="817" y="353"/>
                        <a:pt x="817" y="353"/>
                      </a:cubicBezTo>
                      <a:cubicBezTo>
                        <a:pt x="821" y="355"/>
                        <a:pt x="824" y="358"/>
                        <a:pt x="827" y="361"/>
                      </a:cubicBezTo>
                      <a:cubicBezTo>
                        <a:pt x="827" y="361"/>
                        <a:pt x="827" y="361"/>
                        <a:pt x="827" y="361"/>
                      </a:cubicBezTo>
                      <a:cubicBezTo>
                        <a:pt x="828" y="362"/>
                        <a:pt x="829" y="363"/>
                        <a:pt x="830" y="364"/>
                      </a:cubicBezTo>
                      <a:cubicBezTo>
                        <a:pt x="830" y="364"/>
                        <a:pt x="830" y="364"/>
                        <a:pt x="831" y="364"/>
                      </a:cubicBezTo>
                      <a:cubicBezTo>
                        <a:pt x="834" y="368"/>
                        <a:pt x="838" y="373"/>
                        <a:pt x="841" y="377"/>
                      </a:cubicBezTo>
                      <a:cubicBezTo>
                        <a:pt x="841" y="377"/>
                        <a:pt x="842" y="378"/>
                        <a:pt x="842" y="378"/>
                      </a:cubicBezTo>
                      <a:cubicBezTo>
                        <a:pt x="842" y="379"/>
                        <a:pt x="843" y="380"/>
                        <a:pt x="844" y="381"/>
                      </a:cubicBezTo>
                      <a:cubicBezTo>
                        <a:pt x="844" y="381"/>
                        <a:pt x="844" y="381"/>
                        <a:pt x="844" y="382"/>
                      </a:cubicBezTo>
                      <a:cubicBezTo>
                        <a:pt x="847" y="385"/>
                        <a:pt x="849" y="389"/>
                        <a:pt x="851" y="392"/>
                      </a:cubicBezTo>
                      <a:cubicBezTo>
                        <a:pt x="851" y="392"/>
                        <a:pt x="851" y="393"/>
                        <a:pt x="851" y="393"/>
                      </a:cubicBezTo>
                      <a:cubicBezTo>
                        <a:pt x="851" y="394"/>
                        <a:pt x="852" y="395"/>
                        <a:pt x="852" y="396"/>
                      </a:cubicBezTo>
                      <a:cubicBezTo>
                        <a:pt x="853" y="396"/>
                        <a:pt x="853" y="397"/>
                        <a:pt x="853" y="397"/>
                      </a:cubicBezTo>
                      <a:cubicBezTo>
                        <a:pt x="853" y="398"/>
                        <a:pt x="854" y="399"/>
                        <a:pt x="854" y="401"/>
                      </a:cubicBezTo>
                      <a:cubicBezTo>
                        <a:pt x="857" y="407"/>
                        <a:pt x="859" y="414"/>
                        <a:pt x="861" y="421"/>
                      </a:cubicBezTo>
                      <a:cubicBezTo>
                        <a:pt x="861" y="423"/>
                        <a:pt x="862" y="424"/>
                        <a:pt x="862" y="426"/>
                      </a:cubicBezTo>
                      <a:cubicBezTo>
                        <a:pt x="862" y="427"/>
                        <a:pt x="862" y="427"/>
                        <a:pt x="862" y="428"/>
                      </a:cubicBezTo>
                      <a:cubicBezTo>
                        <a:pt x="862" y="429"/>
                        <a:pt x="863" y="430"/>
                        <a:pt x="863" y="431"/>
                      </a:cubicBezTo>
                      <a:cubicBezTo>
                        <a:pt x="863" y="432"/>
                        <a:pt x="863" y="433"/>
                        <a:pt x="863" y="433"/>
                      </a:cubicBezTo>
                      <a:cubicBezTo>
                        <a:pt x="863" y="435"/>
                        <a:pt x="863" y="436"/>
                        <a:pt x="863" y="438"/>
                      </a:cubicBezTo>
                      <a:cubicBezTo>
                        <a:pt x="863" y="438"/>
                        <a:pt x="863" y="438"/>
                        <a:pt x="863" y="438"/>
                      </a:cubicBezTo>
                      <a:cubicBezTo>
                        <a:pt x="863" y="440"/>
                        <a:pt x="864" y="442"/>
                        <a:pt x="864" y="444"/>
                      </a:cubicBezTo>
                      <a:lnTo>
                        <a:pt x="864" y="445"/>
                      </a:lnTo>
                      <a:cubicBezTo>
                        <a:pt x="864" y="447"/>
                        <a:pt x="864" y="448"/>
                        <a:pt x="864" y="449"/>
                      </a:cubicBezTo>
                      <a:cubicBezTo>
                        <a:pt x="864" y="450"/>
                        <a:pt x="864" y="450"/>
                        <a:pt x="864" y="451"/>
                      </a:cubicBezTo>
                      <a:cubicBezTo>
                        <a:pt x="863" y="453"/>
                        <a:pt x="863" y="454"/>
                        <a:pt x="863" y="456"/>
                      </a:cubicBezTo>
                      <a:cubicBezTo>
                        <a:pt x="863" y="458"/>
                        <a:pt x="863" y="460"/>
                        <a:pt x="863" y="462"/>
                      </a:cubicBezTo>
                      <a:close/>
                      <a:moveTo>
                        <a:pt x="942" y="498"/>
                      </a:moveTo>
                      <a:lnTo>
                        <a:pt x="948" y="429"/>
                      </a:lnTo>
                      <a:lnTo>
                        <a:pt x="908" y="425"/>
                      </a:lnTo>
                      <a:cubicBezTo>
                        <a:pt x="906" y="406"/>
                        <a:pt x="900" y="387"/>
                        <a:pt x="891" y="370"/>
                      </a:cubicBezTo>
                      <a:lnTo>
                        <a:pt x="922" y="344"/>
                      </a:lnTo>
                      <a:lnTo>
                        <a:pt x="877" y="291"/>
                      </a:lnTo>
                      <a:lnTo>
                        <a:pt x="846" y="317"/>
                      </a:lnTo>
                      <a:cubicBezTo>
                        <a:pt x="831" y="305"/>
                        <a:pt x="814" y="296"/>
                        <a:pt x="795" y="290"/>
                      </a:cubicBezTo>
                      <a:lnTo>
                        <a:pt x="798" y="250"/>
                      </a:lnTo>
                      <a:lnTo>
                        <a:pt x="729" y="244"/>
                      </a:lnTo>
                      <a:lnTo>
                        <a:pt x="725" y="284"/>
                      </a:lnTo>
                      <a:cubicBezTo>
                        <a:pt x="706" y="287"/>
                        <a:pt x="687" y="293"/>
                        <a:pt x="670" y="302"/>
                      </a:cubicBezTo>
                      <a:lnTo>
                        <a:pt x="644" y="271"/>
                      </a:lnTo>
                      <a:lnTo>
                        <a:pt x="591" y="316"/>
                      </a:lnTo>
                      <a:lnTo>
                        <a:pt x="617" y="346"/>
                      </a:lnTo>
                      <a:cubicBezTo>
                        <a:pt x="605" y="362"/>
                        <a:pt x="596" y="379"/>
                        <a:pt x="590" y="398"/>
                      </a:cubicBezTo>
                      <a:lnTo>
                        <a:pt x="550" y="394"/>
                      </a:lnTo>
                      <a:lnTo>
                        <a:pt x="544" y="464"/>
                      </a:lnTo>
                      <a:lnTo>
                        <a:pt x="584" y="467"/>
                      </a:lnTo>
                      <a:cubicBezTo>
                        <a:pt x="587" y="487"/>
                        <a:pt x="593" y="505"/>
                        <a:pt x="602" y="522"/>
                      </a:cubicBezTo>
                      <a:lnTo>
                        <a:pt x="571" y="548"/>
                      </a:lnTo>
                      <a:lnTo>
                        <a:pt x="616" y="601"/>
                      </a:lnTo>
                      <a:lnTo>
                        <a:pt x="647" y="575"/>
                      </a:lnTo>
                      <a:cubicBezTo>
                        <a:pt x="662" y="587"/>
                        <a:pt x="679" y="596"/>
                        <a:pt x="698" y="602"/>
                      </a:cubicBezTo>
                      <a:lnTo>
                        <a:pt x="694" y="642"/>
                      </a:lnTo>
                      <a:lnTo>
                        <a:pt x="764" y="648"/>
                      </a:lnTo>
                      <a:lnTo>
                        <a:pt x="767" y="608"/>
                      </a:lnTo>
                      <a:cubicBezTo>
                        <a:pt x="787" y="606"/>
                        <a:pt x="805" y="600"/>
                        <a:pt x="822" y="591"/>
                      </a:cubicBezTo>
                      <a:lnTo>
                        <a:pt x="848" y="621"/>
                      </a:lnTo>
                      <a:lnTo>
                        <a:pt x="901" y="577"/>
                      </a:lnTo>
                      <a:lnTo>
                        <a:pt x="876" y="546"/>
                      </a:lnTo>
                      <a:cubicBezTo>
                        <a:pt x="887" y="531"/>
                        <a:pt x="896" y="513"/>
                        <a:pt x="902" y="494"/>
                      </a:cubicBezTo>
                      <a:lnTo>
                        <a:pt x="942" y="49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cs typeface="+mn-ea"/>
                    <a:sym typeface="+mn-lt"/>
                  </a:endParaRPr>
                </a:p>
              </p:txBody>
            </p:sp>
          </p:grpSp>
          <p:sp>
            <p:nvSpPr>
              <p:cNvPr id="59" name="Rectangle 14"/>
              <p:cNvSpPr>
                <a:spLocks noChangeArrowheads="1"/>
              </p:cNvSpPr>
              <p:nvPr/>
            </p:nvSpPr>
            <p:spPr bwMode="auto">
              <a:xfrm>
                <a:off x="5581874" y="4613014"/>
                <a:ext cx="712503" cy="268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sz="1600" b="1" dirty="0">
                    <a:solidFill>
                      <a:srgbClr val="313D51"/>
                    </a:solidFill>
                    <a:latin typeface="+mn-lt"/>
                    <a:ea typeface="+mn-ea"/>
                    <a:cs typeface="+mn-ea"/>
                    <a:sym typeface="+mn-lt"/>
                  </a:rPr>
                  <a:t>PART </a:t>
                </a:r>
                <a:r>
                  <a:rPr lang="en-US" altLang="zh-CN" sz="1600" b="1" dirty="0">
                    <a:solidFill>
                      <a:srgbClr val="313D51"/>
                    </a:solidFill>
                    <a:latin typeface="+mn-lt"/>
                    <a:ea typeface="+mn-ea"/>
                    <a:cs typeface="+mn-ea"/>
                    <a:sym typeface="+mn-lt"/>
                  </a:rPr>
                  <a:t>3</a:t>
                </a:r>
                <a:endParaRPr lang="zh-CN" altLang="en-US" sz="1800" b="1" dirty="0">
                  <a:solidFill>
                    <a:srgbClr val="313D51"/>
                  </a:solidFill>
                  <a:latin typeface="+mn-lt"/>
                  <a:ea typeface="+mn-ea"/>
                  <a:cs typeface="+mn-ea"/>
                  <a:sym typeface="+mn-lt"/>
                </a:endParaRPr>
              </a:p>
            </p:txBody>
          </p:sp>
          <p:sp>
            <p:nvSpPr>
              <p:cNvPr id="60" name="TextBox 59"/>
              <p:cNvSpPr txBox="1">
                <a:spLocks noChangeArrowheads="1"/>
              </p:cNvSpPr>
              <p:nvPr/>
            </p:nvSpPr>
            <p:spPr bwMode="auto">
              <a:xfrm>
                <a:off x="6566161" y="4535226"/>
                <a:ext cx="2290762" cy="44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b="1" dirty="0">
                    <a:solidFill>
                      <a:srgbClr val="313D51"/>
                    </a:solidFill>
                    <a:latin typeface="+mn-lt"/>
                    <a:ea typeface="+mn-ea"/>
                    <a:cs typeface="+mn-ea"/>
                    <a:sym typeface="+mn-lt"/>
                  </a:rPr>
                  <a:t>原理与实现</a:t>
                </a:r>
              </a:p>
            </p:txBody>
          </p:sp>
        </p:grpSp>
        <p:grpSp>
          <p:nvGrpSpPr>
            <p:cNvPr id="55" name="组合 54"/>
            <p:cNvGrpSpPr/>
            <p:nvPr/>
          </p:nvGrpSpPr>
          <p:grpSpPr>
            <a:xfrm flipH="1">
              <a:off x="6433491" y="4741665"/>
              <a:ext cx="4171535" cy="80892"/>
              <a:chOff x="2272062" y="2596259"/>
              <a:chExt cx="4173708" cy="80934"/>
            </a:xfrm>
          </p:grpSpPr>
          <p:cxnSp>
            <p:nvCxnSpPr>
              <p:cNvPr id="56" name="直接连接符 55"/>
              <p:cNvCxnSpPr/>
              <p:nvPr/>
            </p:nvCxnSpPr>
            <p:spPr>
              <a:xfrm>
                <a:off x="2272062" y="2672770"/>
                <a:ext cx="4158716" cy="0"/>
              </a:xfrm>
              <a:prstGeom prst="line">
                <a:avLst/>
              </a:prstGeom>
              <a:noFill/>
              <a:ln w="19050" cap="flat" cmpd="sng" algn="ctr">
                <a:solidFill>
                  <a:sysClr val="window" lastClr="FFFFFF">
                    <a:lumMod val="75000"/>
                  </a:sysClr>
                </a:solidFill>
                <a:prstDash val="solid"/>
                <a:miter lim="800000"/>
              </a:ln>
              <a:effectLst/>
            </p:spPr>
          </p:cxnSp>
          <p:sp>
            <p:nvSpPr>
              <p:cNvPr id="57" name="矩形 56"/>
              <p:cNvSpPr/>
              <p:nvPr/>
            </p:nvSpPr>
            <p:spPr>
              <a:xfrm>
                <a:off x="5494740" y="2596259"/>
                <a:ext cx="951030" cy="80934"/>
              </a:xfrm>
              <a:prstGeom prst="rect">
                <a:avLst/>
              </a:prstGeom>
              <a:solidFill>
                <a:srgbClr val="244C89"/>
              </a:solidFill>
              <a:ln w="12700" cap="flat" cmpd="sng" algn="ctr">
                <a:noFill/>
                <a:prstDash val="solid"/>
                <a:miter lim="800000"/>
              </a:ln>
              <a:effectLst/>
            </p:spPr>
            <p:txBody>
              <a:bodyPr rtlCol="0" anchor="ctr"/>
              <a:lstStyle/>
              <a:p>
                <a:pPr algn="ctr" defTabSz="913765">
                  <a:lnSpc>
                    <a:spcPct val="120000"/>
                  </a:lnSpc>
                  <a:defRPr/>
                </a:pPr>
                <a:endParaRPr lang="zh-CN" altLang="en-US" sz="1800" kern="0">
                  <a:solidFill>
                    <a:srgbClr val="313D51"/>
                  </a:solidFill>
                  <a:cs typeface="+mn-ea"/>
                  <a:sym typeface="+mn-lt"/>
                </a:endParaRPr>
              </a:p>
            </p:txBody>
          </p:sp>
        </p:grpSp>
      </p:grpSp>
      <p:grpSp>
        <p:nvGrpSpPr>
          <p:cNvPr id="63" name="组合 62"/>
          <p:cNvGrpSpPr/>
          <p:nvPr/>
        </p:nvGrpSpPr>
        <p:grpSpPr>
          <a:xfrm>
            <a:off x="6286023" y="3679779"/>
            <a:ext cx="4890672" cy="578865"/>
            <a:chOff x="5714354" y="5108509"/>
            <a:chExt cx="4890672" cy="578865"/>
          </a:xfrm>
        </p:grpSpPr>
        <p:grpSp>
          <p:nvGrpSpPr>
            <p:cNvPr id="64" name="组合 63"/>
            <p:cNvGrpSpPr/>
            <p:nvPr/>
          </p:nvGrpSpPr>
          <p:grpSpPr>
            <a:xfrm>
              <a:off x="5714354" y="5108509"/>
              <a:ext cx="4752975" cy="576262"/>
              <a:chOff x="4753236" y="5238489"/>
              <a:chExt cx="4752975" cy="576262"/>
            </a:xfrm>
          </p:grpSpPr>
          <p:grpSp>
            <p:nvGrpSpPr>
              <p:cNvPr id="68" name="组合 25"/>
              <p:cNvGrpSpPr/>
              <p:nvPr/>
            </p:nvGrpSpPr>
            <p:grpSpPr bwMode="auto">
              <a:xfrm>
                <a:off x="4753236" y="5238489"/>
                <a:ext cx="576262" cy="576262"/>
                <a:chOff x="6170389" y="5747903"/>
                <a:chExt cx="576064" cy="576064"/>
              </a:xfrm>
            </p:grpSpPr>
            <p:sp>
              <p:nvSpPr>
                <p:cNvPr id="71" name="圆角矩形 14"/>
                <p:cNvSpPr>
                  <a:spLocks noChangeArrowheads="1"/>
                </p:cNvSpPr>
                <p:nvPr/>
              </p:nvSpPr>
              <p:spPr bwMode="auto">
                <a:xfrm>
                  <a:off x="6170389" y="5747903"/>
                  <a:ext cx="576064" cy="576064"/>
                </a:xfrm>
                <a:prstGeom prst="roundRect">
                  <a:avLst>
                    <a:gd name="adj" fmla="val 16667"/>
                  </a:avLst>
                </a:prstGeom>
                <a:solidFill>
                  <a:srgbClr val="244C89"/>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mn-lt"/>
                    <a:ea typeface="+mn-ea"/>
                    <a:cs typeface="+mn-ea"/>
                    <a:sym typeface="+mn-lt"/>
                  </a:endParaRPr>
                </a:p>
              </p:txBody>
            </p:sp>
            <p:sp>
              <p:nvSpPr>
                <p:cNvPr id="72" name="Freeform 28"/>
                <p:cNvSpPr>
                  <a:spLocks noEditPoints="1"/>
                </p:cNvSpPr>
                <p:nvPr/>
              </p:nvSpPr>
              <p:spPr bwMode="auto">
                <a:xfrm>
                  <a:off x="6293383" y="5910861"/>
                  <a:ext cx="295907" cy="250148"/>
                </a:xfrm>
                <a:custGeom>
                  <a:avLst/>
                  <a:gdLst>
                    <a:gd name="T0" fmla="*/ 2147483646 w 923"/>
                    <a:gd name="T1" fmla="*/ 0 h 771"/>
                    <a:gd name="T2" fmla="*/ 2147483646 w 923"/>
                    <a:gd name="T3" fmla="*/ 2147483646 h 771"/>
                    <a:gd name="T4" fmla="*/ 2147483646 w 923"/>
                    <a:gd name="T5" fmla="*/ 2147483646 h 771"/>
                    <a:gd name="T6" fmla="*/ 2147483646 w 923"/>
                    <a:gd name="T7" fmla="*/ 2147483646 h 771"/>
                    <a:gd name="T8" fmla="*/ 2147483646 w 923"/>
                    <a:gd name="T9" fmla="*/ 2147483646 h 771"/>
                    <a:gd name="T10" fmla="*/ 2147483646 w 923"/>
                    <a:gd name="T11" fmla="*/ 2147483646 h 771"/>
                    <a:gd name="T12" fmla="*/ 2147483646 w 923"/>
                    <a:gd name="T13" fmla="*/ 2147483646 h 771"/>
                    <a:gd name="T14" fmla="*/ 2147483646 w 923"/>
                    <a:gd name="T15" fmla="*/ 2147483646 h 771"/>
                    <a:gd name="T16" fmla="*/ 2147483646 w 923"/>
                    <a:gd name="T17" fmla="*/ 2147483646 h 771"/>
                    <a:gd name="T18" fmla="*/ 2147483646 w 923"/>
                    <a:gd name="T19" fmla="*/ 2147483646 h 771"/>
                    <a:gd name="T20" fmla="*/ 2147483646 w 923"/>
                    <a:gd name="T21" fmla="*/ 2147483646 h 771"/>
                    <a:gd name="T22" fmla="*/ 2147483646 w 923"/>
                    <a:gd name="T23" fmla="*/ 2147483646 h 771"/>
                    <a:gd name="T24" fmla="*/ 2147483646 w 923"/>
                    <a:gd name="T25" fmla="*/ 2147483646 h 771"/>
                    <a:gd name="T26" fmla="*/ 2147483646 w 923"/>
                    <a:gd name="T27" fmla="*/ 2147483646 h 771"/>
                    <a:gd name="T28" fmla="*/ 2147483646 w 923"/>
                    <a:gd name="T29" fmla="*/ 2147483646 h 771"/>
                    <a:gd name="T30" fmla="*/ 2147483646 w 923"/>
                    <a:gd name="T31" fmla="*/ 2147483646 h 771"/>
                    <a:gd name="T32" fmla="*/ 2147483646 w 923"/>
                    <a:gd name="T33" fmla="*/ 2147483646 h 771"/>
                    <a:gd name="T34" fmla="*/ 2147483646 w 923"/>
                    <a:gd name="T35" fmla="*/ 2147483646 h 771"/>
                    <a:gd name="T36" fmla="*/ 2147483646 w 923"/>
                    <a:gd name="T37" fmla="*/ 2147483646 h 771"/>
                    <a:gd name="T38" fmla="*/ 2147483646 w 923"/>
                    <a:gd name="T39" fmla="*/ 2147483646 h 771"/>
                    <a:gd name="T40" fmla="*/ 2147483646 w 923"/>
                    <a:gd name="T41" fmla="*/ 2147483646 h 771"/>
                    <a:gd name="T42" fmla="*/ 2147483646 w 923"/>
                    <a:gd name="T43" fmla="*/ 2147483646 h 771"/>
                    <a:gd name="T44" fmla="*/ 2147483646 w 923"/>
                    <a:gd name="T45" fmla="*/ 2147483646 h 771"/>
                    <a:gd name="T46" fmla="*/ 2147483646 w 923"/>
                    <a:gd name="T47" fmla="*/ 2147483646 h 771"/>
                    <a:gd name="T48" fmla="*/ 2147483646 w 923"/>
                    <a:gd name="T49" fmla="*/ 2147483646 h 771"/>
                    <a:gd name="T50" fmla="*/ 2147483646 w 923"/>
                    <a:gd name="T51" fmla="*/ 2147483646 h 771"/>
                    <a:gd name="T52" fmla="*/ 2147483646 w 923"/>
                    <a:gd name="T53" fmla="*/ 2147483646 h 771"/>
                    <a:gd name="T54" fmla="*/ 2147483646 w 923"/>
                    <a:gd name="T55" fmla="*/ 2147483646 h 771"/>
                    <a:gd name="T56" fmla="*/ 2147483646 w 923"/>
                    <a:gd name="T57" fmla="*/ 2147483646 h 771"/>
                    <a:gd name="T58" fmla="*/ 2147483646 w 923"/>
                    <a:gd name="T59" fmla="*/ 2147483646 h 771"/>
                    <a:gd name="T60" fmla="*/ 2147483646 w 923"/>
                    <a:gd name="T61" fmla="*/ 2147483646 h 771"/>
                    <a:gd name="T62" fmla="*/ 2147483646 w 923"/>
                    <a:gd name="T63" fmla="*/ 2147483646 h 771"/>
                    <a:gd name="T64" fmla="*/ 2147483646 w 923"/>
                    <a:gd name="T65" fmla="*/ 2147483646 h 771"/>
                    <a:gd name="T66" fmla="*/ 2147483646 w 923"/>
                    <a:gd name="T67" fmla="*/ 2147483646 h 771"/>
                    <a:gd name="T68" fmla="*/ 2147483646 w 923"/>
                    <a:gd name="T69" fmla="*/ 2147483646 h 771"/>
                    <a:gd name="T70" fmla="*/ 2147483646 w 923"/>
                    <a:gd name="T71" fmla="*/ 2147483646 h 771"/>
                    <a:gd name="T72" fmla="*/ 2147483646 w 923"/>
                    <a:gd name="T73" fmla="*/ 2147483646 h 771"/>
                    <a:gd name="T74" fmla="*/ 2147483646 w 923"/>
                    <a:gd name="T75" fmla="*/ 2147483646 h 771"/>
                    <a:gd name="T76" fmla="*/ 0 w 923"/>
                    <a:gd name="T77" fmla="*/ 2147483646 h 771"/>
                    <a:gd name="T78" fmla="*/ 2147483646 w 923"/>
                    <a:gd name="T79" fmla="*/ 2147483646 h 77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923" h="771">
                      <a:moveTo>
                        <a:pt x="303" y="0"/>
                      </a:moveTo>
                      <a:lnTo>
                        <a:pt x="819" y="0"/>
                      </a:lnTo>
                      <a:cubicBezTo>
                        <a:pt x="848" y="0"/>
                        <a:pt x="873" y="12"/>
                        <a:pt x="892" y="31"/>
                      </a:cubicBezTo>
                      <a:cubicBezTo>
                        <a:pt x="911" y="50"/>
                        <a:pt x="923" y="76"/>
                        <a:pt x="923" y="104"/>
                      </a:cubicBezTo>
                      <a:lnTo>
                        <a:pt x="923" y="313"/>
                      </a:lnTo>
                      <a:cubicBezTo>
                        <a:pt x="923" y="341"/>
                        <a:pt x="911" y="367"/>
                        <a:pt x="892" y="386"/>
                      </a:cubicBezTo>
                      <a:cubicBezTo>
                        <a:pt x="873" y="405"/>
                        <a:pt x="848" y="416"/>
                        <a:pt x="819" y="416"/>
                      </a:cubicBezTo>
                      <a:lnTo>
                        <a:pt x="737" y="416"/>
                      </a:lnTo>
                      <a:lnTo>
                        <a:pt x="626" y="553"/>
                      </a:lnTo>
                      <a:lnTo>
                        <a:pt x="584" y="605"/>
                      </a:lnTo>
                      <a:lnTo>
                        <a:pt x="584" y="537"/>
                      </a:lnTo>
                      <a:lnTo>
                        <a:pt x="584" y="416"/>
                      </a:lnTo>
                      <a:lnTo>
                        <a:pt x="494" y="416"/>
                      </a:lnTo>
                      <a:cubicBezTo>
                        <a:pt x="499" y="401"/>
                        <a:pt x="502" y="385"/>
                        <a:pt x="502" y="368"/>
                      </a:cubicBezTo>
                      <a:lnTo>
                        <a:pt x="608" y="368"/>
                      </a:lnTo>
                      <a:lnTo>
                        <a:pt x="632" y="368"/>
                      </a:lnTo>
                      <a:lnTo>
                        <a:pt x="632" y="392"/>
                      </a:lnTo>
                      <a:lnTo>
                        <a:pt x="632" y="470"/>
                      </a:lnTo>
                      <a:lnTo>
                        <a:pt x="707" y="377"/>
                      </a:lnTo>
                      <a:lnTo>
                        <a:pt x="714" y="368"/>
                      </a:lnTo>
                      <a:lnTo>
                        <a:pt x="726" y="368"/>
                      </a:lnTo>
                      <a:lnTo>
                        <a:pt x="819" y="368"/>
                      </a:lnTo>
                      <a:cubicBezTo>
                        <a:pt x="834" y="368"/>
                        <a:pt x="848" y="362"/>
                        <a:pt x="858" y="352"/>
                      </a:cubicBezTo>
                      <a:cubicBezTo>
                        <a:pt x="868" y="342"/>
                        <a:pt x="875" y="328"/>
                        <a:pt x="875" y="313"/>
                      </a:cubicBezTo>
                      <a:lnTo>
                        <a:pt x="875" y="104"/>
                      </a:lnTo>
                      <a:cubicBezTo>
                        <a:pt x="875" y="89"/>
                        <a:pt x="868" y="75"/>
                        <a:pt x="858" y="65"/>
                      </a:cubicBezTo>
                      <a:cubicBezTo>
                        <a:pt x="848" y="55"/>
                        <a:pt x="834" y="48"/>
                        <a:pt x="819" y="48"/>
                      </a:cubicBezTo>
                      <a:lnTo>
                        <a:pt x="303" y="48"/>
                      </a:lnTo>
                      <a:cubicBezTo>
                        <a:pt x="288" y="48"/>
                        <a:pt x="274" y="55"/>
                        <a:pt x="264" y="65"/>
                      </a:cubicBezTo>
                      <a:cubicBezTo>
                        <a:pt x="253" y="75"/>
                        <a:pt x="247" y="89"/>
                        <a:pt x="247" y="104"/>
                      </a:cubicBezTo>
                      <a:lnTo>
                        <a:pt x="247" y="293"/>
                      </a:lnTo>
                      <a:cubicBezTo>
                        <a:pt x="235" y="311"/>
                        <a:pt x="228" y="333"/>
                        <a:pt x="226" y="356"/>
                      </a:cubicBezTo>
                      <a:cubicBezTo>
                        <a:pt x="219" y="347"/>
                        <a:pt x="210" y="338"/>
                        <a:pt x="201" y="332"/>
                      </a:cubicBezTo>
                      <a:cubicBezTo>
                        <a:pt x="200" y="325"/>
                        <a:pt x="199" y="319"/>
                        <a:pt x="199" y="313"/>
                      </a:cubicBezTo>
                      <a:lnTo>
                        <a:pt x="199" y="104"/>
                      </a:lnTo>
                      <a:cubicBezTo>
                        <a:pt x="199" y="76"/>
                        <a:pt x="211" y="50"/>
                        <a:pt x="230" y="31"/>
                      </a:cubicBezTo>
                      <a:cubicBezTo>
                        <a:pt x="248" y="12"/>
                        <a:pt x="274" y="0"/>
                        <a:pt x="303" y="0"/>
                      </a:cubicBezTo>
                      <a:close/>
                      <a:moveTo>
                        <a:pt x="130" y="344"/>
                      </a:moveTo>
                      <a:lnTo>
                        <a:pt x="130" y="344"/>
                      </a:lnTo>
                      <a:cubicBezTo>
                        <a:pt x="83" y="344"/>
                        <a:pt x="45" y="382"/>
                        <a:pt x="45" y="429"/>
                      </a:cubicBezTo>
                      <a:cubicBezTo>
                        <a:pt x="45" y="476"/>
                        <a:pt x="83" y="514"/>
                        <a:pt x="130" y="514"/>
                      </a:cubicBezTo>
                      <a:cubicBezTo>
                        <a:pt x="177" y="514"/>
                        <a:pt x="215" y="476"/>
                        <a:pt x="215" y="429"/>
                      </a:cubicBezTo>
                      <a:cubicBezTo>
                        <a:pt x="215" y="382"/>
                        <a:pt x="177" y="344"/>
                        <a:pt x="130" y="344"/>
                      </a:cubicBezTo>
                      <a:close/>
                      <a:moveTo>
                        <a:pt x="364" y="265"/>
                      </a:moveTo>
                      <a:lnTo>
                        <a:pt x="364" y="265"/>
                      </a:lnTo>
                      <a:cubicBezTo>
                        <a:pt x="307" y="265"/>
                        <a:pt x="261" y="311"/>
                        <a:pt x="261" y="368"/>
                      </a:cubicBezTo>
                      <a:cubicBezTo>
                        <a:pt x="261" y="425"/>
                        <a:pt x="307" y="471"/>
                        <a:pt x="364" y="471"/>
                      </a:cubicBezTo>
                      <a:cubicBezTo>
                        <a:pt x="420" y="471"/>
                        <a:pt x="466" y="425"/>
                        <a:pt x="466" y="368"/>
                      </a:cubicBezTo>
                      <a:cubicBezTo>
                        <a:pt x="466" y="311"/>
                        <a:pt x="420" y="265"/>
                        <a:pt x="364" y="265"/>
                      </a:cubicBezTo>
                      <a:close/>
                      <a:moveTo>
                        <a:pt x="274" y="748"/>
                      </a:moveTo>
                      <a:lnTo>
                        <a:pt x="274" y="748"/>
                      </a:lnTo>
                      <a:lnTo>
                        <a:pt x="274" y="601"/>
                      </a:lnTo>
                      <a:lnTo>
                        <a:pt x="285" y="601"/>
                      </a:lnTo>
                      <a:lnTo>
                        <a:pt x="285" y="748"/>
                      </a:lnTo>
                      <a:lnTo>
                        <a:pt x="285" y="771"/>
                      </a:lnTo>
                      <a:lnTo>
                        <a:pt x="446" y="771"/>
                      </a:lnTo>
                      <a:lnTo>
                        <a:pt x="446" y="748"/>
                      </a:lnTo>
                      <a:lnTo>
                        <a:pt x="446" y="601"/>
                      </a:lnTo>
                      <a:lnTo>
                        <a:pt x="457" y="601"/>
                      </a:lnTo>
                      <a:lnTo>
                        <a:pt x="457" y="748"/>
                      </a:lnTo>
                      <a:lnTo>
                        <a:pt x="522" y="748"/>
                      </a:lnTo>
                      <a:lnTo>
                        <a:pt x="522" y="548"/>
                      </a:lnTo>
                      <a:cubicBezTo>
                        <a:pt x="522" y="512"/>
                        <a:pt x="493" y="483"/>
                        <a:pt x="458" y="483"/>
                      </a:cubicBezTo>
                      <a:cubicBezTo>
                        <a:pt x="262" y="483"/>
                        <a:pt x="468" y="483"/>
                        <a:pt x="271" y="483"/>
                      </a:cubicBezTo>
                      <a:cubicBezTo>
                        <a:pt x="236" y="483"/>
                        <a:pt x="207" y="512"/>
                        <a:pt x="207" y="548"/>
                      </a:cubicBezTo>
                      <a:lnTo>
                        <a:pt x="207" y="748"/>
                      </a:lnTo>
                      <a:cubicBezTo>
                        <a:pt x="218" y="748"/>
                        <a:pt x="245" y="748"/>
                        <a:pt x="274" y="748"/>
                      </a:cubicBezTo>
                      <a:close/>
                      <a:moveTo>
                        <a:pt x="55" y="743"/>
                      </a:moveTo>
                      <a:lnTo>
                        <a:pt x="55" y="743"/>
                      </a:lnTo>
                      <a:lnTo>
                        <a:pt x="55" y="622"/>
                      </a:lnTo>
                      <a:lnTo>
                        <a:pt x="65" y="622"/>
                      </a:lnTo>
                      <a:lnTo>
                        <a:pt x="65" y="743"/>
                      </a:lnTo>
                      <a:lnTo>
                        <a:pt x="65" y="757"/>
                      </a:lnTo>
                      <a:lnTo>
                        <a:pt x="174" y="757"/>
                      </a:lnTo>
                      <a:lnTo>
                        <a:pt x="174" y="548"/>
                      </a:lnTo>
                      <a:cubicBezTo>
                        <a:pt x="174" y="540"/>
                        <a:pt x="175" y="532"/>
                        <a:pt x="177" y="524"/>
                      </a:cubicBezTo>
                      <a:lnTo>
                        <a:pt x="53" y="524"/>
                      </a:lnTo>
                      <a:cubicBezTo>
                        <a:pt x="24" y="524"/>
                        <a:pt x="0" y="548"/>
                        <a:pt x="0" y="577"/>
                      </a:cubicBezTo>
                      <a:lnTo>
                        <a:pt x="0" y="743"/>
                      </a:lnTo>
                      <a:cubicBezTo>
                        <a:pt x="10" y="743"/>
                        <a:pt x="32" y="743"/>
                        <a:pt x="55" y="74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cs typeface="+mn-ea"/>
                    <a:sym typeface="+mn-lt"/>
                  </a:endParaRPr>
                </a:p>
              </p:txBody>
            </p:sp>
          </p:grpSp>
          <p:sp>
            <p:nvSpPr>
              <p:cNvPr id="69" name="Rectangle 14"/>
              <p:cNvSpPr>
                <a:spLocks noChangeArrowheads="1"/>
              </p:cNvSpPr>
              <p:nvPr/>
            </p:nvSpPr>
            <p:spPr bwMode="auto">
              <a:xfrm>
                <a:off x="5581874" y="5405176"/>
                <a:ext cx="712503" cy="268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sz="1600" b="1" dirty="0">
                    <a:solidFill>
                      <a:srgbClr val="313D51"/>
                    </a:solidFill>
                    <a:latin typeface="+mn-lt"/>
                    <a:ea typeface="+mn-ea"/>
                    <a:cs typeface="+mn-ea"/>
                    <a:sym typeface="+mn-lt"/>
                  </a:rPr>
                  <a:t>PART </a:t>
                </a:r>
                <a:r>
                  <a:rPr lang="en-US" altLang="zh-CN" sz="1600" b="1" dirty="0">
                    <a:solidFill>
                      <a:srgbClr val="313D51"/>
                    </a:solidFill>
                    <a:latin typeface="+mn-lt"/>
                    <a:ea typeface="+mn-ea"/>
                    <a:cs typeface="+mn-ea"/>
                    <a:sym typeface="+mn-lt"/>
                  </a:rPr>
                  <a:t>4</a:t>
                </a:r>
                <a:endParaRPr lang="zh-CN" altLang="en-US" sz="1800" b="1" dirty="0">
                  <a:solidFill>
                    <a:srgbClr val="313D51"/>
                  </a:solidFill>
                  <a:latin typeface="+mn-lt"/>
                  <a:ea typeface="+mn-ea"/>
                  <a:cs typeface="+mn-ea"/>
                  <a:sym typeface="+mn-lt"/>
                </a:endParaRPr>
              </a:p>
            </p:txBody>
          </p:sp>
          <p:sp>
            <p:nvSpPr>
              <p:cNvPr id="70" name="TextBox 59"/>
              <p:cNvSpPr txBox="1">
                <a:spLocks noChangeArrowheads="1"/>
              </p:cNvSpPr>
              <p:nvPr/>
            </p:nvSpPr>
            <p:spPr bwMode="auto">
              <a:xfrm>
                <a:off x="6566161" y="5309926"/>
                <a:ext cx="2940050" cy="44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b="1" dirty="0">
                    <a:solidFill>
                      <a:srgbClr val="313D51"/>
                    </a:solidFill>
                    <a:latin typeface="+mn-lt"/>
                    <a:ea typeface="+mn-ea"/>
                    <a:cs typeface="+mn-ea"/>
                    <a:sym typeface="+mn-lt"/>
                  </a:rPr>
                  <a:t>程序演示</a:t>
                </a:r>
              </a:p>
            </p:txBody>
          </p:sp>
        </p:grpSp>
        <p:grpSp>
          <p:nvGrpSpPr>
            <p:cNvPr id="65" name="组合 64"/>
            <p:cNvGrpSpPr/>
            <p:nvPr/>
          </p:nvGrpSpPr>
          <p:grpSpPr>
            <a:xfrm flipH="1">
              <a:off x="6433491" y="5606482"/>
              <a:ext cx="4171535" cy="80892"/>
              <a:chOff x="2272062" y="2596259"/>
              <a:chExt cx="4173708" cy="80934"/>
            </a:xfrm>
          </p:grpSpPr>
          <p:cxnSp>
            <p:nvCxnSpPr>
              <p:cNvPr id="66" name="直接连接符 65"/>
              <p:cNvCxnSpPr/>
              <p:nvPr/>
            </p:nvCxnSpPr>
            <p:spPr>
              <a:xfrm>
                <a:off x="2272062" y="2672770"/>
                <a:ext cx="4158716" cy="0"/>
              </a:xfrm>
              <a:prstGeom prst="line">
                <a:avLst/>
              </a:prstGeom>
              <a:noFill/>
              <a:ln w="19050" cap="flat" cmpd="sng" algn="ctr">
                <a:solidFill>
                  <a:sysClr val="window" lastClr="FFFFFF">
                    <a:lumMod val="75000"/>
                  </a:sysClr>
                </a:solidFill>
                <a:prstDash val="solid"/>
                <a:miter lim="800000"/>
              </a:ln>
              <a:effectLst/>
            </p:spPr>
          </p:cxnSp>
          <p:sp>
            <p:nvSpPr>
              <p:cNvPr id="67" name="矩形 66"/>
              <p:cNvSpPr/>
              <p:nvPr/>
            </p:nvSpPr>
            <p:spPr>
              <a:xfrm>
                <a:off x="5494740" y="2596259"/>
                <a:ext cx="951030" cy="80934"/>
              </a:xfrm>
              <a:prstGeom prst="rect">
                <a:avLst/>
              </a:prstGeom>
              <a:solidFill>
                <a:srgbClr val="244C89"/>
              </a:solidFill>
              <a:ln w="12700" cap="flat" cmpd="sng" algn="ctr">
                <a:noFill/>
                <a:prstDash val="solid"/>
                <a:miter lim="800000"/>
              </a:ln>
              <a:effectLst/>
            </p:spPr>
            <p:txBody>
              <a:bodyPr rtlCol="0" anchor="ctr"/>
              <a:lstStyle/>
              <a:p>
                <a:pPr algn="ctr" defTabSz="913765">
                  <a:lnSpc>
                    <a:spcPct val="120000"/>
                  </a:lnSpc>
                  <a:defRPr/>
                </a:pPr>
                <a:endParaRPr lang="zh-CN" altLang="en-US" sz="1800" kern="0">
                  <a:solidFill>
                    <a:srgbClr val="313D51"/>
                  </a:solidFill>
                  <a:cs typeface="+mn-ea"/>
                  <a:sym typeface="+mn-lt"/>
                </a:endParaRPr>
              </a:p>
            </p:txBody>
          </p:sp>
        </p:grpSp>
      </p:grpSp>
      <p:sp>
        <p:nvSpPr>
          <p:cNvPr id="73" name="文本框 72"/>
          <p:cNvSpPr txBox="1"/>
          <p:nvPr/>
        </p:nvSpPr>
        <p:spPr>
          <a:xfrm>
            <a:off x="-60474225" y="-37405191"/>
            <a:ext cx="6877050" cy="369332"/>
          </a:xfrm>
          <a:prstGeom prst="rect">
            <a:avLst/>
          </a:prstGeom>
          <a:noFill/>
        </p:spPr>
        <p:txBody>
          <a:bodyPr wrap="square">
            <a:spAutoFit/>
          </a:bodyPr>
          <a:lstStyle/>
          <a:p>
            <a:r>
              <a:rPr lang="en-US" altLang="zh-CN" dirty="0">
                <a:solidFill>
                  <a:schemeClr val="bg1">
                    <a:lumMod val="95000"/>
                  </a:schemeClr>
                </a:solidFill>
              </a:rPr>
              <a:t>51PPT</a:t>
            </a:r>
            <a:r>
              <a:rPr lang="zh-CN" altLang="en-US" dirty="0">
                <a:solidFill>
                  <a:schemeClr val="bg1">
                    <a:lumMod val="95000"/>
                  </a:schemeClr>
                </a:solidFill>
              </a:rPr>
              <a:t>模板网   </a:t>
            </a:r>
            <a:r>
              <a:rPr lang="en-US" altLang="zh-CN" dirty="0">
                <a:solidFill>
                  <a:schemeClr val="bg1">
                    <a:lumMod val="95000"/>
                  </a:schemeClr>
                </a:solidFill>
              </a:rPr>
              <a:t>www.51 pp tmoban.com</a:t>
            </a:r>
            <a:endParaRPr lang="zh-CN" altLang="en-US" dirty="0">
              <a:solidFill>
                <a:schemeClr val="bg1">
                  <a:lumMod val="95000"/>
                </a:schemeClr>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组合 47"/>
          <p:cNvGrpSpPr/>
          <p:nvPr/>
        </p:nvGrpSpPr>
        <p:grpSpPr>
          <a:xfrm>
            <a:off x="1421503" y="801950"/>
            <a:ext cx="4171536" cy="45719"/>
            <a:chOff x="6956001" y="1968700"/>
            <a:chExt cx="4171536" cy="45719"/>
          </a:xfrm>
        </p:grpSpPr>
        <p:cxnSp>
          <p:nvCxnSpPr>
            <p:cNvPr id="49" name="直接连接符 48"/>
            <p:cNvCxnSpPr/>
            <p:nvPr/>
          </p:nvCxnSpPr>
          <p:spPr>
            <a:xfrm flipH="1">
              <a:off x="6970986" y="2009999"/>
              <a:ext cx="4156551" cy="0"/>
            </a:xfrm>
            <a:prstGeom prst="line">
              <a:avLst/>
            </a:prstGeom>
            <a:noFill/>
            <a:ln w="19050" cap="flat" cmpd="sng" algn="ctr">
              <a:solidFill>
                <a:sysClr val="window" lastClr="FFFFFF">
                  <a:lumMod val="75000"/>
                </a:sysClr>
              </a:solidFill>
              <a:prstDash val="solid"/>
              <a:miter lim="800000"/>
            </a:ln>
            <a:effectLst/>
          </p:spPr>
        </p:cxnSp>
        <p:sp>
          <p:nvSpPr>
            <p:cNvPr id="50" name="矩形 49"/>
            <p:cNvSpPr/>
            <p:nvPr/>
          </p:nvSpPr>
          <p:spPr>
            <a:xfrm flipH="1">
              <a:off x="6956001" y="1968700"/>
              <a:ext cx="950535" cy="45719"/>
            </a:xfrm>
            <a:prstGeom prst="rect">
              <a:avLst/>
            </a:prstGeom>
            <a:solidFill>
              <a:srgbClr val="244C89"/>
            </a:solidFill>
            <a:ln w="12700" cap="flat" cmpd="sng" algn="ctr">
              <a:noFill/>
              <a:prstDash val="solid"/>
              <a:miter lim="800000"/>
            </a:ln>
            <a:effectLst/>
          </p:spPr>
          <p:txBody>
            <a:bodyPr rtlCol="0" anchor="ctr"/>
            <a:lstStyle/>
            <a:p>
              <a:pPr algn="ctr" defTabSz="913765">
                <a:lnSpc>
                  <a:spcPct val="120000"/>
                </a:lnSpc>
                <a:defRPr/>
              </a:pPr>
              <a:endParaRPr lang="zh-CN" altLang="en-US" sz="1800" kern="0">
                <a:solidFill>
                  <a:srgbClr val="313D51"/>
                </a:solidFill>
                <a:cs typeface="+mn-ea"/>
                <a:sym typeface="+mn-lt"/>
              </a:endParaRPr>
            </a:p>
          </p:txBody>
        </p:sp>
      </p:grpSp>
      <p:grpSp>
        <p:nvGrpSpPr>
          <p:cNvPr id="51" name="组合 50"/>
          <p:cNvGrpSpPr/>
          <p:nvPr/>
        </p:nvGrpSpPr>
        <p:grpSpPr>
          <a:xfrm>
            <a:off x="658813" y="260564"/>
            <a:ext cx="4556217" cy="576263"/>
            <a:chOff x="4753236" y="2862001"/>
            <a:chExt cx="4556217" cy="576263"/>
          </a:xfrm>
        </p:grpSpPr>
        <p:grpSp>
          <p:nvGrpSpPr>
            <p:cNvPr id="52" name="组合 22"/>
            <p:cNvGrpSpPr/>
            <p:nvPr/>
          </p:nvGrpSpPr>
          <p:grpSpPr bwMode="auto">
            <a:xfrm>
              <a:off x="4753236" y="2862001"/>
              <a:ext cx="576262" cy="576263"/>
              <a:chOff x="6170389" y="3371639"/>
              <a:chExt cx="576064" cy="576064"/>
            </a:xfrm>
          </p:grpSpPr>
          <p:sp>
            <p:nvSpPr>
              <p:cNvPr id="54" name="圆角矩形 11"/>
              <p:cNvSpPr>
                <a:spLocks noChangeArrowheads="1"/>
              </p:cNvSpPr>
              <p:nvPr/>
            </p:nvSpPr>
            <p:spPr bwMode="auto">
              <a:xfrm>
                <a:off x="6170389" y="3371639"/>
                <a:ext cx="576064" cy="576064"/>
              </a:xfrm>
              <a:prstGeom prst="roundRect">
                <a:avLst>
                  <a:gd name="adj" fmla="val 16667"/>
                </a:avLst>
              </a:prstGeom>
              <a:solidFill>
                <a:srgbClr val="244C89"/>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mn-lt"/>
                  <a:ea typeface="+mn-ea"/>
                  <a:cs typeface="+mn-ea"/>
                  <a:sym typeface="+mn-lt"/>
                </a:endParaRPr>
              </a:p>
            </p:txBody>
          </p:sp>
          <p:sp>
            <p:nvSpPr>
              <p:cNvPr id="55" name="Freeform 13"/>
              <p:cNvSpPr>
                <a:spLocks noEditPoints="1"/>
              </p:cNvSpPr>
              <p:nvPr/>
            </p:nvSpPr>
            <p:spPr bwMode="auto">
              <a:xfrm>
                <a:off x="6293383" y="3504805"/>
                <a:ext cx="330076" cy="309733"/>
              </a:xfrm>
              <a:custGeom>
                <a:avLst/>
                <a:gdLst>
                  <a:gd name="T0" fmla="*/ 0 w 957"/>
                  <a:gd name="T1" fmla="*/ 2147483646 h 885"/>
                  <a:gd name="T2" fmla="*/ 2147483646 w 957"/>
                  <a:gd name="T3" fmla="*/ 2147483646 h 885"/>
                  <a:gd name="T4" fmla="*/ 2147483646 w 957"/>
                  <a:gd name="T5" fmla="*/ 2147483646 h 885"/>
                  <a:gd name="T6" fmla="*/ 2147483646 w 957"/>
                  <a:gd name="T7" fmla="*/ 2147483646 h 885"/>
                  <a:gd name="T8" fmla="*/ 2147483646 w 957"/>
                  <a:gd name="T9" fmla="*/ 2147483646 h 885"/>
                  <a:gd name="T10" fmla="*/ 2147483646 w 957"/>
                  <a:gd name="T11" fmla="*/ 2147483646 h 885"/>
                  <a:gd name="T12" fmla="*/ 2147483646 w 957"/>
                  <a:gd name="T13" fmla="*/ 2147483646 h 885"/>
                  <a:gd name="T14" fmla="*/ 2147483646 w 957"/>
                  <a:gd name="T15" fmla="*/ 2147483646 h 885"/>
                  <a:gd name="T16" fmla="*/ 2147483646 w 957"/>
                  <a:gd name="T17" fmla="*/ 2147483646 h 885"/>
                  <a:gd name="T18" fmla="*/ 2147483646 w 957"/>
                  <a:gd name="T19" fmla="*/ 2147483646 h 885"/>
                  <a:gd name="T20" fmla="*/ 0 w 957"/>
                  <a:gd name="T21" fmla="*/ 2147483646 h 885"/>
                  <a:gd name="T22" fmla="*/ 2147483646 w 957"/>
                  <a:gd name="T23" fmla="*/ 2147483646 h 885"/>
                  <a:gd name="T24" fmla="*/ 2147483646 w 957"/>
                  <a:gd name="T25" fmla="*/ 2147483646 h 885"/>
                  <a:gd name="T26" fmla="*/ 2147483646 w 957"/>
                  <a:gd name="T27" fmla="*/ 2147483646 h 885"/>
                  <a:gd name="T28" fmla="*/ 2147483646 w 957"/>
                  <a:gd name="T29" fmla="*/ 2147483646 h 885"/>
                  <a:gd name="T30" fmla="*/ 2147483646 w 957"/>
                  <a:gd name="T31" fmla="*/ 2147483646 h 885"/>
                  <a:gd name="T32" fmla="*/ 2147483646 w 957"/>
                  <a:gd name="T33" fmla="*/ 2147483646 h 885"/>
                  <a:gd name="T34" fmla="*/ 2147483646 w 957"/>
                  <a:gd name="T35" fmla="*/ 2147483646 h 885"/>
                  <a:gd name="T36" fmla="*/ 2147483646 w 957"/>
                  <a:gd name="T37" fmla="*/ 2147483646 h 885"/>
                  <a:gd name="T38" fmla="*/ 2147483646 w 957"/>
                  <a:gd name="T39" fmla="*/ 2147483646 h 885"/>
                  <a:gd name="T40" fmla="*/ 2147483646 w 957"/>
                  <a:gd name="T41" fmla="*/ 2147483646 h 885"/>
                  <a:gd name="T42" fmla="*/ 2147483646 w 957"/>
                  <a:gd name="T43" fmla="*/ 2147483646 h 885"/>
                  <a:gd name="T44" fmla="*/ 2147483646 w 957"/>
                  <a:gd name="T45" fmla="*/ 2147483646 h 885"/>
                  <a:gd name="T46" fmla="*/ 2147483646 w 957"/>
                  <a:gd name="T47" fmla="*/ 2147483646 h 885"/>
                  <a:gd name="T48" fmla="*/ 2147483646 w 957"/>
                  <a:gd name="T49" fmla="*/ 2147483646 h 885"/>
                  <a:gd name="T50" fmla="*/ 2147483646 w 957"/>
                  <a:gd name="T51" fmla="*/ 2147483646 h 885"/>
                  <a:gd name="T52" fmla="*/ 2147483646 w 957"/>
                  <a:gd name="T53" fmla="*/ 2147483646 h 885"/>
                  <a:gd name="T54" fmla="*/ 2147483646 w 957"/>
                  <a:gd name="T55" fmla="*/ 2147483646 h 885"/>
                  <a:gd name="T56" fmla="*/ 2147483646 w 957"/>
                  <a:gd name="T57" fmla="*/ 2147483646 h 885"/>
                  <a:gd name="T58" fmla="*/ 2147483646 w 957"/>
                  <a:gd name="T59" fmla="*/ 2147483646 h 885"/>
                  <a:gd name="T60" fmla="*/ 2147483646 w 957"/>
                  <a:gd name="T61" fmla="*/ 2147483646 h 885"/>
                  <a:gd name="T62" fmla="*/ 2147483646 w 957"/>
                  <a:gd name="T63" fmla="*/ 2147483646 h 885"/>
                  <a:gd name="T64" fmla="*/ 2147483646 w 957"/>
                  <a:gd name="T65" fmla="*/ 2147483646 h 885"/>
                  <a:gd name="T66" fmla="*/ 2147483646 w 957"/>
                  <a:gd name="T67" fmla="*/ 2147483646 h 885"/>
                  <a:gd name="T68" fmla="*/ 2147483646 w 957"/>
                  <a:gd name="T69" fmla="*/ 2147483646 h 885"/>
                  <a:gd name="T70" fmla="*/ 2147483646 w 957"/>
                  <a:gd name="T71" fmla="*/ 2147483646 h 885"/>
                  <a:gd name="T72" fmla="*/ 2147483646 w 957"/>
                  <a:gd name="T73" fmla="*/ 2147483646 h 885"/>
                  <a:gd name="T74" fmla="*/ 2147483646 w 957"/>
                  <a:gd name="T75" fmla="*/ 2147483646 h 885"/>
                  <a:gd name="T76" fmla="*/ 2147483646 w 957"/>
                  <a:gd name="T77" fmla="*/ 2147483646 h 885"/>
                  <a:gd name="T78" fmla="*/ 2147483646 w 957"/>
                  <a:gd name="T79" fmla="*/ 2147483646 h 885"/>
                  <a:gd name="T80" fmla="*/ 2147483646 w 957"/>
                  <a:gd name="T81" fmla="*/ 2147483646 h 885"/>
                  <a:gd name="T82" fmla="*/ 2147483646 w 957"/>
                  <a:gd name="T83" fmla="*/ 2147483646 h 885"/>
                  <a:gd name="T84" fmla="*/ 2147483646 w 957"/>
                  <a:gd name="T85" fmla="*/ 2147483646 h 885"/>
                  <a:gd name="T86" fmla="*/ 2147483646 w 957"/>
                  <a:gd name="T87" fmla="*/ 2147483646 h 885"/>
                  <a:gd name="T88" fmla="*/ 2147483646 w 957"/>
                  <a:gd name="T89" fmla="*/ 2147483646 h 885"/>
                  <a:gd name="T90" fmla="*/ 2147483646 w 957"/>
                  <a:gd name="T91" fmla="*/ 2147483646 h 885"/>
                  <a:gd name="T92" fmla="*/ 2147483646 w 957"/>
                  <a:gd name="T93" fmla="*/ 2147483646 h 88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957" h="885">
                    <a:moveTo>
                      <a:pt x="0" y="155"/>
                    </a:moveTo>
                    <a:cubicBezTo>
                      <a:pt x="0" y="278"/>
                      <a:pt x="0" y="400"/>
                      <a:pt x="0" y="523"/>
                    </a:cubicBezTo>
                    <a:cubicBezTo>
                      <a:pt x="0" y="533"/>
                      <a:pt x="161" y="687"/>
                      <a:pt x="181" y="707"/>
                    </a:cubicBezTo>
                    <a:cubicBezTo>
                      <a:pt x="202" y="728"/>
                      <a:pt x="355" y="885"/>
                      <a:pt x="368" y="885"/>
                    </a:cubicBezTo>
                    <a:cubicBezTo>
                      <a:pt x="442" y="885"/>
                      <a:pt x="516" y="885"/>
                      <a:pt x="589" y="885"/>
                    </a:cubicBezTo>
                    <a:cubicBezTo>
                      <a:pt x="620" y="885"/>
                      <a:pt x="632" y="856"/>
                      <a:pt x="645" y="837"/>
                    </a:cubicBezTo>
                    <a:cubicBezTo>
                      <a:pt x="645" y="684"/>
                      <a:pt x="645" y="532"/>
                      <a:pt x="645" y="380"/>
                    </a:cubicBezTo>
                    <a:cubicBezTo>
                      <a:pt x="631" y="385"/>
                      <a:pt x="590" y="368"/>
                      <a:pt x="582" y="391"/>
                    </a:cubicBezTo>
                    <a:cubicBezTo>
                      <a:pt x="577" y="401"/>
                      <a:pt x="582" y="573"/>
                      <a:pt x="582" y="608"/>
                    </a:cubicBezTo>
                    <a:cubicBezTo>
                      <a:pt x="582" y="643"/>
                      <a:pt x="592" y="822"/>
                      <a:pt x="567" y="822"/>
                    </a:cubicBezTo>
                    <a:cubicBezTo>
                      <a:pt x="507" y="822"/>
                      <a:pt x="447" y="822"/>
                      <a:pt x="387" y="822"/>
                    </a:cubicBezTo>
                    <a:cubicBezTo>
                      <a:pt x="368" y="822"/>
                      <a:pt x="376" y="760"/>
                      <a:pt x="376" y="741"/>
                    </a:cubicBezTo>
                    <a:cubicBezTo>
                      <a:pt x="376" y="710"/>
                      <a:pt x="376" y="679"/>
                      <a:pt x="376" y="649"/>
                    </a:cubicBezTo>
                    <a:cubicBezTo>
                      <a:pt x="376" y="565"/>
                      <a:pt x="376" y="551"/>
                      <a:pt x="324" y="516"/>
                    </a:cubicBezTo>
                    <a:cubicBezTo>
                      <a:pt x="300" y="516"/>
                      <a:pt x="301" y="509"/>
                      <a:pt x="280" y="509"/>
                    </a:cubicBezTo>
                    <a:cubicBezTo>
                      <a:pt x="209" y="509"/>
                      <a:pt x="137" y="509"/>
                      <a:pt x="66" y="509"/>
                    </a:cubicBezTo>
                    <a:cubicBezTo>
                      <a:pt x="66" y="398"/>
                      <a:pt x="66" y="287"/>
                      <a:pt x="66" y="177"/>
                    </a:cubicBezTo>
                    <a:cubicBezTo>
                      <a:pt x="66" y="168"/>
                      <a:pt x="69" y="169"/>
                      <a:pt x="74" y="162"/>
                    </a:cubicBezTo>
                    <a:cubicBezTo>
                      <a:pt x="155" y="162"/>
                      <a:pt x="236" y="162"/>
                      <a:pt x="317" y="162"/>
                    </a:cubicBezTo>
                    <a:cubicBezTo>
                      <a:pt x="333" y="151"/>
                      <a:pt x="375" y="115"/>
                      <a:pt x="376" y="92"/>
                    </a:cubicBezTo>
                    <a:cubicBezTo>
                      <a:pt x="274" y="92"/>
                      <a:pt x="172" y="92"/>
                      <a:pt x="70" y="92"/>
                    </a:cubicBezTo>
                    <a:cubicBezTo>
                      <a:pt x="42" y="92"/>
                      <a:pt x="0" y="131"/>
                      <a:pt x="0" y="155"/>
                    </a:cubicBezTo>
                    <a:close/>
                    <a:moveTo>
                      <a:pt x="505" y="215"/>
                    </a:moveTo>
                    <a:lnTo>
                      <a:pt x="538" y="182"/>
                    </a:lnTo>
                    <a:lnTo>
                      <a:pt x="505" y="149"/>
                    </a:lnTo>
                    <a:cubicBezTo>
                      <a:pt x="504" y="148"/>
                      <a:pt x="504" y="146"/>
                      <a:pt x="505" y="145"/>
                    </a:cubicBezTo>
                    <a:lnTo>
                      <a:pt x="527" y="123"/>
                    </a:lnTo>
                    <a:cubicBezTo>
                      <a:pt x="528" y="122"/>
                      <a:pt x="530" y="122"/>
                      <a:pt x="531" y="123"/>
                    </a:cubicBezTo>
                    <a:lnTo>
                      <a:pt x="564" y="156"/>
                    </a:lnTo>
                    <a:lnTo>
                      <a:pt x="597" y="123"/>
                    </a:lnTo>
                    <a:cubicBezTo>
                      <a:pt x="599" y="122"/>
                      <a:pt x="601" y="122"/>
                      <a:pt x="602" y="123"/>
                    </a:cubicBezTo>
                    <a:lnTo>
                      <a:pt x="624" y="145"/>
                    </a:lnTo>
                    <a:cubicBezTo>
                      <a:pt x="625" y="146"/>
                      <a:pt x="625" y="148"/>
                      <a:pt x="624" y="149"/>
                    </a:cubicBezTo>
                    <a:lnTo>
                      <a:pt x="591" y="182"/>
                    </a:lnTo>
                    <a:lnTo>
                      <a:pt x="624" y="215"/>
                    </a:lnTo>
                    <a:cubicBezTo>
                      <a:pt x="625" y="217"/>
                      <a:pt x="625" y="219"/>
                      <a:pt x="624" y="220"/>
                    </a:cubicBezTo>
                    <a:lnTo>
                      <a:pt x="602" y="242"/>
                    </a:lnTo>
                    <a:cubicBezTo>
                      <a:pt x="601" y="243"/>
                      <a:pt x="599" y="243"/>
                      <a:pt x="597" y="242"/>
                    </a:cubicBezTo>
                    <a:lnTo>
                      <a:pt x="564" y="209"/>
                    </a:lnTo>
                    <a:lnTo>
                      <a:pt x="531" y="242"/>
                    </a:lnTo>
                    <a:cubicBezTo>
                      <a:pt x="530" y="243"/>
                      <a:pt x="528" y="243"/>
                      <a:pt x="527" y="242"/>
                    </a:cubicBezTo>
                    <a:lnTo>
                      <a:pt x="505" y="220"/>
                    </a:lnTo>
                    <a:cubicBezTo>
                      <a:pt x="504" y="219"/>
                      <a:pt x="504" y="217"/>
                      <a:pt x="505" y="215"/>
                    </a:cubicBezTo>
                    <a:close/>
                    <a:moveTo>
                      <a:pt x="780" y="332"/>
                    </a:moveTo>
                    <a:lnTo>
                      <a:pt x="944" y="496"/>
                    </a:lnTo>
                    <a:cubicBezTo>
                      <a:pt x="957" y="509"/>
                      <a:pt x="957" y="530"/>
                      <a:pt x="944" y="543"/>
                    </a:cubicBezTo>
                    <a:lnTo>
                      <a:pt x="925" y="562"/>
                    </a:lnTo>
                    <a:cubicBezTo>
                      <a:pt x="912" y="575"/>
                      <a:pt x="891" y="575"/>
                      <a:pt x="878" y="562"/>
                    </a:cubicBezTo>
                    <a:lnTo>
                      <a:pt x="714" y="398"/>
                    </a:lnTo>
                    <a:lnTo>
                      <a:pt x="780" y="332"/>
                    </a:lnTo>
                    <a:close/>
                    <a:moveTo>
                      <a:pt x="447" y="65"/>
                    </a:moveTo>
                    <a:cubicBezTo>
                      <a:pt x="512" y="0"/>
                      <a:pt x="617" y="0"/>
                      <a:pt x="682" y="65"/>
                    </a:cubicBezTo>
                    <a:cubicBezTo>
                      <a:pt x="740" y="123"/>
                      <a:pt x="747" y="213"/>
                      <a:pt x="701" y="278"/>
                    </a:cubicBezTo>
                    <a:lnTo>
                      <a:pt x="754" y="331"/>
                    </a:lnTo>
                    <a:cubicBezTo>
                      <a:pt x="756" y="333"/>
                      <a:pt x="756" y="337"/>
                      <a:pt x="754" y="339"/>
                    </a:cubicBezTo>
                    <a:lnTo>
                      <a:pt x="721" y="372"/>
                    </a:lnTo>
                    <a:cubicBezTo>
                      <a:pt x="719" y="374"/>
                      <a:pt x="715" y="374"/>
                      <a:pt x="713" y="372"/>
                    </a:cubicBezTo>
                    <a:lnTo>
                      <a:pt x="660" y="319"/>
                    </a:lnTo>
                    <a:cubicBezTo>
                      <a:pt x="595" y="364"/>
                      <a:pt x="505" y="358"/>
                      <a:pt x="447" y="300"/>
                    </a:cubicBezTo>
                    <a:cubicBezTo>
                      <a:pt x="382" y="235"/>
                      <a:pt x="382" y="130"/>
                      <a:pt x="447" y="65"/>
                    </a:cubicBezTo>
                    <a:close/>
                    <a:moveTo>
                      <a:pt x="486" y="104"/>
                    </a:moveTo>
                    <a:cubicBezTo>
                      <a:pt x="529" y="60"/>
                      <a:pt x="600" y="60"/>
                      <a:pt x="643" y="104"/>
                    </a:cubicBezTo>
                    <a:cubicBezTo>
                      <a:pt x="687" y="147"/>
                      <a:pt x="687" y="218"/>
                      <a:pt x="643" y="261"/>
                    </a:cubicBezTo>
                    <a:cubicBezTo>
                      <a:pt x="600" y="305"/>
                      <a:pt x="529" y="305"/>
                      <a:pt x="486" y="261"/>
                    </a:cubicBezTo>
                    <a:cubicBezTo>
                      <a:pt x="442" y="218"/>
                      <a:pt x="442" y="147"/>
                      <a:pt x="486" y="104"/>
                    </a:cubicBezTo>
                    <a:close/>
                    <a:moveTo>
                      <a:pt x="306" y="770"/>
                    </a:moveTo>
                    <a:cubicBezTo>
                      <a:pt x="304" y="706"/>
                      <a:pt x="303" y="643"/>
                      <a:pt x="302" y="579"/>
                    </a:cubicBezTo>
                    <a:cubicBezTo>
                      <a:pt x="241" y="579"/>
                      <a:pt x="179" y="579"/>
                      <a:pt x="118" y="579"/>
                    </a:cubicBezTo>
                    <a:cubicBezTo>
                      <a:pt x="117" y="580"/>
                      <a:pt x="116" y="581"/>
                      <a:pt x="115" y="581"/>
                    </a:cubicBezTo>
                    <a:cubicBezTo>
                      <a:pt x="179" y="644"/>
                      <a:pt x="242" y="707"/>
                      <a:pt x="306" y="770"/>
                    </a:cubicBezTo>
                    <a:close/>
                    <a:moveTo>
                      <a:pt x="110" y="225"/>
                    </a:moveTo>
                    <a:cubicBezTo>
                      <a:pt x="110" y="233"/>
                      <a:pt x="110" y="242"/>
                      <a:pt x="110" y="250"/>
                    </a:cubicBezTo>
                    <a:cubicBezTo>
                      <a:pt x="110" y="259"/>
                      <a:pt x="116" y="265"/>
                      <a:pt x="125" y="265"/>
                    </a:cubicBezTo>
                    <a:cubicBezTo>
                      <a:pt x="209" y="265"/>
                      <a:pt x="292" y="265"/>
                      <a:pt x="376" y="265"/>
                    </a:cubicBezTo>
                    <a:cubicBezTo>
                      <a:pt x="399" y="265"/>
                      <a:pt x="394" y="228"/>
                      <a:pt x="387" y="214"/>
                    </a:cubicBezTo>
                    <a:cubicBezTo>
                      <a:pt x="338" y="214"/>
                      <a:pt x="288" y="214"/>
                      <a:pt x="239" y="214"/>
                    </a:cubicBezTo>
                    <a:cubicBezTo>
                      <a:pt x="209" y="214"/>
                      <a:pt x="110" y="206"/>
                      <a:pt x="110" y="225"/>
                    </a:cubicBezTo>
                    <a:close/>
                    <a:moveTo>
                      <a:pt x="110" y="405"/>
                    </a:moveTo>
                    <a:cubicBezTo>
                      <a:pt x="110" y="416"/>
                      <a:pt x="110" y="427"/>
                      <a:pt x="110" y="439"/>
                    </a:cubicBezTo>
                    <a:cubicBezTo>
                      <a:pt x="110" y="447"/>
                      <a:pt x="113" y="450"/>
                      <a:pt x="121" y="450"/>
                    </a:cubicBezTo>
                    <a:cubicBezTo>
                      <a:pt x="211" y="450"/>
                      <a:pt x="301" y="450"/>
                      <a:pt x="390" y="450"/>
                    </a:cubicBezTo>
                    <a:cubicBezTo>
                      <a:pt x="392" y="440"/>
                      <a:pt x="400" y="402"/>
                      <a:pt x="379" y="402"/>
                    </a:cubicBezTo>
                    <a:cubicBezTo>
                      <a:pt x="296" y="402"/>
                      <a:pt x="212" y="402"/>
                      <a:pt x="129" y="402"/>
                    </a:cubicBezTo>
                    <a:cubicBezTo>
                      <a:pt x="123" y="402"/>
                      <a:pt x="115" y="404"/>
                      <a:pt x="110" y="405"/>
                    </a:cubicBezTo>
                    <a:close/>
                    <a:moveTo>
                      <a:pt x="110" y="328"/>
                    </a:moveTo>
                    <a:cubicBezTo>
                      <a:pt x="110" y="333"/>
                      <a:pt x="110" y="338"/>
                      <a:pt x="110" y="343"/>
                    </a:cubicBezTo>
                    <a:cubicBezTo>
                      <a:pt x="110" y="351"/>
                      <a:pt x="113" y="351"/>
                      <a:pt x="118" y="357"/>
                    </a:cubicBezTo>
                    <a:cubicBezTo>
                      <a:pt x="205" y="357"/>
                      <a:pt x="292" y="357"/>
                      <a:pt x="379" y="357"/>
                    </a:cubicBezTo>
                    <a:cubicBezTo>
                      <a:pt x="384" y="355"/>
                      <a:pt x="389" y="353"/>
                      <a:pt x="394" y="350"/>
                    </a:cubicBezTo>
                    <a:cubicBezTo>
                      <a:pt x="394" y="344"/>
                      <a:pt x="394" y="338"/>
                      <a:pt x="394" y="332"/>
                    </a:cubicBezTo>
                    <a:cubicBezTo>
                      <a:pt x="394" y="320"/>
                      <a:pt x="390" y="317"/>
                      <a:pt x="387" y="309"/>
                    </a:cubicBezTo>
                    <a:cubicBezTo>
                      <a:pt x="336" y="309"/>
                      <a:pt x="286" y="309"/>
                      <a:pt x="236" y="309"/>
                    </a:cubicBezTo>
                    <a:cubicBezTo>
                      <a:pt x="211" y="309"/>
                      <a:pt x="187" y="309"/>
                      <a:pt x="162" y="309"/>
                    </a:cubicBezTo>
                    <a:cubicBezTo>
                      <a:pt x="131" y="310"/>
                      <a:pt x="110" y="299"/>
                      <a:pt x="110" y="3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cs typeface="+mn-ea"/>
                  <a:sym typeface="+mn-lt"/>
                </a:endParaRPr>
              </a:p>
            </p:txBody>
          </p:sp>
        </p:grpSp>
        <p:sp>
          <p:nvSpPr>
            <p:cNvPr id="53" name="TextBox 59"/>
            <p:cNvSpPr txBox="1">
              <a:spLocks noChangeArrowheads="1"/>
            </p:cNvSpPr>
            <p:nvPr/>
          </p:nvSpPr>
          <p:spPr bwMode="auto">
            <a:xfrm>
              <a:off x="5452534" y="2862001"/>
              <a:ext cx="3856919" cy="497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sz="2400" b="1" dirty="0">
                  <a:solidFill>
                    <a:srgbClr val="313D51"/>
                  </a:solidFill>
                  <a:latin typeface="+mn-lt"/>
                  <a:ea typeface="+mn-ea"/>
                  <a:cs typeface="+mn-ea"/>
                  <a:sym typeface="+mn-lt"/>
                </a:rPr>
                <a:t>还原的正确性和完整性</a:t>
              </a:r>
            </a:p>
          </p:txBody>
        </p:sp>
      </p:grpSp>
      <p:sp>
        <p:nvSpPr>
          <p:cNvPr id="43" name="文本框 42">
            <a:extLst>
              <a:ext uri="{FF2B5EF4-FFF2-40B4-BE49-F238E27FC236}">
                <a16:creationId xmlns:a16="http://schemas.microsoft.com/office/drawing/2014/main" id="{F358EE89-BD92-1059-AF34-D00658B0981B}"/>
              </a:ext>
            </a:extLst>
          </p:cNvPr>
          <p:cNvSpPr txBox="1"/>
          <p:nvPr/>
        </p:nvSpPr>
        <p:spPr>
          <a:xfrm>
            <a:off x="850091" y="1059961"/>
            <a:ext cx="10491818" cy="1754326"/>
          </a:xfrm>
          <a:prstGeom prst="rect">
            <a:avLst/>
          </a:prstGeom>
          <a:noFill/>
        </p:spPr>
        <p:txBody>
          <a:bodyPr wrap="square">
            <a:spAutoFit/>
          </a:bodyPr>
          <a:lstStyle/>
          <a:p>
            <a:r>
              <a:rPr lang="zh-CN" altLang="zh-CN" kern="100" dirty="0">
                <a:solidFill>
                  <a:schemeClr val="bg1">
                    <a:lumMod val="50000"/>
                  </a:schemeClr>
                </a:solidFill>
                <a:latin typeface="+mn-ea"/>
                <a:cs typeface="Times New Roman" panose="02020603050405020304" pitchFamily="18" charset="0"/>
              </a:rPr>
              <a:t>当应答协议实体部分的内容类型是</a:t>
            </a:r>
            <a:r>
              <a:rPr lang="en-US" altLang="zh-CN" kern="100" dirty="0">
                <a:solidFill>
                  <a:schemeClr val="bg1">
                    <a:lumMod val="50000"/>
                  </a:schemeClr>
                </a:solidFill>
                <a:latin typeface="+mn-ea"/>
                <a:cs typeface="Times New Roman" panose="02020603050405020304" pitchFamily="18" charset="0"/>
              </a:rPr>
              <a:t>text/HTML</a:t>
            </a:r>
            <a:r>
              <a:rPr lang="zh-CN" altLang="zh-CN" kern="100" dirty="0">
                <a:solidFill>
                  <a:schemeClr val="bg1">
                    <a:lumMod val="50000"/>
                  </a:schemeClr>
                </a:solidFill>
                <a:latin typeface="+mn-ea"/>
                <a:cs typeface="Times New Roman" panose="02020603050405020304" pitchFamily="18" charset="0"/>
              </a:rPr>
              <a:t>时，实体内容如</a:t>
            </a:r>
            <a:r>
              <a:rPr lang="zh-CN" altLang="en-US" kern="100" dirty="0">
                <a:solidFill>
                  <a:schemeClr val="bg1">
                    <a:lumMod val="50000"/>
                  </a:schemeClr>
                </a:solidFill>
                <a:latin typeface="+mn-ea"/>
                <a:cs typeface="Times New Roman" panose="02020603050405020304" pitchFamily="18" charset="0"/>
              </a:rPr>
              <a:t>左图</a:t>
            </a:r>
            <a:r>
              <a:rPr lang="zh-CN" altLang="zh-CN" kern="100" dirty="0">
                <a:solidFill>
                  <a:schemeClr val="bg1">
                    <a:lumMod val="50000"/>
                  </a:schemeClr>
                </a:solidFill>
                <a:latin typeface="+mn-ea"/>
                <a:cs typeface="Times New Roman" panose="02020603050405020304" pitchFamily="18" charset="0"/>
              </a:rPr>
              <a:t>（传输内容不含换行符，为了便于展示测试效果还原的原始文件进行了换行），打开测试网页的网页源代码如</a:t>
            </a:r>
            <a:r>
              <a:rPr lang="zh-CN" altLang="en-US" kern="100" dirty="0">
                <a:solidFill>
                  <a:schemeClr val="bg1">
                    <a:lumMod val="50000"/>
                  </a:schemeClr>
                </a:solidFill>
                <a:latin typeface="+mn-ea"/>
                <a:cs typeface="Times New Roman" panose="02020603050405020304" pitchFamily="18" charset="0"/>
              </a:rPr>
              <a:t>右图</a:t>
            </a:r>
            <a:r>
              <a:rPr lang="zh-CN" altLang="zh-CN" kern="100" dirty="0">
                <a:solidFill>
                  <a:schemeClr val="bg1">
                    <a:lumMod val="50000"/>
                  </a:schemeClr>
                </a:solidFill>
                <a:latin typeface="+mn-ea"/>
                <a:cs typeface="Times New Roman" panose="02020603050405020304" pitchFamily="18" charset="0"/>
              </a:rPr>
              <a:t>，可见还原的内容与网页源代码相同，说明本系统完整且正确地还原出了传输</a:t>
            </a:r>
            <a:r>
              <a:rPr lang="en-US" altLang="zh-CN" kern="100" dirty="0">
                <a:solidFill>
                  <a:schemeClr val="bg1">
                    <a:lumMod val="50000"/>
                  </a:schemeClr>
                </a:solidFill>
                <a:latin typeface="+mn-ea"/>
                <a:cs typeface="Times New Roman" panose="02020603050405020304" pitchFamily="18" charset="0"/>
              </a:rPr>
              <a:t>HTML</a:t>
            </a:r>
            <a:r>
              <a:rPr lang="zh-CN" altLang="zh-CN" kern="100" dirty="0">
                <a:solidFill>
                  <a:schemeClr val="bg1">
                    <a:lumMod val="50000"/>
                  </a:schemeClr>
                </a:solidFill>
                <a:latin typeface="+mn-ea"/>
                <a:cs typeface="Times New Roman" panose="02020603050405020304" pitchFamily="18" charset="0"/>
              </a:rPr>
              <a:t>对象的应答协议。</a:t>
            </a:r>
            <a:endParaRPr lang="en-US" altLang="zh-CN" kern="100" dirty="0">
              <a:solidFill>
                <a:schemeClr val="bg1">
                  <a:lumMod val="50000"/>
                </a:schemeClr>
              </a:solidFill>
              <a:latin typeface="+mn-ea"/>
              <a:cs typeface="Times New Roman" panose="02020603050405020304" pitchFamily="18" charset="0"/>
            </a:endParaRPr>
          </a:p>
          <a:p>
            <a:r>
              <a:rPr lang="zh-CN" altLang="en-US" kern="100" dirty="0">
                <a:solidFill>
                  <a:schemeClr val="bg1">
                    <a:lumMod val="50000"/>
                  </a:schemeClr>
                </a:solidFill>
                <a:latin typeface="+mn-ea"/>
                <a:cs typeface="Times New Roman" panose="02020603050405020304" pitchFamily="18" charset="0"/>
              </a:rPr>
              <a:t>论文中展示了更多的测试效果，包括对文本、程序、图片等实体内容的还原测试，对非正常状态（</a:t>
            </a:r>
            <a:r>
              <a:rPr lang="en-US" altLang="zh-CN" kern="100" dirty="0">
                <a:solidFill>
                  <a:schemeClr val="bg1">
                    <a:lumMod val="50000"/>
                  </a:schemeClr>
                </a:solidFill>
                <a:latin typeface="+mn-ea"/>
                <a:cs typeface="Times New Roman" panose="02020603050405020304" pitchFamily="18" charset="0"/>
              </a:rPr>
              <a:t>404</a:t>
            </a:r>
            <a:r>
              <a:rPr lang="zh-CN" altLang="en-US" kern="100" dirty="0">
                <a:solidFill>
                  <a:schemeClr val="bg1">
                    <a:lumMod val="50000"/>
                  </a:schemeClr>
                </a:solidFill>
                <a:latin typeface="+mn-ea"/>
                <a:cs typeface="Times New Roman" panose="02020603050405020304" pitchFamily="18" charset="0"/>
              </a:rPr>
              <a:t>、</a:t>
            </a:r>
            <a:r>
              <a:rPr lang="en-US" altLang="zh-CN" kern="100" dirty="0">
                <a:solidFill>
                  <a:schemeClr val="bg1">
                    <a:lumMod val="50000"/>
                  </a:schemeClr>
                </a:solidFill>
                <a:latin typeface="+mn-ea"/>
                <a:cs typeface="Times New Roman" panose="02020603050405020304" pitchFamily="18" charset="0"/>
              </a:rPr>
              <a:t>302</a:t>
            </a:r>
            <a:r>
              <a:rPr lang="zh-CN" altLang="en-US" kern="100" dirty="0">
                <a:solidFill>
                  <a:schemeClr val="bg1">
                    <a:lumMod val="50000"/>
                  </a:schemeClr>
                </a:solidFill>
                <a:latin typeface="+mn-ea"/>
                <a:cs typeface="Times New Roman" panose="02020603050405020304" pitchFamily="18" charset="0"/>
              </a:rPr>
              <a:t>等）的应答协议的还原测试，以及针对用户输入错误、网络异常、文件读写异常的错误测试。</a:t>
            </a:r>
            <a:endParaRPr lang="en-US" altLang="zh-CN" kern="100" dirty="0">
              <a:solidFill>
                <a:schemeClr val="bg1">
                  <a:lumMod val="50000"/>
                </a:schemeClr>
              </a:solidFill>
              <a:latin typeface="+mn-ea"/>
              <a:cs typeface="Times New Roman" panose="02020603050405020304" pitchFamily="18" charset="0"/>
            </a:endParaRPr>
          </a:p>
          <a:p>
            <a:endParaRPr lang="zh-CN" altLang="en-US" kern="100" dirty="0">
              <a:solidFill>
                <a:schemeClr val="bg1">
                  <a:lumMod val="50000"/>
                </a:schemeClr>
              </a:solidFill>
              <a:latin typeface="+mn-ea"/>
              <a:cs typeface="Times New Roman" panose="02020603050405020304" pitchFamily="18" charset="0"/>
            </a:endParaRPr>
          </a:p>
        </p:txBody>
      </p:sp>
      <p:pic>
        <p:nvPicPr>
          <p:cNvPr id="44" name="图片 43">
            <a:extLst>
              <a:ext uri="{FF2B5EF4-FFF2-40B4-BE49-F238E27FC236}">
                <a16:creationId xmlns:a16="http://schemas.microsoft.com/office/drawing/2014/main" id="{83036AB8-7ED2-D6EB-18F2-0F04F2B684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906" y="2904076"/>
            <a:ext cx="5400040" cy="2644775"/>
          </a:xfrm>
          <a:prstGeom prst="rect">
            <a:avLst/>
          </a:prstGeom>
        </p:spPr>
      </p:pic>
      <p:pic>
        <p:nvPicPr>
          <p:cNvPr id="45" name="图片 44">
            <a:extLst>
              <a:ext uri="{FF2B5EF4-FFF2-40B4-BE49-F238E27FC236}">
                <a16:creationId xmlns:a16="http://schemas.microsoft.com/office/drawing/2014/main" id="{A29841EE-D022-424B-EE67-28BB3C126B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2198" y="2970216"/>
            <a:ext cx="5609801" cy="257863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reeform 3"/>
          <p:cNvSpPr/>
          <p:nvPr/>
        </p:nvSpPr>
        <p:spPr bwMode="gray">
          <a:xfrm rot="19490962">
            <a:off x="4350947" y="3641902"/>
            <a:ext cx="1495562" cy="1807168"/>
          </a:xfrm>
          <a:custGeom>
            <a:avLst/>
            <a:gdLst>
              <a:gd name="T0" fmla="*/ 1219 w 1921"/>
              <a:gd name="T1" fmla="*/ 3 h 1516"/>
              <a:gd name="T2" fmla="*/ 1047 w 1921"/>
              <a:gd name="T3" fmla="*/ 20 h 1516"/>
              <a:gd name="T4" fmla="*/ 900 w 1921"/>
              <a:gd name="T5" fmla="*/ 43 h 1516"/>
              <a:gd name="T6" fmla="*/ 763 w 1921"/>
              <a:gd name="T7" fmla="*/ 76 h 1516"/>
              <a:gd name="T8" fmla="*/ 593 w 1921"/>
              <a:gd name="T9" fmla="*/ 128 h 1516"/>
              <a:gd name="T10" fmla="*/ 449 w 1921"/>
              <a:gd name="T11" fmla="*/ 187 h 1516"/>
              <a:gd name="T12" fmla="*/ 345 w 1921"/>
              <a:gd name="T13" fmla="*/ 244 h 1516"/>
              <a:gd name="T14" fmla="*/ 261 w 1921"/>
              <a:gd name="T15" fmla="*/ 301 h 1516"/>
              <a:gd name="T16" fmla="*/ 184 w 1921"/>
              <a:gd name="T17" fmla="*/ 366 h 1516"/>
              <a:gd name="T18" fmla="*/ 118 w 1921"/>
              <a:gd name="T19" fmla="*/ 431 h 1516"/>
              <a:gd name="T20" fmla="*/ 58 w 1921"/>
              <a:gd name="T21" fmla="*/ 516 h 1516"/>
              <a:gd name="T22" fmla="*/ 21 w 1921"/>
              <a:gd name="T23" fmla="*/ 594 h 1516"/>
              <a:gd name="T24" fmla="*/ 0 w 1921"/>
              <a:gd name="T25" fmla="*/ 695 h 1516"/>
              <a:gd name="T26" fmla="*/ 14 w 1921"/>
              <a:gd name="T27" fmla="*/ 785 h 1516"/>
              <a:gd name="T28" fmla="*/ 47 w 1921"/>
              <a:gd name="T29" fmla="*/ 872 h 1516"/>
              <a:gd name="T30" fmla="*/ 92 w 1921"/>
              <a:gd name="T31" fmla="*/ 946 h 1516"/>
              <a:gd name="T32" fmla="*/ 179 w 1921"/>
              <a:gd name="T33" fmla="*/ 1041 h 1516"/>
              <a:gd name="T34" fmla="*/ 271 w 1921"/>
              <a:gd name="T35" fmla="*/ 1115 h 1516"/>
              <a:gd name="T36" fmla="*/ 377 w 1921"/>
              <a:gd name="T37" fmla="*/ 1176 h 1516"/>
              <a:gd name="T38" fmla="*/ 512 w 1921"/>
              <a:gd name="T39" fmla="*/ 1244 h 1516"/>
              <a:gd name="T40" fmla="*/ 667 w 1921"/>
              <a:gd name="T41" fmla="*/ 1302 h 1516"/>
              <a:gd name="T42" fmla="*/ 978 w 1921"/>
              <a:gd name="T43" fmla="*/ 1373 h 1516"/>
              <a:gd name="T44" fmla="*/ 1248 w 1921"/>
              <a:gd name="T45" fmla="*/ 1403 h 1516"/>
              <a:gd name="T46" fmla="*/ 1403 w 1921"/>
              <a:gd name="T47" fmla="*/ 1515 h 1516"/>
              <a:gd name="T48" fmla="*/ 1397 w 1921"/>
              <a:gd name="T49" fmla="*/ 1031 h 1516"/>
              <a:gd name="T50" fmla="*/ 1243 w 1921"/>
              <a:gd name="T51" fmla="*/ 1132 h 1516"/>
              <a:gd name="T52" fmla="*/ 1007 w 1921"/>
              <a:gd name="T53" fmla="*/ 1098 h 1516"/>
              <a:gd name="T54" fmla="*/ 757 w 1921"/>
              <a:gd name="T55" fmla="*/ 1025 h 1516"/>
              <a:gd name="T56" fmla="*/ 619 w 1921"/>
              <a:gd name="T57" fmla="*/ 957 h 1516"/>
              <a:gd name="T58" fmla="*/ 506 w 1921"/>
              <a:gd name="T59" fmla="*/ 888 h 1516"/>
              <a:gd name="T60" fmla="*/ 417 w 1921"/>
              <a:gd name="T61" fmla="*/ 806 h 1516"/>
              <a:gd name="T62" fmla="*/ 348 w 1921"/>
              <a:gd name="T63" fmla="*/ 708 h 1516"/>
              <a:gd name="T64" fmla="*/ 319 w 1921"/>
              <a:gd name="T65" fmla="*/ 610 h 1516"/>
              <a:gd name="T66" fmla="*/ 321 w 1921"/>
              <a:gd name="T67" fmla="*/ 522 h 1516"/>
              <a:gd name="T68" fmla="*/ 348 w 1921"/>
              <a:gd name="T69" fmla="*/ 437 h 1516"/>
              <a:gd name="T70" fmla="*/ 401 w 1921"/>
              <a:gd name="T71" fmla="*/ 351 h 1516"/>
              <a:gd name="T72" fmla="*/ 509 w 1921"/>
              <a:gd name="T73" fmla="*/ 251 h 1516"/>
              <a:gd name="T74" fmla="*/ 643 w 1921"/>
              <a:gd name="T75" fmla="*/ 169 h 1516"/>
              <a:gd name="T76" fmla="*/ 778 w 1921"/>
              <a:gd name="T77" fmla="*/ 110 h 1516"/>
              <a:gd name="T78" fmla="*/ 913 w 1921"/>
              <a:gd name="T79" fmla="*/ 68 h 1516"/>
              <a:gd name="T80" fmla="*/ 1021 w 1921"/>
              <a:gd name="T81" fmla="*/ 42 h 1516"/>
              <a:gd name="T82" fmla="*/ 1150 w 1921"/>
              <a:gd name="T83" fmla="*/ 25 h 1516"/>
              <a:gd name="T84" fmla="*/ 1446 w 1921"/>
              <a:gd name="T85" fmla="*/ 0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21" h="1516">
                <a:moveTo>
                  <a:pt x="1446" y="0"/>
                </a:moveTo>
                <a:lnTo>
                  <a:pt x="1219" y="3"/>
                </a:lnTo>
                <a:lnTo>
                  <a:pt x="1142" y="9"/>
                </a:lnTo>
                <a:lnTo>
                  <a:pt x="1047" y="20"/>
                </a:lnTo>
                <a:lnTo>
                  <a:pt x="974" y="29"/>
                </a:lnTo>
                <a:lnTo>
                  <a:pt x="900" y="43"/>
                </a:lnTo>
                <a:lnTo>
                  <a:pt x="828" y="59"/>
                </a:lnTo>
                <a:lnTo>
                  <a:pt x="763" y="76"/>
                </a:lnTo>
                <a:lnTo>
                  <a:pt x="686" y="97"/>
                </a:lnTo>
                <a:lnTo>
                  <a:pt x="593" y="128"/>
                </a:lnTo>
                <a:lnTo>
                  <a:pt x="520" y="156"/>
                </a:lnTo>
                <a:lnTo>
                  <a:pt x="449" y="187"/>
                </a:lnTo>
                <a:lnTo>
                  <a:pt x="401" y="213"/>
                </a:lnTo>
                <a:lnTo>
                  <a:pt x="345" y="244"/>
                </a:lnTo>
                <a:lnTo>
                  <a:pt x="304" y="268"/>
                </a:lnTo>
                <a:lnTo>
                  <a:pt x="261" y="301"/>
                </a:lnTo>
                <a:lnTo>
                  <a:pt x="222" y="332"/>
                </a:lnTo>
                <a:lnTo>
                  <a:pt x="184" y="366"/>
                </a:lnTo>
                <a:lnTo>
                  <a:pt x="155" y="393"/>
                </a:lnTo>
                <a:lnTo>
                  <a:pt x="118" y="431"/>
                </a:lnTo>
                <a:lnTo>
                  <a:pt x="82" y="474"/>
                </a:lnTo>
                <a:lnTo>
                  <a:pt x="58" y="516"/>
                </a:lnTo>
                <a:lnTo>
                  <a:pt x="39" y="552"/>
                </a:lnTo>
                <a:lnTo>
                  <a:pt x="21" y="594"/>
                </a:lnTo>
                <a:lnTo>
                  <a:pt x="6" y="638"/>
                </a:lnTo>
                <a:lnTo>
                  <a:pt x="0" y="695"/>
                </a:lnTo>
                <a:lnTo>
                  <a:pt x="5" y="744"/>
                </a:lnTo>
                <a:lnTo>
                  <a:pt x="14" y="785"/>
                </a:lnTo>
                <a:lnTo>
                  <a:pt x="26" y="826"/>
                </a:lnTo>
                <a:lnTo>
                  <a:pt x="47" y="872"/>
                </a:lnTo>
                <a:lnTo>
                  <a:pt x="66" y="911"/>
                </a:lnTo>
                <a:lnTo>
                  <a:pt x="92" y="946"/>
                </a:lnTo>
                <a:lnTo>
                  <a:pt x="130" y="991"/>
                </a:lnTo>
                <a:lnTo>
                  <a:pt x="179" y="1041"/>
                </a:lnTo>
                <a:lnTo>
                  <a:pt x="229" y="1081"/>
                </a:lnTo>
                <a:lnTo>
                  <a:pt x="271" y="1115"/>
                </a:lnTo>
                <a:lnTo>
                  <a:pt x="325" y="1149"/>
                </a:lnTo>
                <a:lnTo>
                  <a:pt x="377" y="1176"/>
                </a:lnTo>
                <a:lnTo>
                  <a:pt x="437" y="1207"/>
                </a:lnTo>
                <a:lnTo>
                  <a:pt x="512" y="1244"/>
                </a:lnTo>
                <a:lnTo>
                  <a:pt x="585" y="1271"/>
                </a:lnTo>
                <a:lnTo>
                  <a:pt x="667" y="1302"/>
                </a:lnTo>
                <a:lnTo>
                  <a:pt x="836" y="1346"/>
                </a:lnTo>
                <a:lnTo>
                  <a:pt x="978" y="1373"/>
                </a:lnTo>
                <a:lnTo>
                  <a:pt x="1128" y="1393"/>
                </a:lnTo>
                <a:lnTo>
                  <a:pt x="1248" y="1403"/>
                </a:lnTo>
                <a:lnTo>
                  <a:pt x="1403" y="1410"/>
                </a:lnTo>
                <a:lnTo>
                  <a:pt x="1403" y="1515"/>
                </a:lnTo>
                <a:lnTo>
                  <a:pt x="1920" y="1275"/>
                </a:lnTo>
                <a:lnTo>
                  <a:pt x="1397" y="1031"/>
                </a:lnTo>
                <a:lnTo>
                  <a:pt x="1398" y="1139"/>
                </a:lnTo>
                <a:lnTo>
                  <a:pt x="1243" y="1132"/>
                </a:lnTo>
                <a:lnTo>
                  <a:pt x="1128" y="1119"/>
                </a:lnTo>
                <a:lnTo>
                  <a:pt x="1007" y="1098"/>
                </a:lnTo>
                <a:lnTo>
                  <a:pt x="836" y="1054"/>
                </a:lnTo>
                <a:lnTo>
                  <a:pt x="757" y="1025"/>
                </a:lnTo>
                <a:lnTo>
                  <a:pt x="681" y="993"/>
                </a:lnTo>
                <a:lnTo>
                  <a:pt x="619" y="957"/>
                </a:lnTo>
                <a:lnTo>
                  <a:pt x="556" y="922"/>
                </a:lnTo>
                <a:lnTo>
                  <a:pt x="506" y="888"/>
                </a:lnTo>
                <a:lnTo>
                  <a:pt x="464" y="850"/>
                </a:lnTo>
                <a:lnTo>
                  <a:pt x="417" y="806"/>
                </a:lnTo>
                <a:lnTo>
                  <a:pt x="377" y="755"/>
                </a:lnTo>
                <a:lnTo>
                  <a:pt x="348" y="708"/>
                </a:lnTo>
                <a:lnTo>
                  <a:pt x="333" y="664"/>
                </a:lnTo>
                <a:lnTo>
                  <a:pt x="319" y="610"/>
                </a:lnTo>
                <a:lnTo>
                  <a:pt x="317" y="558"/>
                </a:lnTo>
                <a:lnTo>
                  <a:pt x="321" y="522"/>
                </a:lnTo>
                <a:lnTo>
                  <a:pt x="329" y="483"/>
                </a:lnTo>
                <a:lnTo>
                  <a:pt x="348" y="437"/>
                </a:lnTo>
                <a:lnTo>
                  <a:pt x="372" y="393"/>
                </a:lnTo>
                <a:lnTo>
                  <a:pt x="401" y="351"/>
                </a:lnTo>
                <a:lnTo>
                  <a:pt x="440" y="310"/>
                </a:lnTo>
                <a:lnTo>
                  <a:pt x="509" y="251"/>
                </a:lnTo>
                <a:lnTo>
                  <a:pt x="567" y="211"/>
                </a:lnTo>
                <a:lnTo>
                  <a:pt x="643" y="169"/>
                </a:lnTo>
                <a:lnTo>
                  <a:pt x="720" y="133"/>
                </a:lnTo>
                <a:lnTo>
                  <a:pt x="778" y="110"/>
                </a:lnTo>
                <a:lnTo>
                  <a:pt x="847" y="86"/>
                </a:lnTo>
                <a:lnTo>
                  <a:pt x="913" y="68"/>
                </a:lnTo>
                <a:lnTo>
                  <a:pt x="966" y="54"/>
                </a:lnTo>
                <a:lnTo>
                  <a:pt x="1021" y="42"/>
                </a:lnTo>
                <a:lnTo>
                  <a:pt x="1089" y="32"/>
                </a:lnTo>
                <a:lnTo>
                  <a:pt x="1150" y="25"/>
                </a:lnTo>
                <a:lnTo>
                  <a:pt x="1234" y="15"/>
                </a:lnTo>
                <a:lnTo>
                  <a:pt x="1446" y="0"/>
                </a:lnTo>
              </a:path>
            </a:pathLst>
          </a:custGeom>
          <a:solidFill>
            <a:srgbClr val="244C89"/>
          </a:solidFill>
          <a:ln>
            <a:noFill/>
          </a:ln>
          <a:effectLst>
            <a:outerShdw dist="107763" dir="2700000" algn="ctr" rotWithShape="0">
              <a:schemeClr val="bg2">
                <a:alpha val="50000"/>
              </a:schemeClr>
            </a:outerShdw>
          </a:effectLst>
        </p:spPr>
        <p:txBody>
          <a:bodyPr lIns="45720" tIns="44450" rIns="45720" bIns="44450" anchor="ctr" anchorCtr="1"/>
          <a:lstStyle/>
          <a:p>
            <a:pPr>
              <a:lnSpc>
                <a:spcPct val="120000"/>
              </a:lnSpc>
            </a:pPr>
            <a:endParaRPr lang="zh-CN" altLang="en-US" sz="1600">
              <a:cs typeface="+mn-ea"/>
              <a:sym typeface="+mn-lt"/>
            </a:endParaRPr>
          </a:p>
        </p:txBody>
      </p:sp>
      <p:sp>
        <p:nvSpPr>
          <p:cNvPr id="32" name="Freeform 4"/>
          <p:cNvSpPr/>
          <p:nvPr/>
        </p:nvSpPr>
        <p:spPr bwMode="gray">
          <a:xfrm rot="19490962" flipH="1" flipV="1">
            <a:off x="5984665" y="1769764"/>
            <a:ext cx="1495562" cy="1807170"/>
          </a:xfrm>
          <a:custGeom>
            <a:avLst/>
            <a:gdLst>
              <a:gd name="T0" fmla="*/ 1219 w 1921"/>
              <a:gd name="T1" fmla="*/ 3 h 1516"/>
              <a:gd name="T2" fmla="*/ 1047 w 1921"/>
              <a:gd name="T3" fmla="*/ 20 h 1516"/>
              <a:gd name="T4" fmla="*/ 900 w 1921"/>
              <a:gd name="T5" fmla="*/ 43 h 1516"/>
              <a:gd name="T6" fmla="*/ 763 w 1921"/>
              <a:gd name="T7" fmla="*/ 76 h 1516"/>
              <a:gd name="T8" fmla="*/ 593 w 1921"/>
              <a:gd name="T9" fmla="*/ 128 h 1516"/>
              <a:gd name="T10" fmla="*/ 449 w 1921"/>
              <a:gd name="T11" fmla="*/ 187 h 1516"/>
              <a:gd name="T12" fmla="*/ 345 w 1921"/>
              <a:gd name="T13" fmla="*/ 244 h 1516"/>
              <a:gd name="T14" fmla="*/ 261 w 1921"/>
              <a:gd name="T15" fmla="*/ 301 h 1516"/>
              <a:gd name="T16" fmla="*/ 184 w 1921"/>
              <a:gd name="T17" fmla="*/ 366 h 1516"/>
              <a:gd name="T18" fmla="*/ 118 w 1921"/>
              <a:gd name="T19" fmla="*/ 431 h 1516"/>
              <a:gd name="T20" fmla="*/ 58 w 1921"/>
              <a:gd name="T21" fmla="*/ 516 h 1516"/>
              <a:gd name="T22" fmla="*/ 21 w 1921"/>
              <a:gd name="T23" fmla="*/ 594 h 1516"/>
              <a:gd name="T24" fmla="*/ 0 w 1921"/>
              <a:gd name="T25" fmla="*/ 695 h 1516"/>
              <a:gd name="T26" fmla="*/ 14 w 1921"/>
              <a:gd name="T27" fmla="*/ 785 h 1516"/>
              <a:gd name="T28" fmla="*/ 47 w 1921"/>
              <a:gd name="T29" fmla="*/ 872 h 1516"/>
              <a:gd name="T30" fmla="*/ 92 w 1921"/>
              <a:gd name="T31" fmla="*/ 946 h 1516"/>
              <a:gd name="T32" fmla="*/ 179 w 1921"/>
              <a:gd name="T33" fmla="*/ 1041 h 1516"/>
              <a:gd name="T34" fmla="*/ 271 w 1921"/>
              <a:gd name="T35" fmla="*/ 1115 h 1516"/>
              <a:gd name="T36" fmla="*/ 377 w 1921"/>
              <a:gd name="T37" fmla="*/ 1176 h 1516"/>
              <a:gd name="T38" fmla="*/ 512 w 1921"/>
              <a:gd name="T39" fmla="*/ 1244 h 1516"/>
              <a:gd name="T40" fmla="*/ 667 w 1921"/>
              <a:gd name="T41" fmla="*/ 1302 h 1516"/>
              <a:gd name="T42" fmla="*/ 978 w 1921"/>
              <a:gd name="T43" fmla="*/ 1373 h 1516"/>
              <a:gd name="T44" fmla="*/ 1248 w 1921"/>
              <a:gd name="T45" fmla="*/ 1403 h 1516"/>
              <a:gd name="T46" fmla="*/ 1403 w 1921"/>
              <a:gd name="T47" fmla="*/ 1515 h 1516"/>
              <a:gd name="T48" fmla="*/ 1397 w 1921"/>
              <a:gd name="T49" fmla="*/ 1031 h 1516"/>
              <a:gd name="T50" fmla="*/ 1243 w 1921"/>
              <a:gd name="T51" fmla="*/ 1132 h 1516"/>
              <a:gd name="T52" fmla="*/ 1007 w 1921"/>
              <a:gd name="T53" fmla="*/ 1098 h 1516"/>
              <a:gd name="T54" fmla="*/ 757 w 1921"/>
              <a:gd name="T55" fmla="*/ 1025 h 1516"/>
              <a:gd name="T56" fmla="*/ 619 w 1921"/>
              <a:gd name="T57" fmla="*/ 957 h 1516"/>
              <a:gd name="T58" fmla="*/ 506 w 1921"/>
              <a:gd name="T59" fmla="*/ 888 h 1516"/>
              <a:gd name="T60" fmla="*/ 417 w 1921"/>
              <a:gd name="T61" fmla="*/ 806 h 1516"/>
              <a:gd name="T62" fmla="*/ 348 w 1921"/>
              <a:gd name="T63" fmla="*/ 708 h 1516"/>
              <a:gd name="T64" fmla="*/ 319 w 1921"/>
              <a:gd name="T65" fmla="*/ 610 h 1516"/>
              <a:gd name="T66" fmla="*/ 321 w 1921"/>
              <a:gd name="T67" fmla="*/ 522 h 1516"/>
              <a:gd name="T68" fmla="*/ 348 w 1921"/>
              <a:gd name="T69" fmla="*/ 437 h 1516"/>
              <a:gd name="T70" fmla="*/ 401 w 1921"/>
              <a:gd name="T71" fmla="*/ 351 h 1516"/>
              <a:gd name="T72" fmla="*/ 509 w 1921"/>
              <a:gd name="T73" fmla="*/ 251 h 1516"/>
              <a:gd name="T74" fmla="*/ 643 w 1921"/>
              <a:gd name="T75" fmla="*/ 169 h 1516"/>
              <a:gd name="T76" fmla="*/ 778 w 1921"/>
              <a:gd name="T77" fmla="*/ 110 h 1516"/>
              <a:gd name="T78" fmla="*/ 913 w 1921"/>
              <a:gd name="T79" fmla="*/ 68 h 1516"/>
              <a:gd name="T80" fmla="*/ 1021 w 1921"/>
              <a:gd name="T81" fmla="*/ 42 h 1516"/>
              <a:gd name="T82" fmla="*/ 1150 w 1921"/>
              <a:gd name="T83" fmla="*/ 25 h 1516"/>
              <a:gd name="T84" fmla="*/ 1446 w 1921"/>
              <a:gd name="T85" fmla="*/ 0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21" h="1516">
                <a:moveTo>
                  <a:pt x="1446" y="0"/>
                </a:moveTo>
                <a:lnTo>
                  <a:pt x="1219" y="3"/>
                </a:lnTo>
                <a:lnTo>
                  <a:pt x="1142" y="9"/>
                </a:lnTo>
                <a:lnTo>
                  <a:pt x="1047" y="20"/>
                </a:lnTo>
                <a:lnTo>
                  <a:pt x="974" y="29"/>
                </a:lnTo>
                <a:lnTo>
                  <a:pt x="900" y="43"/>
                </a:lnTo>
                <a:lnTo>
                  <a:pt x="828" y="59"/>
                </a:lnTo>
                <a:lnTo>
                  <a:pt x="763" y="76"/>
                </a:lnTo>
                <a:lnTo>
                  <a:pt x="686" y="97"/>
                </a:lnTo>
                <a:lnTo>
                  <a:pt x="593" y="128"/>
                </a:lnTo>
                <a:lnTo>
                  <a:pt x="520" y="156"/>
                </a:lnTo>
                <a:lnTo>
                  <a:pt x="449" y="187"/>
                </a:lnTo>
                <a:lnTo>
                  <a:pt x="401" y="213"/>
                </a:lnTo>
                <a:lnTo>
                  <a:pt x="345" y="244"/>
                </a:lnTo>
                <a:lnTo>
                  <a:pt x="304" y="268"/>
                </a:lnTo>
                <a:lnTo>
                  <a:pt x="261" y="301"/>
                </a:lnTo>
                <a:lnTo>
                  <a:pt x="222" y="332"/>
                </a:lnTo>
                <a:lnTo>
                  <a:pt x="184" y="366"/>
                </a:lnTo>
                <a:lnTo>
                  <a:pt x="155" y="393"/>
                </a:lnTo>
                <a:lnTo>
                  <a:pt x="118" y="431"/>
                </a:lnTo>
                <a:lnTo>
                  <a:pt x="82" y="474"/>
                </a:lnTo>
                <a:lnTo>
                  <a:pt x="58" y="516"/>
                </a:lnTo>
                <a:lnTo>
                  <a:pt x="39" y="552"/>
                </a:lnTo>
                <a:lnTo>
                  <a:pt x="21" y="594"/>
                </a:lnTo>
                <a:lnTo>
                  <a:pt x="6" y="638"/>
                </a:lnTo>
                <a:lnTo>
                  <a:pt x="0" y="695"/>
                </a:lnTo>
                <a:lnTo>
                  <a:pt x="5" y="744"/>
                </a:lnTo>
                <a:lnTo>
                  <a:pt x="14" y="785"/>
                </a:lnTo>
                <a:lnTo>
                  <a:pt x="26" y="826"/>
                </a:lnTo>
                <a:lnTo>
                  <a:pt x="47" y="872"/>
                </a:lnTo>
                <a:lnTo>
                  <a:pt x="66" y="911"/>
                </a:lnTo>
                <a:lnTo>
                  <a:pt x="92" y="946"/>
                </a:lnTo>
                <a:lnTo>
                  <a:pt x="130" y="991"/>
                </a:lnTo>
                <a:lnTo>
                  <a:pt x="179" y="1041"/>
                </a:lnTo>
                <a:lnTo>
                  <a:pt x="229" y="1081"/>
                </a:lnTo>
                <a:lnTo>
                  <a:pt x="271" y="1115"/>
                </a:lnTo>
                <a:lnTo>
                  <a:pt x="325" y="1149"/>
                </a:lnTo>
                <a:lnTo>
                  <a:pt x="377" y="1176"/>
                </a:lnTo>
                <a:lnTo>
                  <a:pt x="437" y="1207"/>
                </a:lnTo>
                <a:lnTo>
                  <a:pt x="512" y="1244"/>
                </a:lnTo>
                <a:lnTo>
                  <a:pt x="585" y="1271"/>
                </a:lnTo>
                <a:lnTo>
                  <a:pt x="667" y="1302"/>
                </a:lnTo>
                <a:lnTo>
                  <a:pt x="836" y="1346"/>
                </a:lnTo>
                <a:lnTo>
                  <a:pt x="978" y="1373"/>
                </a:lnTo>
                <a:lnTo>
                  <a:pt x="1128" y="1393"/>
                </a:lnTo>
                <a:lnTo>
                  <a:pt x="1248" y="1403"/>
                </a:lnTo>
                <a:lnTo>
                  <a:pt x="1403" y="1410"/>
                </a:lnTo>
                <a:lnTo>
                  <a:pt x="1403" y="1515"/>
                </a:lnTo>
                <a:lnTo>
                  <a:pt x="1920" y="1275"/>
                </a:lnTo>
                <a:lnTo>
                  <a:pt x="1397" y="1031"/>
                </a:lnTo>
                <a:lnTo>
                  <a:pt x="1398" y="1139"/>
                </a:lnTo>
                <a:lnTo>
                  <a:pt x="1243" y="1132"/>
                </a:lnTo>
                <a:lnTo>
                  <a:pt x="1128" y="1119"/>
                </a:lnTo>
                <a:lnTo>
                  <a:pt x="1007" y="1098"/>
                </a:lnTo>
                <a:lnTo>
                  <a:pt x="836" y="1054"/>
                </a:lnTo>
                <a:lnTo>
                  <a:pt x="757" y="1025"/>
                </a:lnTo>
                <a:lnTo>
                  <a:pt x="681" y="993"/>
                </a:lnTo>
                <a:lnTo>
                  <a:pt x="619" y="957"/>
                </a:lnTo>
                <a:lnTo>
                  <a:pt x="556" y="922"/>
                </a:lnTo>
                <a:lnTo>
                  <a:pt x="506" y="888"/>
                </a:lnTo>
                <a:lnTo>
                  <a:pt x="464" y="850"/>
                </a:lnTo>
                <a:lnTo>
                  <a:pt x="417" y="806"/>
                </a:lnTo>
                <a:lnTo>
                  <a:pt x="377" y="755"/>
                </a:lnTo>
                <a:lnTo>
                  <a:pt x="348" y="708"/>
                </a:lnTo>
                <a:lnTo>
                  <a:pt x="333" y="664"/>
                </a:lnTo>
                <a:lnTo>
                  <a:pt x="319" y="610"/>
                </a:lnTo>
                <a:lnTo>
                  <a:pt x="317" y="558"/>
                </a:lnTo>
                <a:lnTo>
                  <a:pt x="321" y="522"/>
                </a:lnTo>
                <a:lnTo>
                  <a:pt x="329" y="483"/>
                </a:lnTo>
                <a:lnTo>
                  <a:pt x="348" y="437"/>
                </a:lnTo>
                <a:lnTo>
                  <a:pt x="372" y="393"/>
                </a:lnTo>
                <a:lnTo>
                  <a:pt x="401" y="351"/>
                </a:lnTo>
                <a:lnTo>
                  <a:pt x="440" y="310"/>
                </a:lnTo>
                <a:lnTo>
                  <a:pt x="509" y="251"/>
                </a:lnTo>
                <a:lnTo>
                  <a:pt x="567" y="211"/>
                </a:lnTo>
                <a:lnTo>
                  <a:pt x="643" y="169"/>
                </a:lnTo>
                <a:lnTo>
                  <a:pt x="720" y="133"/>
                </a:lnTo>
                <a:lnTo>
                  <a:pt x="778" y="110"/>
                </a:lnTo>
                <a:lnTo>
                  <a:pt x="847" y="86"/>
                </a:lnTo>
                <a:lnTo>
                  <a:pt x="913" y="68"/>
                </a:lnTo>
                <a:lnTo>
                  <a:pt x="966" y="54"/>
                </a:lnTo>
                <a:lnTo>
                  <a:pt x="1021" y="42"/>
                </a:lnTo>
                <a:lnTo>
                  <a:pt x="1089" y="32"/>
                </a:lnTo>
                <a:lnTo>
                  <a:pt x="1150" y="25"/>
                </a:lnTo>
                <a:lnTo>
                  <a:pt x="1234" y="15"/>
                </a:lnTo>
                <a:lnTo>
                  <a:pt x="1446" y="0"/>
                </a:lnTo>
              </a:path>
            </a:pathLst>
          </a:custGeom>
          <a:solidFill>
            <a:srgbClr val="244C89"/>
          </a:solidFill>
          <a:ln>
            <a:noFill/>
          </a:ln>
          <a:effectLst>
            <a:outerShdw dist="107763" dir="2700000" algn="ctr" rotWithShape="0">
              <a:schemeClr val="bg2">
                <a:alpha val="50000"/>
              </a:schemeClr>
            </a:outerShdw>
          </a:effectLst>
        </p:spPr>
        <p:txBody>
          <a:bodyPr lIns="45720" tIns="44450" rIns="45720" bIns="44450" anchor="ctr" anchorCtr="1"/>
          <a:lstStyle/>
          <a:p>
            <a:pPr>
              <a:lnSpc>
                <a:spcPct val="120000"/>
              </a:lnSpc>
            </a:pPr>
            <a:endParaRPr lang="zh-CN" altLang="en-US" sz="1600">
              <a:cs typeface="+mn-ea"/>
              <a:sym typeface="+mn-lt"/>
            </a:endParaRPr>
          </a:p>
        </p:txBody>
      </p:sp>
      <p:sp>
        <p:nvSpPr>
          <p:cNvPr id="38" name="Oval 5"/>
          <p:cNvSpPr>
            <a:spLocks noChangeArrowheads="1"/>
          </p:cNvSpPr>
          <p:nvPr/>
        </p:nvSpPr>
        <p:spPr bwMode="gray">
          <a:xfrm>
            <a:off x="4525627" y="2593900"/>
            <a:ext cx="1296966" cy="1296966"/>
          </a:xfrm>
          <a:prstGeom prst="ellipse">
            <a:avLst/>
          </a:prstGeom>
          <a:solidFill>
            <a:srgbClr val="244C89"/>
          </a:solidFill>
          <a:ln>
            <a:noFill/>
          </a:ln>
          <a:effectLst>
            <a:outerShdw dist="107763" dir="2700000" algn="ctr" rotWithShape="0">
              <a:schemeClr val="bg2">
                <a:alpha val="50000"/>
              </a:schemeClr>
            </a:outerShdw>
          </a:effectLst>
        </p:spPr>
        <p:txBody>
          <a:bodyPr lIns="45720" tIns="44450" rIns="45720" bIns="44450" anchor="ctr" anchorCtr="1"/>
          <a:lstStyle/>
          <a:p>
            <a:pPr>
              <a:lnSpc>
                <a:spcPct val="120000"/>
              </a:lnSpc>
            </a:pPr>
            <a:r>
              <a:rPr lang="zh-CN" altLang="en-US" sz="2800" b="1" dirty="0">
                <a:solidFill>
                  <a:schemeClr val="bg1"/>
                </a:solidFill>
                <a:cs typeface="+mn-ea"/>
                <a:sym typeface="+mn-lt"/>
              </a:rPr>
              <a:t>亮点</a:t>
            </a:r>
          </a:p>
        </p:txBody>
      </p:sp>
      <p:sp>
        <p:nvSpPr>
          <p:cNvPr id="39" name="Oval 6"/>
          <p:cNvSpPr>
            <a:spLocks noChangeArrowheads="1"/>
          </p:cNvSpPr>
          <p:nvPr/>
        </p:nvSpPr>
        <p:spPr bwMode="gray">
          <a:xfrm>
            <a:off x="6008581" y="3543066"/>
            <a:ext cx="1296966" cy="1296966"/>
          </a:xfrm>
          <a:prstGeom prst="ellipse">
            <a:avLst/>
          </a:prstGeom>
          <a:solidFill>
            <a:srgbClr val="244C89"/>
          </a:solidFill>
          <a:ln>
            <a:noFill/>
          </a:ln>
          <a:effectLst>
            <a:outerShdw dist="107763" dir="2700000" algn="ctr" rotWithShape="0">
              <a:schemeClr val="bg2">
                <a:alpha val="50000"/>
              </a:schemeClr>
            </a:outerShdw>
          </a:effectLst>
        </p:spPr>
        <p:txBody>
          <a:bodyPr lIns="45720" tIns="44450" rIns="45720" bIns="44450" anchor="ctr" anchorCtr="1"/>
          <a:lstStyle/>
          <a:p>
            <a:pPr>
              <a:lnSpc>
                <a:spcPct val="120000"/>
              </a:lnSpc>
            </a:pPr>
            <a:r>
              <a:rPr lang="zh-CN" altLang="en-US" sz="2800" b="1" dirty="0">
                <a:solidFill>
                  <a:schemeClr val="bg1"/>
                </a:solidFill>
                <a:cs typeface="+mn-ea"/>
                <a:sym typeface="+mn-lt"/>
              </a:rPr>
              <a:t>不足</a:t>
            </a:r>
          </a:p>
        </p:txBody>
      </p:sp>
      <p:sp>
        <p:nvSpPr>
          <p:cNvPr id="42" name="TextBox 7"/>
          <p:cNvSpPr txBox="1"/>
          <p:nvPr/>
        </p:nvSpPr>
        <p:spPr>
          <a:xfrm>
            <a:off x="486923" y="1465482"/>
            <a:ext cx="3788869" cy="3021533"/>
          </a:xfrm>
          <a:prstGeom prst="rect">
            <a:avLst/>
          </a:prstGeom>
          <a:noFill/>
        </p:spPr>
        <p:txBody>
          <a:bodyPr wrap="square" rtlCol="0">
            <a:spAutoFit/>
          </a:bodyPr>
          <a:lstStyle/>
          <a:p>
            <a:pPr marL="171450" indent="-171450" algn="just">
              <a:lnSpc>
                <a:spcPct val="120000"/>
              </a:lnSpc>
              <a:buFont typeface="Wingdings" panose="05000000000000000000" pitchFamily="2" charset="2"/>
              <a:buChar char="Ø"/>
            </a:pPr>
            <a:r>
              <a:rPr lang="zh-CN" altLang="zh-CN" sz="1600" dirty="0">
                <a:solidFill>
                  <a:schemeClr val="tx1">
                    <a:lumMod val="65000"/>
                    <a:lumOff val="35000"/>
                  </a:schemeClr>
                </a:solidFill>
                <a:cs typeface="+mn-ea"/>
              </a:rPr>
              <a:t>对</a:t>
            </a:r>
            <a:r>
              <a:rPr lang="en-US" altLang="zh-CN" sz="1600" dirty="0">
                <a:solidFill>
                  <a:schemeClr val="tx1">
                    <a:lumMod val="65000"/>
                    <a:lumOff val="35000"/>
                  </a:schemeClr>
                </a:solidFill>
                <a:cs typeface="+mn-ea"/>
              </a:rPr>
              <a:t>HTTP</a:t>
            </a:r>
            <a:r>
              <a:rPr lang="zh-CN" altLang="zh-CN" sz="1600" dirty="0">
                <a:solidFill>
                  <a:schemeClr val="tx1">
                    <a:lumMod val="65000"/>
                    <a:lumOff val="35000"/>
                  </a:schemeClr>
                </a:solidFill>
                <a:cs typeface="+mn-ea"/>
              </a:rPr>
              <a:t>协议的识别</a:t>
            </a:r>
            <a:r>
              <a:rPr lang="zh-CN" altLang="en-US" sz="1600" dirty="0">
                <a:solidFill>
                  <a:schemeClr val="tx1">
                    <a:lumMod val="65000"/>
                    <a:lumOff val="35000"/>
                  </a:schemeClr>
                </a:solidFill>
                <a:cs typeface="+mn-ea"/>
              </a:rPr>
              <a:t>较准确</a:t>
            </a:r>
            <a:r>
              <a:rPr lang="zh-CN" altLang="zh-CN" sz="1600" dirty="0">
                <a:solidFill>
                  <a:schemeClr val="tx1">
                    <a:lumMod val="65000"/>
                    <a:lumOff val="35000"/>
                  </a:schemeClr>
                </a:solidFill>
                <a:cs typeface="+mn-ea"/>
              </a:rPr>
              <a:t>，对协议首部和内容类型为文本、程序、图片的实体部分都能较完整的还原，并且通过对比，与测试网页的内容重合度高，说明还原的准确性高。</a:t>
            </a:r>
            <a:endParaRPr lang="en-US" altLang="zh-CN" sz="1600" dirty="0">
              <a:solidFill>
                <a:schemeClr val="tx1">
                  <a:lumMod val="65000"/>
                  <a:lumOff val="35000"/>
                </a:schemeClr>
              </a:solidFill>
              <a:cs typeface="+mn-ea"/>
            </a:endParaRPr>
          </a:p>
          <a:p>
            <a:pPr marL="171450" indent="-171450" algn="just">
              <a:lnSpc>
                <a:spcPct val="120000"/>
              </a:lnSpc>
              <a:buFont typeface="Wingdings" panose="05000000000000000000" pitchFamily="2" charset="2"/>
              <a:buChar char="Ø"/>
            </a:pPr>
            <a:r>
              <a:rPr lang="zh-CN" altLang="zh-CN" sz="1600" dirty="0">
                <a:solidFill>
                  <a:schemeClr val="tx1">
                    <a:lumMod val="65000"/>
                    <a:lumOff val="35000"/>
                  </a:schemeClr>
                </a:solidFill>
                <a:cs typeface="+mn-ea"/>
              </a:rPr>
              <a:t>系统的图形界面简洁美观，操作方便</a:t>
            </a:r>
            <a:r>
              <a:rPr lang="zh-CN" altLang="en-US" sz="1600" dirty="0">
                <a:solidFill>
                  <a:schemeClr val="tx1">
                    <a:lumMod val="65000"/>
                    <a:lumOff val="35000"/>
                  </a:schemeClr>
                </a:solidFill>
                <a:cs typeface="+mn-ea"/>
              </a:rPr>
              <a:t>。</a:t>
            </a:r>
            <a:endParaRPr lang="en-US" altLang="zh-CN" sz="1600" dirty="0">
              <a:solidFill>
                <a:schemeClr val="tx1">
                  <a:lumMod val="65000"/>
                  <a:lumOff val="35000"/>
                </a:schemeClr>
              </a:solidFill>
              <a:cs typeface="+mn-ea"/>
            </a:endParaRPr>
          </a:p>
          <a:p>
            <a:pPr marL="171450" indent="-171450" algn="just">
              <a:lnSpc>
                <a:spcPct val="120000"/>
              </a:lnSpc>
              <a:buFont typeface="Wingdings" panose="05000000000000000000" pitchFamily="2" charset="2"/>
              <a:buChar char="Ø"/>
            </a:pPr>
            <a:r>
              <a:rPr lang="zh-CN" altLang="zh-CN" sz="1600" dirty="0">
                <a:solidFill>
                  <a:schemeClr val="tx1">
                    <a:lumMod val="65000"/>
                    <a:lumOff val="35000"/>
                  </a:schemeClr>
                </a:solidFill>
                <a:cs typeface="+mn-ea"/>
              </a:rPr>
              <a:t>针对程序运行中可能遇到的各类错误设计了异常处理机制，并将报错和提示信息反馈给用户，给用户良好的使用体验。</a:t>
            </a:r>
            <a:endParaRPr lang="en-US" altLang="zh-CN" sz="1600" dirty="0">
              <a:solidFill>
                <a:schemeClr val="tx1">
                  <a:lumMod val="65000"/>
                  <a:lumOff val="35000"/>
                </a:schemeClr>
              </a:solidFill>
              <a:cs typeface="+mn-ea"/>
              <a:sym typeface="+mn-lt"/>
            </a:endParaRPr>
          </a:p>
        </p:txBody>
      </p:sp>
      <p:grpSp>
        <p:nvGrpSpPr>
          <p:cNvPr id="29" name="组合 28"/>
          <p:cNvGrpSpPr/>
          <p:nvPr/>
        </p:nvGrpSpPr>
        <p:grpSpPr>
          <a:xfrm>
            <a:off x="658813" y="264143"/>
            <a:ext cx="4934226" cy="583526"/>
            <a:chOff x="658813" y="264143"/>
            <a:chExt cx="4934226" cy="583526"/>
          </a:xfrm>
        </p:grpSpPr>
        <p:grpSp>
          <p:nvGrpSpPr>
            <p:cNvPr id="30" name="组合 29"/>
            <p:cNvGrpSpPr/>
            <p:nvPr/>
          </p:nvGrpSpPr>
          <p:grpSpPr>
            <a:xfrm>
              <a:off x="658813" y="264143"/>
              <a:ext cx="3639348" cy="576262"/>
              <a:chOff x="4753236" y="5238489"/>
              <a:chExt cx="3639348" cy="576262"/>
            </a:xfrm>
          </p:grpSpPr>
          <p:grpSp>
            <p:nvGrpSpPr>
              <p:cNvPr id="41" name="组合 25"/>
              <p:cNvGrpSpPr/>
              <p:nvPr/>
            </p:nvGrpSpPr>
            <p:grpSpPr bwMode="auto">
              <a:xfrm>
                <a:off x="4753236" y="5238489"/>
                <a:ext cx="576262" cy="576262"/>
                <a:chOff x="6170389" y="5747903"/>
                <a:chExt cx="576064" cy="576064"/>
              </a:xfrm>
            </p:grpSpPr>
            <p:sp>
              <p:nvSpPr>
                <p:cNvPr id="51" name="圆角矩形 14"/>
                <p:cNvSpPr>
                  <a:spLocks noChangeArrowheads="1"/>
                </p:cNvSpPr>
                <p:nvPr/>
              </p:nvSpPr>
              <p:spPr bwMode="auto">
                <a:xfrm>
                  <a:off x="6170389" y="5747903"/>
                  <a:ext cx="576064" cy="576064"/>
                </a:xfrm>
                <a:prstGeom prst="roundRect">
                  <a:avLst>
                    <a:gd name="adj" fmla="val 16667"/>
                  </a:avLst>
                </a:prstGeom>
                <a:solidFill>
                  <a:srgbClr val="244C89"/>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mn-lt"/>
                    <a:ea typeface="+mn-ea"/>
                    <a:cs typeface="+mn-ea"/>
                    <a:sym typeface="+mn-lt"/>
                  </a:endParaRPr>
                </a:p>
              </p:txBody>
            </p:sp>
            <p:sp>
              <p:nvSpPr>
                <p:cNvPr id="52" name="Freeform 28"/>
                <p:cNvSpPr>
                  <a:spLocks noEditPoints="1"/>
                </p:cNvSpPr>
                <p:nvPr/>
              </p:nvSpPr>
              <p:spPr bwMode="auto">
                <a:xfrm>
                  <a:off x="6293383" y="5910861"/>
                  <a:ext cx="295907" cy="250148"/>
                </a:xfrm>
                <a:custGeom>
                  <a:avLst/>
                  <a:gdLst>
                    <a:gd name="T0" fmla="*/ 2147483646 w 923"/>
                    <a:gd name="T1" fmla="*/ 0 h 771"/>
                    <a:gd name="T2" fmla="*/ 2147483646 w 923"/>
                    <a:gd name="T3" fmla="*/ 2147483646 h 771"/>
                    <a:gd name="T4" fmla="*/ 2147483646 w 923"/>
                    <a:gd name="T5" fmla="*/ 2147483646 h 771"/>
                    <a:gd name="T6" fmla="*/ 2147483646 w 923"/>
                    <a:gd name="T7" fmla="*/ 2147483646 h 771"/>
                    <a:gd name="T8" fmla="*/ 2147483646 w 923"/>
                    <a:gd name="T9" fmla="*/ 2147483646 h 771"/>
                    <a:gd name="T10" fmla="*/ 2147483646 w 923"/>
                    <a:gd name="T11" fmla="*/ 2147483646 h 771"/>
                    <a:gd name="T12" fmla="*/ 2147483646 w 923"/>
                    <a:gd name="T13" fmla="*/ 2147483646 h 771"/>
                    <a:gd name="T14" fmla="*/ 2147483646 w 923"/>
                    <a:gd name="T15" fmla="*/ 2147483646 h 771"/>
                    <a:gd name="T16" fmla="*/ 2147483646 w 923"/>
                    <a:gd name="T17" fmla="*/ 2147483646 h 771"/>
                    <a:gd name="T18" fmla="*/ 2147483646 w 923"/>
                    <a:gd name="T19" fmla="*/ 2147483646 h 771"/>
                    <a:gd name="T20" fmla="*/ 2147483646 w 923"/>
                    <a:gd name="T21" fmla="*/ 2147483646 h 771"/>
                    <a:gd name="T22" fmla="*/ 2147483646 w 923"/>
                    <a:gd name="T23" fmla="*/ 2147483646 h 771"/>
                    <a:gd name="T24" fmla="*/ 2147483646 w 923"/>
                    <a:gd name="T25" fmla="*/ 2147483646 h 771"/>
                    <a:gd name="T26" fmla="*/ 2147483646 w 923"/>
                    <a:gd name="T27" fmla="*/ 2147483646 h 771"/>
                    <a:gd name="T28" fmla="*/ 2147483646 w 923"/>
                    <a:gd name="T29" fmla="*/ 2147483646 h 771"/>
                    <a:gd name="T30" fmla="*/ 2147483646 w 923"/>
                    <a:gd name="T31" fmla="*/ 2147483646 h 771"/>
                    <a:gd name="T32" fmla="*/ 2147483646 w 923"/>
                    <a:gd name="T33" fmla="*/ 2147483646 h 771"/>
                    <a:gd name="T34" fmla="*/ 2147483646 w 923"/>
                    <a:gd name="T35" fmla="*/ 2147483646 h 771"/>
                    <a:gd name="T36" fmla="*/ 2147483646 w 923"/>
                    <a:gd name="T37" fmla="*/ 2147483646 h 771"/>
                    <a:gd name="T38" fmla="*/ 2147483646 w 923"/>
                    <a:gd name="T39" fmla="*/ 2147483646 h 771"/>
                    <a:gd name="T40" fmla="*/ 2147483646 w 923"/>
                    <a:gd name="T41" fmla="*/ 2147483646 h 771"/>
                    <a:gd name="T42" fmla="*/ 2147483646 w 923"/>
                    <a:gd name="T43" fmla="*/ 2147483646 h 771"/>
                    <a:gd name="T44" fmla="*/ 2147483646 w 923"/>
                    <a:gd name="T45" fmla="*/ 2147483646 h 771"/>
                    <a:gd name="T46" fmla="*/ 2147483646 w 923"/>
                    <a:gd name="T47" fmla="*/ 2147483646 h 771"/>
                    <a:gd name="T48" fmla="*/ 2147483646 w 923"/>
                    <a:gd name="T49" fmla="*/ 2147483646 h 771"/>
                    <a:gd name="T50" fmla="*/ 2147483646 w 923"/>
                    <a:gd name="T51" fmla="*/ 2147483646 h 771"/>
                    <a:gd name="T52" fmla="*/ 2147483646 w 923"/>
                    <a:gd name="T53" fmla="*/ 2147483646 h 771"/>
                    <a:gd name="T54" fmla="*/ 2147483646 w 923"/>
                    <a:gd name="T55" fmla="*/ 2147483646 h 771"/>
                    <a:gd name="T56" fmla="*/ 2147483646 w 923"/>
                    <a:gd name="T57" fmla="*/ 2147483646 h 771"/>
                    <a:gd name="T58" fmla="*/ 2147483646 w 923"/>
                    <a:gd name="T59" fmla="*/ 2147483646 h 771"/>
                    <a:gd name="T60" fmla="*/ 2147483646 w 923"/>
                    <a:gd name="T61" fmla="*/ 2147483646 h 771"/>
                    <a:gd name="T62" fmla="*/ 2147483646 w 923"/>
                    <a:gd name="T63" fmla="*/ 2147483646 h 771"/>
                    <a:gd name="T64" fmla="*/ 2147483646 w 923"/>
                    <a:gd name="T65" fmla="*/ 2147483646 h 771"/>
                    <a:gd name="T66" fmla="*/ 2147483646 w 923"/>
                    <a:gd name="T67" fmla="*/ 2147483646 h 771"/>
                    <a:gd name="T68" fmla="*/ 2147483646 w 923"/>
                    <a:gd name="T69" fmla="*/ 2147483646 h 771"/>
                    <a:gd name="T70" fmla="*/ 2147483646 w 923"/>
                    <a:gd name="T71" fmla="*/ 2147483646 h 771"/>
                    <a:gd name="T72" fmla="*/ 2147483646 w 923"/>
                    <a:gd name="T73" fmla="*/ 2147483646 h 771"/>
                    <a:gd name="T74" fmla="*/ 2147483646 w 923"/>
                    <a:gd name="T75" fmla="*/ 2147483646 h 771"/>
                    <a:gd name="T76" fmla="*/ 0 w 923"/>
                    <a:gd name="T77" fmla="*/ 2147483646 h 771"/>
                    <a:gd name="T78" fmla="*/ 2147483646 w 923"/>
                    <a:gd name="T79" fmla="*/ 2147483646 h 77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923" h="771">
                      <a:moveTo>
                        <a:pt x="303" y="0"/>
                      </a:moveTo>
                      <a:lnTo>
                        <a:pt x="819" y="0"/>
                      </a:lnTo>
                      <a:cubicBezTo>
                        <a:pt x="848" y="0"/>
                        <a:pt x="873" y="12"/>
                        <a:pt x="892" y="31"/>
                      </a:cubicBezTo>
                      <a:cubicBezTo>
                        <a:pt x="911" y="50"/>
                        <a:pt x="923" y="76"/>
                        <a:pt x="923" y="104"/>
                      </a:cubicBezTo>
                      <a:lnTo>
                        <a:pt x="923" y="313"/>
                      </a:lnTo>
                      <a:cubicBezTo>
                        <a:pt x="923" y="341"/>
                        <a:pt x="911" y="367"/>
                        <a:pt x="892" y="386"/>
                      </a:cubicBezTo>
                      <a:cubicBezTo>
                        <a:pt x="873" y="405"/>
                        <a:pt x="848" y="416"/>
                        <a:pt x="819" y="416"/>
                      </a:cubicBezTo>
                      <a:lnTo>
                        <a:pt x="737" y="416"/>
                      </a:lnTo>
                      <a:lnTo>
                        <a:pt x="626" y="553"/>
                      </a:lnTo>
                      <a:lnTo>
                        <a:pt x="584" y="605"/>
                      </a:lnTo>
                      <a:lnTo>
                        <a:pt x="584" y="537"/>
                      </a:lnTo>
                      <a:lnTo>
                        <a:pt x="584" y="416"/>
                      </a:lnTo>
                      <a:lnTo>
                        <a:pt x="494" y="416"/>
                      </a:lnTo>
                      <a:cubicBezTo>
                        <a:pt x="499" y="401"/>
                        <a:pt x="502" y="385"/>
                        <a:pt x="502" y="368"/>
                      </a:cubicBezTo>
                      <a:lnTo>
                        <a:pt x="608" y="368"/>
                      </a:lnTo>
                      <a:lnTo>
                        <a:pt x="632" y="368"/>
                      </a:lnTo>
                      <a:lnTo>
                        <a:pt x="632" y="392"/>
                      </a:lnTo>
                      <a:lnTo>
                        <a:pt x="632" y="470"/>
                      </a:lnTo>
                      <a:lnTo>
                        <a:pt x="707" y="377"/>
                      </a:lnTo>
                      <a:lnTo>
                        <a:pt x="714" y="368"/>
                      </a:lnTo>
                      <a:lnTo>
                        <a:pt x="726" y="368"/>
                      </a:lnTo>
                      <a:lnTo>
                        <a:pt x="819" y="368"/>
                      </a:lnTo>
                      <a:cubicBezTo>
                        <a:pt x="834" y="368"/>
                        <a:pt x="848" y="362"/>
                        <a:pt x="858" y="352"/>
                      </a:cubicBezTo>
                      <a:cubicBezTo>
                        <a:pt x="868" y="342"/>
                        <a:pt x="875" y="328"/>
                        <a:pt x="875" y="313"/>
                      </a:cubicBezTo>
                      <a:lnTo>
                        <a:pt x="875" y="104"/>
                      </a:lnTo>
                      <a:cubicBezTo>
                        <a:pt x="875" y="89"/>
                        <a:pt x="868" y="75"/>
                        <a:pt x="858" y="65"/>
                      </a:cubicBezTo>
                      <a:cubicBezTo>
                        <a:pt x="848" y="55"/>
                        <a:pt x="834" y="48"/>
                        <a:pt x="819" y="48"/>
                      </a:cubicBezTo>
                      <a:lnTo>
                        <a:pt x="303" y="48"/>
                      </a:lnTo>
                      <a:cubicBezTo>
                        <a:pt x="288" y="48"/>
                        <a:pt x="274" y="55"/>
                        <a:pt x="264" y="65"/>
                      </a:cubicBezTo>
                      <a:cubicBezTo>
                        <a:pt x="253" y="75"/>
                        <a:pt x="247" y="89"/>
                        <a:pt x="247" y="104"/>
                      </a:cubicBezTo>
                      <a:lnTo>
                        <a:pt x="247" y="293"/>
                      </a:lnTo>
                      <a:cubicBezTo>
                        <a:pt x="235" y="311"/>
                        <a:pt x="228" y="333"/>
                        <a:pt x="226" y="356"/>
                      </a:cubicBezTo>
                      <a:cubicBezTo>
                        <a:pt x="219" y="347"/>
                        <a:pt x="210" y="338"/>
                        <a:pt x="201" y="332"/>
                      </a:cubicBezTo>
                      <a:cubicBezTo>
                        <a:pt x="200" y="325"/>
                        <a:pt x="199" y="319"/>
                        <a:pt x="199" y="313"/>
                      </a:cubicBezTo>
                      <a:lnTo>
                        <a:pt x="199" y="104"/>
                      </a:lnTo>
                      <a:cubicBezTo>
                        <a:pt x="199" y="76"/>
                        <a:pt x="211" y="50"/>
                        <a:pt x="230" y="31"/>
                      </a:cubicBezTo>
                      <a:cubicBezTo>
                        <a:pt x="248" y="12"/>
                        <a:pt x="274" y="0"/>
                        <a:pt x="303" y="0"/>
                      </a:cubicBezTo>
                      <a:close/>
                      <a:moveTo>
                        <a:pt x="130" y="344"/>
                      </a:moveTo>
                      <a:lnTo>
                        <a:pt x="130" y="344"/>
                      </a:lnTo>
                      <a:cubicBezTo>
                        <a:pt x="83" y="344"/>
                        <a:pt x="45" y="382"/>
                        <a:pt x="45" y="429"/>
                      </a:cubicBezTo>
                      <a:cubicBezTo>
                        <a:pt x="45" y="476"/>
                        <a:pt x="83" y="514"/>
                        <a:pt x="130" y="514"/>
                      </a:cubicBezTo>
                      <a:cubicBezTo>
                        <a:pt x="177" y="514"/>
                        <a:pt x="215" y="476"/>
                        <a:pt x="215" y="429"/>
                      </a:cubicBezTo>
                      <a:cubicBezTo>
                        <a:pt x="215" y="382"/>
                        <a:pt x="177" y="344"/>
                        <a:pt x="130" y="344"/>
                      </a:cubicBezTo>
                      <a:close/>
                      <a:moveTo>
                        <a:pt x="364" y="265"/>
                      </a:moveTo>
                      <a:lnTo>
                        <a:pt x="364" y="265"/>
                      </a:lnTo>
                      <a:cubicBezTo>
                        <a:pt x="307" y="265"/>
                        <a:pt x="261" y="311"/>
                        <a:pt x="261" y="368"/>
                      </a:cubicBezTo>
                      <a:cubicBezTo>
                        <a:pt x="261" y="425"/>
                        <a:pt x="307" y="471"/>
                        <a:pt x="364" y="471"/>
                      </a:cubicBezTo>
                      <a:cubicBezTo>
                        <a:pt x="420" y="471"/>
                        <a:pt x="466" y="425"/>
                        <a:pt x="466" y="368"/>
                      </a:cubicBezTo>
                      <a:cubicBezTo>
                        <a:pt x="466" y="311"/>
                        <a:pt x="420" y="265"/>
                        <a:pt x="364" y="265"/>
                      </a:cubicBezTo>
                      <a:close/>
                      <a:moveTo>
                        <a:pt x="274" y="748"/>
                      </a:moveTo>
                      <a:lnTo>
                        <a:pt x="274" y="748"/>
                      </a:lnTo>
                      <a:lnTo>
                        <a:pt x="274" y="601"/>
                      </a:lnTo>
                      <a:lnTo>
                        <a:pt x="285" y="601"/>
                      </a:lnTo>
                      <a:lnTo>
                        <a:pt x="285" y="748"/>
                      </a:lnTo>
                      <a:lnTo>
                        <a:pt x="285" y="771"/>
                      </a:lnTo>
                      <a:lnTo>
                        <a:pt x="446" y="771"/>
                      </a:lnTo>
                      <a:lnTo>
                        <a:pt x="446" y="748"/>
                      </a:lnTo>
                      <a:lnTo>
                        <a:pt x="446" y="601"/>
                      </a:lnTo>
                      <a:lnTo>
                        <a:pt x="457" y="601"/>
                      </a:lnTo>
                      <a:lnTo>
                        <a:pt x="457" y="748"/>
                      </a:lnTo>
                      <a:lnTo>
                        <a:pt x="522" y="748"/>
                      </a:lnTo>
                      <a:lnTo>
                        <a:pt x="522" y="548"/>
                      </a:lnTo>
                      <a:cubicBezTo>
                        <a:pt x="522" y="512"/>
                        <a:pt x="493" y="483"/>
                        <a:pt x="458" y="483"/>
                      </a:cubicBezTo>
                      <a:cubicBezTo>
                        <a:pt x="262" y="483"/>
                        <a:pt x="468" y="483"/>
                        <a:pt x="271" y="483"/>
                      </a:cubicBezTo>
                      <a:cubicBezTo>
                        <a:pt x="236" y="483"/>
                        <a:pt x="207" y="512"/>
                        <a:pt x="207" y="548"/>
                      </a:cubicBezTo>
                      <a:lnTo>
                        <a:pt x="207" y="748"/>
                      </a:lnTo>
                      <a:cubicBezTo>
                        <a:pt x="218" y="748"/>
                        <a:pt x="245" y="748"/>
                        <a:pt x="274" y="748"/>
                      </a:cubicBezTo>
                      <a:close/>
                      <a:moveTo>
                        <a:pt x="55" y="743"/>
                      </a:moveTo>
                      <a:lnTo>
                        <a:pt x="55" y="743"/>
                      </a:lnTo>
                      <a:lnTo>
                        <a:pt x="55" y="622"/>
                      </a:lnTo>
                      <a:lnTo>
                        <a:pt x="65" y="622"/>
                      </a:lnTo>
                      <a:lnTo>
                        <a:pt x="65" y="743"/>
                      </a:lnTo>
                      <a:lnTo>
                        <a:pt x="65" y="757"/>
                      </a:lnTo>
                      <a:lnTo>
                        <a:pt x="174" y="757"/>
                      </a:lnTo>
                      <a:lnTo>
                        <a:pt x="174" y="548"/>
                      </a:lnTo>
                      <a:cubicBezTo>
                        <a:pt x="174" y="540"/>
                        <a:pt x="175" y="532"/>
                        <a:pt x="177" y="524"/>
                      </a:cubicBezTo>
                      <a:lnTo>
                        <a:pt x="53" y="524"/>
                      </a:lnTo>
                      <a:cubicBezTo>
                        <a:pt x="24" y="524"/>
                        <a:pt x="0" y="548"/>
                        <a:pt x="0" y="577"/>
                      </a:cubicBezTo>
                      <a:lnTo>
                        <a:pt x="0" y="743"/>
                      </a:lnTo>
                      <a:cubicBezTo>
                        <a:pt x="10" y="743"/>
                        <a:pt x="32" y="743"/>
                        <a:pt x="55" y="74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cs typeface="+mn-ea"/>
                    <a:sym typeface="+mn-lt"/>
                  </a:endParaRPr>
                </a:p>
              </p:txBody>
            </p:sp>
          </p:grpSp>
          <p:sp>
            <p:nvSpPr>
              <p:cNvPr id="50" name="TextBox 59"/>
              <p:cNvSpPr txBox="1">
                <a:spLocks noChangeArrowheads="1"/>
              </p:cNvSpPr>
              <p:nvPr/>
            </p:nvSpPr>
            <p:spPr bwMode="auto">
              <a:xfrm>
                <a:off x="5452534" y="5253187"/>
                <a:ext cx="2940050" cy="509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sz="2400" b="1" dirty="0">
                    <a:solidFill>
                      <a:srgbClr val="313D51"/>
                    </a:solidFill>
                    <a:latin typeface="+mn-lt"/>
                    <a:ea typeface="+mn-ea"/>
                    <a:cs typeface="+mn-ea"/>
                    <a:sym typeface="+mn-lt"/>
                  </a:rPr>
                  <a:t>总结</a:t>
                </a:r>
              </a:p>
            </p:txBody>
          </p:sp>
        </p:grpSp>
        <p:grpSp>
          <p:nvGrpSpPr>
            <p:cNvPr id="31" name="组合 30"/>
            <p:cNvGrpSpPr/>
            <p:nvPr/>
          </p:nvGrpSpPr>
          <p:grpSpPr>
            <a:xfrm>
              <a:off x="1421503" y="801950"/>
              <a:ext cx="4171536" cy="45719"/>
              <a:chOff x="1421503" y="801950"/>
              <a:chExt cx="4171536" cy="45719"/>
            </a:xfrm>
          </p:grpSpPr>
          <p:cxnSp>
            <p:nvCxnSpPr>
              <p:cNvPr id="37" name="直接连接符 36"/>
              <p:cNvCxnSpPr/>
              <p:nvPr/>
            </p:nvCxnSpPr>
            <p:spPr>
              <a:xfrm flipH="1">
                <a:off x="1436488" y="843249"/>
                <a:ext cx="4156551" cy="0"/>
              </a:xfrm>
              <a:prstGeom prst="line">
                <a:avLst/>
              </a:prstGeom>
              <a:noFill/>
              <a:ln w="19050" cap="flat" cmpd="sng" algn="ctr">
                <a:solidFill>
                  <a:sysClr val="window" lastClr="FFFFFF">
                    <a:lumMod val="75000"/>
                  </a:sysClr>
                </a:solidFill>
                <a:prstDash val="solid"/>
                <a:miter lim="800000"/>
              </a:ln>
              <a:effectLst/>
            </p:spPr>
          </p:cxnSp>
          <p:sp>
            <p:nvSpPr>
              <p:cNvPr id="40" name="矩形 39"/>
              <p:cNvSpPr/>
              <p:nvPr/>
            </p:nvSpPr>
            <p:spPr>
              <a:xfrm flipH="1">
                <a:off x="1421503" y="801950"/>
                <a:ext cx="950535" cy="45719"/>
              </a:xfrm>
              <a:prstGeom prst="rect">
                <a:avLst/>
              </a:prstGeom>
              <a:solidFill>
                <a:srgbClr val="244C89"/>
              </a:solidFill>
              <a:ln w="12700" cap="flat" cmpd="sng" algn="ctr">
                <a:noFill/>
                <a:prstDash val="solid"/>
                <a:miter lim="800000"/>
              </a:ln>
              <a:effectLst/>
            </p:spPr>
            <p:txBody>
              <a:bodyPr rtlCol="0" anchor="ctr"/>
              <a:lstStyle/>
              <a:p>
                <a:pPr algn="ctr" defTabSz="913765">
                  <a:lnSpc>
                    <a:spcPct val="120000"/>
                  </a:lnSpc>
                  <a:defRPr/>
                </a:pPr>
                <a:endParaRPr lang="zh-CN" altLang="en-US" sz="1800" kern="0">
                  <a:solidFill>
                    <a:srgbClr val="313D51"/>
                  </a:solidFill>
                  <a:cs typeface="+mn-ea"/>
                  <a:sym typeface="+mn-lt"/>
                </a:endParaRPr>
              </a:p>
            </p:txBody>
          </p:sp>
        </p:grpSp>
      </p:grpSp>
      <p:sp>
        <p:nvSpPr>
          <p:cNvPr id="53" name="TextBox 7">
            <a:extLst>
              <a:ext uri="{FF2B5EF4-FFF2-40B4-BE49-F238E27FC236}">
                <a16:creationId xmlns:a16="http://schemas.microsoft.com/office/drawing/2014/main" id="{46A8CD38-9AC5-F85A-C8E7-8258D0F66C05}"/>
              </a:ext>
            </a:extLst>
          </p:cNvPr>
          <p:cNvSpPr txBox="1"/>
          <p:nvPr/>
        </p:nvSpPr>
        <p:spPr>
          <a:xfrm>
            <a:off x="7555382" y="3242383"/>
            <a:ext cx="3930661" cy="2726067"/>
          </a:xfrm>
          <a:prstGeom prst="rect">
            <a:avLst/>
          </a:prstGeom>
          <a:noFill/>
        </p:spPr>
        <p:txBody>
          <a:bodyPr wrap="square" rtlCol="0">
            <a:spAutoFit/>
          </a:bodyPr>
          <a:lstStyle/>
          <a:p>
            <a:pPr marL="171450" indent="-171450" algn="just">
              <a:lnSpc>
                <a:spcPct val="120000"/>
              </a:lnSpc>
              <a:buFont typeface="Wingdings" panose="05000000000000000000" pitchFamily="2" charset="2"/>
              <a:buChar char="Ø"/>
            </a:pPr>
            <a:r>
              <a:rPr lang="zh-CN" altLang="en-US" sz="1600" dirty="0">
                <a:solidFill>
                  <a:schemeClr val="tx1">
                    <a:lumMod val="65000"/>
                    <a:lumOff val="35000"/>
                  </a:schemeClr>
                </a:solidFill>
                <a:cs typeface="+mn-ea"/>
              </a:rPr>
              <a:t>本系统用文件来暂存捕获的数据包，之后只能顺序读取数据包，如果设计适当的结构体来存储数据包，按照捕获的顺序形成链表，操作会更灵活。</a:t>
            </a:r>
            <a:endParaRPr lang="en-US" altLang="zh-CN" sz="1600" dirty="0">
              <a:solidFill>
                <a:schemeClr val="tx1">
                  <a:lumMod val="65000"/>
                  <a:lumOff val="35000"/>
                </a:schemeClr>
              </a:solidFill>
              <a:cs typeface="+mn-ea"/>
            </a:endParaRPr>
          </a:p>
          <a:p>
            <a:pPr marL="171450" indent="-171450" algn="just">
              <a:lnSpc>
                <a:spcPct val="120000"/>
              </a:lnSpc>
              <a:buFont typeface="Wingdings" panose="05000000000000000000" pitchFamily="2" charset="2"/>
              <a:buChar char="Ø"/>
            </a:pPr>
            <a:r>
              <a:rPr lang="zh-CN" altLang="en-US" sz="1600" dirty="0">
                <a:solidFill>
                  <a:schemeClr val="tx1">
                    <a:lumMod val="65000"/>
                    <a:lumOff val="35000"/>
                  </a:schemeClr>
                </a:solidFill>
                <a:cs typeface="+mn-ea"/>
              </a:rPr>
              <a:t>图片的编码格式较复杂，在文件的读写的过程中很容易破坏格式，导致本系统很难完整还原出较大的图片。</a:t>
            </a:r>
            <a:endParaRPr lang="en-US" altLang="zh-CN" sz="1600" dirty="0">
              <a:solidFill>
                <a:schemeClr val="tx1">
                  <a:lumMod val="65000"/>
                  <a:lumOff val="35000"/>
                </a:schemeClr>
              </a:solidFill>
              <a:cs typeface="+mn-ea"/>
            </a:endParaRPr>
          </a:p>
          <a:p>
            <a:pPr marL="171450" indent="-171450" algn="just">
              <a:lnSpc>
                <a:spcPct val="120000"/>
              </a:lnSpc>
              <a:buFont typeface="Wingdings" panose="05000000000000000000" pitchFamily="2" charset="2"/>
              <a:buChar char="Ø"/>
            </a:pPr>
            <a:r>
              <a:rPr lang="zh-CN" altLang="en-US" sz="1600" dirty="0">
                <a:solidFill>
                  <a:schemeClr val="tx1">
                    <a:lumMod val="65000"/>
                    <a:lumOff val="35000"/>
                  </a:schemeClr>
                </a:solidFill>
                <a:cs typeface="+mn-ea"/>
              </a:rPr>
              <a:t>本系统没有实现对使用</a:t>
            </a:r>
            <a:r>
              <a:rPr lang="en-US" altLang="zh-CN" sz="1600" dirty="0">
                <a:solidFill>
                  <a:schemeClr val="tx1">
                    <a:lumMod val="65000"/>
                    <a:lumOff val="35000"/>
                  </a:schemeClr>
                </a:solidFill>
                <a:cs typeface="+mn-ea"/>
              </a:rPr>
              <a:t>chunked</a:t>
            </a:r>
            <a:r>
              <a:rPr lang="zh-CN" altLang="en-US" sz="1600" dirty="0">
                <a:solidFill>
                  <a:schemeClr val="tx1">
                    <a:lumMod val="65000"/>
                    <a:lumOff val="35000"/>
                  </a:schemeClr>
                </a:solidFill>
                <a:cs typeface="+mn-ea"/>
              </a:rPr>
              <a:t>编码、加密的实体的还原。</a:t>
            </a:r>
            <a:endParaRPr lang="en-US" altLang="zh-CN" sz="1600" dirty="0">
              <a:solidFill>
                <a:schemeClr val="tx1">
                  <a:lumMod val="65000"/>
                  <a:lumOff val="35000"/>
                </a:schemeClr>
              </a:solidFill>
              <a:cs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4255" t="7890" r="2901" b="2300"/>
          <a:stretch>
            <a:fillRect/>
          </a:stretch>
        </p:blipFill>
        <p:spPr>
          <a:xfrm>
            <a:off x="0" y="0"/>
            <a:ext cx="12192000" cy="7313228"/>
          </a:xfrm>
          <a:prstGeom prst="rect">
            <a:avLst/>
          </a:prstGeom>
        </p:spPr>
      </p:pic>
      <p:sp>
        <p:nvSpPr>
          <p:cNvPr id="26" name="矩形 25"/>
          <p:cNvSpPr/>
          <p:nvPr/>
        </p:nvSpPr>
        <p:spPr>
          <a:xfrm>
            <a:off x="2425700" y="-1"/>
            <a:ext cx="3670300" cy="6286501"/>
          </a:xfrm>
          <a:prstGeom prst="rect">
            <a:avLst/>
          </a:prstGeom>
          <a:gradFill flip="none" rotWithShape="1">
            <a:gsLst>
              <a:gs pos="0">
                <a:srgbClr val="F6F7F7"/>
              </a:gs>
              <a:gs pos="97345">
                <a:schemeClr val="bg1">
                  <a:alpha val="0"/>
                </a:schemeClr>
              </a:gs>
              <a:gs pos="63000">
                <a:schemeClr val="bg1"/>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569442" y="2071598"/>
            <a:ext cx="7053116" cy="1200329"/>
          </a:xfrm>
          <a:prstGeom prst="rect">
            <a:avLst/>
          </a:prstGeom>
          <a:noFill/>
        </p:spPr>
        <p:txBody>
          <a:bodyPr wrap="square" rtlCol="0">
            <a:spAutoFit/>
            <a:scene3d>
              <a:camera prst="orthographicFront"/>
              <a:lightRig rig="threePt" dir="t"/>
            </a:scene3d>
            <a:sp3d contourW="12700"/>
          </a:bodyPr>
          <a:lstStyle/>
          <a:p>
            <a:pPr algn="ctr">
              <a:defRPr/>
            </a:pPr>
            <a:r>
              <a:rPr lang="zh-CN" altLang="en-US" sz="7200" b="1" dirty="0">
                <a:solidFill>
                  <a:srgbClr val="244C89"/>
                </a:solidFill>
                <a:latin typeface="思源黑体 CN Heavy" panose="020B0A00000000000000" pitchFamily="34" charset="-122"/>
                <a:ea typeface="思源黑体 CN Heavy" panose="020B0A00000000000000" pitchFamily="34" charset="-122"/>
                <a:cs typeface="+mn-ea"/>
                <a:sym typeface="+mn-lt"/>
              </a:rPr>
              <a:t>谢谢您的指导</a:t>
            </a:r>
            <a:endParaRPr lang="en-US" altLang="zh-CN" sz="7200" b="1" dirty="0">
              <a:solidFill>
                <a:srgbClr val="244C89"/>
              </a:solidFill>
              <a:latin typeface="思源黑体 CN Heavy" panose="020B0A00000000000000" pitchFamily="34" charset="-122"/>
              <a:ea typeface="思源黑体 CN Heavy" panose="020B0A00000000000000" pitchFamily="34" charset="-122"/>
              <a:cs typeface="+mn-ea"/>
              <a:sym typeface="+mn-lt"/>
            </a:endParaRPr>
          </a:p>
        </p:txBody>
      </p:sp>
      <p:grpSp>
        <p:nvGrpSpPr>
          <p:cNvPr id="18" name="组合 17"/>
          <p:cNvGrpSpPr/>
          <p:nvPr/>
        </p:nvGrpSpPr>
        <p:grpSpPr>
          <a:xfrm>
            <a:off x="-133745" y="4566101"/>
            <a:ext cx="12459490" cy="3288612"/>
            <a:chOff x="-133745" y="4009642"/>
            <a:chExt cx="12459490" cy="3845071"/>
          </a:xfrm>
        </p:grpSpPr>
        <p:sp>
          <p:nvSpPr>
            <p:cNvPr id="19" name="任意多边形: 形状 18"/>
            <p:cNvSpPr/>
            <p:nvPr/>
          </p:nvSpPr>
          <p:spPr>
            <a:xfrm>
              <a:off x="-133745" y="4009642"/>
              <a:ext cx="12459490" cy="2918944"/>
            </a:xfrm>
            <a:custGeom>
              <a:avLst/>
              <a:gdLst>
                <a:gd name="connsiteX0" fmla="*/ 3925082 w 12192000"/>
                <a:gd name="connsiteY0" fmla="*/ 97 h 2856278"/>
                <a:gd name="connsiteX1" fmla="*/ 4391026 w 12192000"/>
                <a:gd name="connsiteY1" fmla="*/ 11743 h 2856278"/>
                <a:gd name="connsiteX2" fmla="*/ 6096000 w 12192000"/>
                <a:gd name="connsiteY2" fmla="*/ 868993 h 2856278"/>
                <a:gd name="connsiteX3" fmla="*/ 7800975 w 12192000"/>
                <a:gd name="connsiteY3" fmla="*/ 11743 h 2856278"/>
                <a:gd name="connsiteX4" fmla="*/ 12187722 w 12192000"/>
                <a:gd name="connsiteY4" fmla="*/ 355276 h 2856278"/>
                <a:gd name="connsiteX5" fmla="*/ 12192000 w 12192000"/>
                <a:gd name="connsiteY5" fmla="*/ 355818 h 2856278"/>
                <a:gd name="connsiteX6" fmla="*/ 12192000 w 12192000"/>
                <a:gd name="connsiteY6" fmla="*/ 2856278 h 2856278"/>
                <a:gd name="connsiteX7" fmla="*/ 0 w 12192000"/>
                <a:gd name="connsiteY7" fmla="*/ 2856278 h 2856278"/>
                <a:gd name="connsiteX8" fmla="*/ 0 w 12192000"/>
                <a:gd name="connsiteY8" fmla="*/ 355951 h 2856278"/>
                <a:gd name="connsiteX9" fmla="*/ 558657 w 12192000"/>
                <a:gd name="connsiteY9" fmla="*/ 286595 h 2856278"/>
                <a:gd name="connsiteX10" fmla="*/ 3925082 w 12192000"/>
                <a:gd name="connsiteY10" fmla="*/ 97 h 2856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2856278">
                  <a:moveTo>
                    <a:pt x="3925082" y="97"/>
                  </a:moveTo>
                  <a:cubicBezTo>
                    <a:pt x="4092675" y="-659"/>
                    <a:pt x="4248547" y="3012"/>
                    <a:pt x="4391026" y="11743"/>
                  </a:cubicBezTo>
                  <a:cubicBezTo>
                    <a:pt x="5530851" y="81593"/>
                    <a:pt x="5813425" y="475293"/>
                    <a:pt x="6096000" y="868993"/>
                  </a:cubicBezTo>
                  <a:cubicBezTo>
                    <a:pt x="6378575" y="475293"/>
                    <a:pt x="6661150" y="81593"/>
                    <a:pt x="7800975" y="11743"/>
                  </a:cubicBezTo>
                  <a:cubicBezTo>
                    <a:pt x="8798322" y="-49376"/>
                    <a:pt x="10452002" y="137453"/>
                    <a:pt x="12187722" y="355276"/>
                  </a:cubicBezTo>
                  <a:lnTo>
                    <a:pt x="12192000" y="355818"/>
                  </a:lnTo>
                  <a:lnTo>
                    <a:pt x="12192000" y="2856278"/>
                  </a:lnTo>
                  <a:lnTo>
                    <a:pt x="0" y="2856278"/>
                  </a:lnTo>
                  <a:lnTo>
                    <a:pt x="0" y="355951"/>
                  </a:lnTo>
                  <a:lnTo>
                    <a:pt x="558657" y="286595"/>
                  </a:lnTo>
                  <a:cubicBezTo>
                    <a:pt x="1842318" y="130078"/>
                    <a:pt x="3045220" y="4069"/>
                    <a:pt x="3925082" y="97"/>
                  </a:cubicBezTo>
                  <a:close/>
                </a:path>
              </a:pathLst>
            </a:custGeom>
            <a:noFill/>
            <a:ln w="12700" cap="flat" cmpd="sng" algn="ctr">
              <a:solidFill>
                <a:srgbClr val="244C89"/>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cs typeface="+mn-ea"/>
                <a:sym typeface="+mn-lt"/>
              </a:endParaRPr>
            </a:p>
          </p:txBody>
        </p:sp>
        <p:sp>
          <p:nvSpPr>
            <p:cNvPr id="20" name="任意多边形: 形状 19"/>
            <p:cNvSpPr/>
            <p:nvPr/>
          </p:nvSpPr>
          <p:spPr>
            <a:xfrm>
              <a:off x="-133745" y="4394283"/>
              <a:ext cx="12459490" cy="2918944"/>
            </a:xfrm>
            <a:custGeom>
              <a:avLst/>
              <a:gdLst>
                <a:gd name="connsiteX0" fmla="*/ 3925082 w 12192000"/>
                <a:gd name="connsiteY0" fmla="*/ 97 h 2856278"/>
                <a:gd name="connsiteX1" fmla="*/ 4391026 w 12192000"/>
                <a:gd name="connsiteY1" fmla="*/ 11743 h 2856278"/>
                <a:gd name="connsiteX2" fmla="*/ 6096000 w 12192000"/>
                <a:gd name="connsiteY2" fmla="*/ 868993 h 2856278"/>
                <a:gd name="connsiteX3" fmla="*/ 7800975 w 12192000"/>
                <a:gd name="connsiteY3" fmla="*/ 11743 h 2856278"/>
                <a:gd name="connsiteX4" fmla="*/ 12187722 w 12192000"/>
                <a:gd name="connsiteY4" fmla="*/ 355276 h 2856278"/>
                <a:gd name="connsiteX5" fmla="*/ 12192000 w 12192000"/>
                <a:gd name="connsiteY5" fmla="*/ 355818 h 2856278"/>
                <a:gd name="connsiteX6" fmla="*/ 12192000 w 12192000"/>
                <a:gd name="connsiteY6" fmla="*/ 2856278 h 2856278"/>
                <a:gd name="connsiteX7" fmla="*/ 0 w 12192000"/>
                <a:gd name="connsiteY7" fmla="*/ 2856278 h 2856278"/>
                <a:gd name="connsiteX8" fmla="*/ 0 w 12192000"/>
                <a:gd name="connsiteY8" fmla="*/ 355951 h 2856278"/>
                <a:gd name="connsiteX9" fmla="*/ 558657 w 12192000"/>
                <a:gd name="connsiteY9" fmla="*/ 286595 h 2856278"/>
                <a:gd name="connsiteX10" fmla="*/ 3925082 w 12192000"/>
                <a:gd name="connsiteY10" fmla="*/ 97 h 2856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2856278">
                  <a:moveTo>
                    <a:pt x="3925082" y="97"/>
                  </a:moveTo>
                  <a:cubicBezTo>
                    <a:pt x="4092675" y="-659"/>
                    <a:pt x="4248547" y="3012"/>
                    <a:pt x="4391026" y="11743"/>
                  </a:cubicBezTo>
                  <a:cubicBezTo>
                    <a:pt x="5530851" y="81593"/>
                    <a:pt x="5813425" y="475293"/>
                    <a:pt x="6096000" y="868993"/>
                  </a:cubicBezTo>
                  <a:cubicBezTo>
                    <a:pt x="6378575" y="475293"/>
                    <a:pt x="6661150" y="81593"/>
                    <a:pt x="7800975" y="11743"/>
                  </a:cubicBezTo>
                  <a:cubicBezTo>
                    <a:pt x="8798322" y="-49376"/>
                    <a:pt x="10452002" y="137453"/>
                    <a:pt x="12187722" y="355276"/>
                  </a:cubicBezTo>
                  <a:lnTo>
                    <a:pt x="12192000" y="355818"/>
                  </a:lnTo>
                  <a:lnTo>
                    <a:pt x="12192000" y="2856278"/>
                  </a:lnTo>
                  <a:lnTo>
                    <a:pt x="0" y="2856278"/>
                  </a:lnTo>
                  <a:lnTo>
                    <a:pt x="0" y="355951"/>
                  </a:lnTo>
                  <a:lnTo>
                    <a:pt x="558657" y="286595"/>
                  </a:lnTo>
                  <a:cubicBezTo>
                    <a:pt x="1842318" y="130078"/>
                    <a:pt x="3045220" y="4069"/>
                    <a:pt x="3925082" y="97"/>
                  </a:cubicBezTo>
                  <a:close/>
                </a:path>
              </a:pathLst>
            </a:custGeom>
            <a:solidFill>
              <a:srgbClr val="244C89"/>
            </a:solidFill>
            <a:ln w="38100" cap="flat" cmpd="sng" algn="ctr">
              <a:noFill/>
              <a:prstDash val="solid"/>
              <a:miter lim="800000"/>
            </a:ln>
            <a:effectLst>
              <a:outerShdw blurRad="635000" dist="38100" dir="10800000" algn="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cs typeface="+mn-ea"/>
                <a:sym typeface="+mn-lt"/>
              </a:endParaRPr>
            </a:p>
          </p:txBody>
        </p:sp>
        <p:sp>
          <p:nvSpPr>
            <p:cNvPr id="21" name="任意多边形: 形状 20"/>
            <p:cNvSpPr/>
            <p:nvPr/>
          </p:nvSpPr>
          <p:spPr>
            <a:xfrm>
              <a:off x="-133745" y="4935769"/>
              <a:ext cx="12459490" cy="2918944"/>
            </a:xfrm>
            <a:custGeom>
              <a:avLst/>
              <a:gdLst>
                <a:gd name="connsiteX0" fmla="*/ 3925082 w 12192000"/>
                <a:gd name="connsiteY0" fmla="*/ 97 h 2856278"/>
                <a:gd name="connsiteX1" fmla="*/ 4391026 w 12192000"/>
                <a:gd name="connsiteY1" fmla="*/ 11743 h 2856278"/>
                <a:gd name="connsiteX2" fmla="*/ 6096000 w 12192000"/>
                <a:gd name="connsiteY2" fmla="*/ 868993 h 2856278"/>
                <a:gd name="connsiteX3" fmla="*/ 7800975 w 12192000"/>
                <a:gd name="connsiteY3" fmla="*/ 11743 h 2856278"/>
                <a:gd name="connsiteX4" fmla="*/ 12187722 w 12192000"/>
                <a:gd name="connsiteY4" fmla="*/ 355276 h 2856278"/>
                <a:gd name="connsiteX5" fmla="*/ 12192000 w 12192000"/>
                <a:gd name="connsiteY5" fmla="*/ 355818 h 2856278"/>
                <a:gd name="connsiteX6" fmla="*/ 12192000 w 12192000"/>
                <a:gd name="connsiteY6" fmla="*/ 2856278 h 2856278"/>
                <a:gd name="connsiteX7" fmla="*/ 0 w 12192000"/>
                <a:gd name="connsiteY7" fmla="*/ 2856278 h 2856278"/>
                <a:gd name="connsiteX8" fmla="*/ 0 w 12192000"/>
                <a:gd name="connsiteY8" fmla="*/ 355951 h 2856278"/>
                <a:gd name="connsiteX9" fmla="*/ 558657 w 12192000"/>
                <a:gd name="connsiteY9" fmla="*/ 286595 h 2856278"/>
                <a:gd name="connsiteX10" fmla="*/ 3925082 w 12192000"/>
                <a:gd name="connsiteY10" fmla="*/ 97 h 2856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2856278">
                  <a:moveTo>
                    <a:pt x="3925082" y="97"/>
                  </a:moveTo>
                  <a:cubicBezTo>
                    <a:pt x="4092675" y="-659"/>
                    <a:pt x="4248547" y="3012"/>
                    <a:pt x="4391026" y="11743"/>
                  </a:cubicBezTo>
                  <a:cubicBezTo>
                    <a:pt x="5530851" y="81593"/>
                    <a:pt x="5813425" y="475293"/>
                    <a:pt x="6096000" y="868993"/>
                  </a:cubicBezTo>
                  <a:cubicBezTo>
                    <a:pt x="6378575" y="475293"/>
                    <a:pt x="6661150" y="81593"/>
                    <a:pt x="7800975" y="11743"/>
                  </a:cubicBezTo>
                  <a:cubicBezTo>
                    <a:pt x="8798322" y="-49376"/>
                    <a:pt x="10452002" y="137453"/>
                    <a:pt x="12187722" y="355276"/>
                  </a:cubicBezTo>
                  <a:lnTo>
                    <a:pt x="12192000" y="355818"/>
                  </a:lnTo>
                  <a:lnTo>
                    <a:pt x="12192000" y="2856278"/>
                  </a:lnTo>
                  <a:lnTo>
                    <a:pt x="0" y="2856278"/>
                  </a:lnTo>
                  <a:lnTo>
                    <a:pt x="0" y="355951"/>
                  </a:lnTo>
                  <a:lnTo>
                    <a:pt x="558657" y="286595"/>
                  </a:lnTo>
                  <a:cubicBezTo>
                    <a:pt x="1842318" y="130078"/>
                    <a:pt x="3045220" y="4069"/>
                    <a:pt x="3925082" y="97"/>
                  </a:cubicBezTo>
                  <a:close/>
                </a:path>
              </a:pathLst>
            </a:custGeom>
            <a:noFill/>
            <a:ln w="381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cs typeface="+mn-ea"/>
                <a:sym typeface="+mn-lt"/>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2425700" y="-1"/>
            <a:ext cx="3670300" cy="6286501"/>
          </a:xfrm>
          <a:prstGeom prst="rect">
            <a:avLst/>
          </a:prstGeom>
          <a:gradFill flip="none" rotWithShape="1">
            <a:gsLst>
              <a:gs pos="0">
                <a:srgbClr val="F6F7F7"/>
              </a:gs>
              <a:gs pos="97345">
                <a:schemeClr val="bg1">
                  <a:alpha val="0"/>
                </a:schemeClr>
              </a:gs>
              <a:gs pos="82000">
                <a:schemeClr val="bg1"/>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133745" y="4723107"/>
            <a:ext cx="12459490" cy="3845071"/>
            <a:chOff x="-133745" y="4009642"/>
            <a:chExt cx="12459490" cy="3845071"/>
          </a:xfrm>
        </p:grpSpPr>
        <p:sp>
          <p:nvSpPr>
            <p:cNvPr id="19" name="任意多边形: 形状 18"/>
            <p:cNvSpPr/>
            <p:nvPr/>
          </p:nvSpPr>
          <p:spPr>
            <a:xfrm>
              <a:off x="-133745" y="4009642"/>
              <a:ext cx="12459490" cy="2918944"/>
            </a:xfrm>
            <a:custGeom>
              <a:avLst/>
              <a:gdLst>
                <a:gd name="connsiteX0" fmla="*/ 3925082 w 12192000"/>
                <a:gd name="connsiteY0" fmla="*/ 97 h 2856278"/>
                <a:gd name="connsiteX1" fmla="*/ 4391026 w 12192000"/>
                <a:gd name="connsiteY1" fmla="*/ 11743 h 2856278"/>
                <a:gd name="connsiteX2" fmla="*/ 6096000 w 12192000"/>
                <a:gd name="connsiteY2" fmla="*/ 868993 h 2856278"/>
                <a:gd name="connsiteX3" fmla="*/ 7800975 w 12192000"/>
                <a:gd name="connsiteY3" fmla="*/ 11743 h 2856278"/>
                <a:gd name="connsiteX4" fmla="*/ 12187722 w 12192000"/>
                <a:gd name="connsiteY4" fmla="*/ 355276 h 2856278"/>
                <a:gd name="connsiteX5" fmla="*/ 12192000 w 12192000"/>
                <a:gd name="connsiteY5" fmla="*/ 355818 h 2856278"/>
                <a:gd name="connsiteX6" fmla="*/ 12192000 w 12192000"/>
                <a:gd name="connsiteY6" fmla="*/ 2856278 h 2856278"/>
                <a:gd name="connsiteX7" fmla="*/ 0 w 12192000"/>
                <a:gd name="connsiteY7" fmla="*/ 2856278 h 2856278"/>
                <a:gd name="connsiteX8" fmla="*/ 0 w 12192000"/>
                <a:gd name="connsiteY8" fmla="*/ 355951 h 2856278"/>
                <a:gd name="connsiteX9" fmla="*/ 558657 w 12192000"/>
                <a:gd name="connsiteY9" fmla="*/ 286595 h 2856278"/>
                <a:gd name="connsiteX10" fmla="*/ 3925082 w 12192000"/>
                <a:gd name="connsiteY10" fmla="*/ 97 h 2856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2856278">
                  <a:moveTo>
                    <a:pt x="3925082" y="97"/>
                  </a:moveTo>
                  <a:cubicBezTo>
                    <a:pt x="4092675" y="-659"/>
                    <a:pt x="4248547" y="3012"/>
                    <a:pt x="4391026" y="11743"/>
                  </a:cubicBezTo>
                  <a:cubicBezTo>
                    <a:pt x="5530851" y="81593"/>
                    <a:pt x="5813425" y="475293"/>
                    <a:pt x="6096000" y="868993"/>
                  </a:cubicBezTo>
                  <a:cubicBezTo>
                    <a:pt x="6378575" y="475293"/>
                    <a:pt x="6661150" y="81593"/>
                    <a:pt x="7800975" y="11743"/>
                  </a:cubicBezTo>
                  <a:cubicBezTo>
                    <a:pt x="8798322" y="-49376"/>
                    <a:pt x="10452002" y="137453"/>
                    <a:pt x="12187722" y="355276"/>
                  </a:cubicBezTo>
                  <a:lnTo>
                    <a:pt x="12192000" y="355818"/>
                  </a:lnTo>
                  <a:lnTo>
                    <a:pt x="12192000" y="2856278"/>
                  </a:lnTo>
                  <a:lnTo>
                    <a:pt x="0" y="2856278"/>
                  </a:lnTo>
                  <a:lnTo>
                    <a:pt x="0" y="355951"/>
                  </a:lnTo>
                  <a:lnTo>
                    <a:pt x="558657" y="286595"/>
                  </a:lnTo>
                  <a:cubicBezTo>
                    <a:pt x="1842318" y="130078"/>
                    <a:pt x="3045220" y="4069"/>
                    <a:pt x="3925082" y="97"/>
                  </a:cubicBezTo>
                  <a:close/>
                </a:path>
              </a:pathLst>
            </a:custGeom>
            <a:noFill/>
            <a:ln w="12700" cap="flat" cmpd="sng" algn="ctr">
              <a:solidFill>
                <a:srgbClr val="244C89"/>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cs typeface="+mn-ea"/>
                <a:sym typeface="+mn-lt"/>
              </a:endParaRPr>
            </a:p>
          </p:txBody>
        </p:sp>
        <p:sp>
          <p:nvSpPr>
            <p:cNvPr id="20" name="任意多边形: 形状 19"/>
            <p:cNvSpPr/>
            <p:nvPr/>
          </p:nvSpPr>
          <p:spPr>
            <a:xfrm>
              <a:off x="-133745" y="4394283"/>
              <a:ext cx="12459490" cy="2918944"/>
            </a:xfrm>
            <a:custGeom>
              <a:avLst/>
              <a:gdLst>
                <a:gd name="connsiteX0" fmla="*/ 3925082 w 12192000"/>
                <a:gd name="connsiteY0" fmla="*/ 97 h 2856278"/>
                <a:gd name="connsiteX1" fmla="*/ 4391026 w 12192000"/>
                <a:gd name="connsiteY1" fmla="*/ 11743 h 2856278"/>
                <a:gd name="connsiteX2" fmla="*/ 6096000 w 12192000"/>
                <a:gd name="connsiteY2" fmla="*/ 868993 h 2856278"/>
                <a:gd name="connsiteX3" fmla="*/ 7800975 w 12192000"/>
                <a:gd name="connsiteY3" fmla="*/ 11743 h 2856278"/>
                <a:gd name="connsiteX4" fmla="*/ 12187722 w 12192000"/>
                <a:gd name="connsiteY4" fmla="*/ 355276 h 2856278"/>
                <a:gd name="connsiteX5" fmla="*/ 12192000 w 12192000"/>
                <a:gd name="connsiteY5" fmla="*/ 355818 h 2856278"/>
                <a:gd name="connsiteX6" fmla="*/ 12192000 w 12192000"/>
                <a:gd name="connsiteY6" fmla="*/ 2856278 h 2856278"/>
                <a:gd name="connsiteX7" fmla="*/ 0 w 12192000"/>
                <a:gd name="connsiteY7" fmla="*/ 2856278 h 2856278"/>
                <a:gd name="connsiteX8" fmla="*/ 0 w 12192000"/>
                <a:gd name="connsiteY8" fmla="*/ 355951 h 2856278"/>
                <a:gd name="connsiteX9" fmla="*/ 558657 w 12192000"/>
                <a:gd name="connsiteY9" fmla="*/ 286595 h 2856278"/>
                <a:gd name="connsiteX10" fmla="*/ 3925082 w 12192000"/>
                <a:gd name="connsiteY10" fmla="*/ 97 h 2856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2856278">
                  <a:moveTo>
                    <a:pt x="3925082" y="97"/>
                  </a:moveTo>
                  <a:cubicBezTo>
                    <a:pt x="4092675" y="-659"/>
                    <a:pt x="4248547" y="3012"/>
                    <a:pt x="4391026" y="11743"/>
                  </a:cubicBezTo>
                  <a:cubicBezTo>
                    <a:pt x="5530851" y="81593"/>
                    <a:pt x="5813425" y="475293"/>
                    <a:pt x="6096000" y="868993"/>
                  </a:cubicBezTo>
                  <a:cubicBezTo>
                    <a:pt x="6378575" y="475293"/>
                    <a:pt x="6661150" y="81593"/>
                    <a:pt x="7800975" y="11743"/>
                  </a:cubicBezTo>
                  <a:cubicBezTo>
                    <a:pt x="8798322" y="-49376"/>
                    <a:pt x="10452002" y="137453"/>
                    <a:pt x="12187722" y="355276"/>
                  </a:cubicBezTo>
                  <a:lnTo>
                    <a:pt x="12192000" y="355818"/>
                  </a:lnTo>
                  <a:lnTo>
                    <a:pt x="12192000" y="2856278"/>
                  </a:lnTo>
                  <a:lnTo>
                    <a:pt x="0" y="2856278"/>
                  </a:lnTo>
                  <a:lnTo>
                    <a:pt x="0" y="355951"/>
                  </a:lnTo>
                  <a:lnTo>
                    <a:pt x="558657" y="286595"/>
                  </a:lnTo>
                  <a:cubicBezTo>
                    <a:pt x="1842318" y="130078"/>
                    <a:pt x="3045220" y="4069"/>
                    <a:pt x="3925082" y="97"/>
                  </a:cubicBezTo>
                  <a:close/>
                </a:path>
              </a:pathLst>
            </a:custGeom>
            <a:solidFill>
              <a:srgbClr val="244C89"/>
            </a:solidFill>
            <a:ln w="38100" cap="flat" cmpd="sng" algn="ctr">
              <a:noFill/>
              <a:prstDash val="solid"/>
              <a:miter lim="800000"/>
            </a:ln>
            <a:effectLst>
              <a:outerShdw blurRad="635000" dist="38100" dir="10800000" algn="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cs typeface="+mn-ea"/>
                <a:sym typeface="+mn-lt"/>
              </a:endParaRPr>
            </a:p>
          </p:txBody>
        </p:sp>
        <p:sp>
          <p:nvSpPr>
            <p:cNvPr id="21" name="任意多边形: 形状 20"/>
            <p:cNvSpPr/>
            <p:nvPr/>
          </p:nvSpPr>
          <p:spPr>
            <a:xfrm>
              <a:off x="-133745" y="4935769"/>
              <a:ext cx="12459490" cy="2918944"/>
            </a:xfrm>
            <a:custGeom>
              <a:avLst/>
              <a:gdLst>
                <a:gd name="connsiteX0" fmla="*/ 3925082 w 12192000"/>
                <a:gd name="connsiteY0" fmla="*/ 97 h 2856278"/>
                <a:gd name="connsiteX1" fmla="*/ 4391026 w 12192000"/>
                <a:gd name="connsiteY1" fmla="*/ 11743 h 2856278"/>
                <a:gd name="connsiteX2" fmla="*/ 6096000 w 12192000"/>
                <a:gd name="connsiteY2" fmla="*/ 868993 h 2856278"/>
                <a:gd name="connsiteX3" fmla="*/ 7800975 w 12192000"/>
                <a:gd name="connsiteY3" fmla="*/ 11743 h 2856278"/>
                <a:gd name="connsiteX4" fmla="*/ 12187722 w 12192000"/>
                <a:gd name="connsiteY4" fmla="*/ 355276 h 2856278"/>
                <a:gd name="connsiteX5" fmla="*/ 12192000 w 12192000"/>
                <a:gd name="connsiteY5" fmla="*/ 355818 h 2856278"/>
                <a:gd name="connsiteX6" fmla="*/ 12192000 w 12192000"/>
                <a:gd name="connsiteY6" fmla="*/ 2856278 h 2856278"/>
                <a:gd name="connsiteX7" fmla="*/ 0 w 12192000"/>
                <a:gd name="connsiteY7" fmla="*/ 2856278 h 2856278"/>
                <a:gd name="connsiteX8" fmla="*/ 0 w 12192000"/>
                <a:gd name="connsiteY8" fmla="*/ 355951 h 2856278"/>
                <a:gd name="connsiteX9" fmla="*/ 558657 w 12192000"/>
                <a:gd name="connsiteY9" fmla="*/ 286595 h 2856278"/>
                <a:gd name="connsiteX10" fmla="*/ 3925082 w 12192000"/>
                <a:gd name="connsiteY10" fmla="*/ 97 h 2856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2856278">
                  <a:moveTo>
                    <a:pt x="3925082" y="97"/>
                  </a:moveTo>
                  <a:cubicBezTo>
                    <a:pt x="4092675" y="-659"/>
                    <a:pt x="4248547" y="3012"/>
                    <a:pt x="4391026" y="11743"/>
                  </a:cubicBezTo>
                  <a:cubicBezTo>
                    <a:pt x="5530851" y="81593"/>
                    <a:pt x="5813425" y="475293"/>
                    <a:pt x="6096000" y="868993"/>
                  </a:cubicBezTo>
                  <a:cubicBezTo>
                    <a:pt x="6378575" y="475293"/>
                    <a:pt x="6661150" y="81593"/>
                    <a:pt x="7800975" y="11743"/>
                  </a:cubicBezTo>
                  <a:cubicBezTo>
                    <a:pt x="8798322" y="-49376"/>
                    <a:pt x="10452002" y="137453"/>
                    <a:pt x="12187722" y="355276"/>
                  </a:cubicBezTo>
                  <a:lnTo>
                    <a:pt x="12192000" y="355818"/>
                  </a:lnTo>
                  <a:lnTo>
                    <a:pt x="12192000" y="2856278"/>
                  </a:lnTo>
                  <a:lnTo>
                    <a:pt x="0" y="2856278"/>
                  </a:lnTo>
                  <a:lnTo>
                    <a:pt x="0" y="355951"/>
                  </a:lnTo>
                  <a:lnTo>
                    <a:pt x="558657" y="286595"/>
                  </a:lnTo>
                  <a:cubicBezTo>
                    <a:pt x="1842318" y="130078"/>
                    <a:pt x="3045220" y="4069"/>
                    <a:pt x="3925082" y="97"/>
                  </a:cubicBezTo>
                  <a:close/>
                </a:path>
              </a:pathLst>
            </a:custGeom>
            <a:noFill/>
            <a:ln w="381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cs typeface="+mn-ea"/>
                <a:sym typeface="+mn-lt"/>
              </a:endParaRPr>
            </a:p>
          </p:txBody>
        </p:sp>
      </p:grpSp>
      <p:sp>
        <p:nvSpPr>
          <p:cNvPr id="5" name="文本框 4"/>
          <p:cNvSpPr txBox="1"/>
          <p:nvPr/>
        </p:nvSpPr>
        <p:spPr>
          <a:xfrm>
            <a:off x="1825219" y="1081844"/>
            <a:ext cx="3487228" cy="3154710"/>
          </a:xfrm>
          <a:prstGeom prst="rect">
            <a:avLst/>
          </a:prstGeom>
          <a:noFill/>
        </p:spPr>
        <p:txBody>
          <a:bodyPr wrap="square" rtlCol="0">
            <a:spAutoFit/>
            <a:scene3d>
              <a:camera prst="orthographicFront"/>
              <a:lightRig rig="threePt" dir="t"/>
            </a:scene3d>
            <a:sp3d contourW="12700"/>
          </a:bodyPr>
          <a:lstStyle/>
          <a:p>
            <a:pPr algn="ctr">
              <a:defRPr/>
            </a:pPr>
            <a:r>
              <a:rPr lang="en-US" altLang="zh-CN" sz="19900" b="1" dirty="0">
                <a:solidFill>
                  <a:srgbClr val="244C89"/>
                </a:solidFill>
                <a:latin typeface="思源黑体 CN Heavy" panose="020B0A00000000000000" pitchFamily="34" charset="-122"/>
                <a:ea typeface="思源黑体 CN Heavy" panose="020B0A00000000000000" pitchFamily="34" charset="-122"/>
                <a:cs typeface="+mn-ea"/>
                <a:sym typeface="+mn-lt"/>
              </a:rPr>
              <a:t>01</a:t>
            </a:r>
            <a:endParaRPr lang="zh-CN" altLang="en-US" sz="19900" b="1" dirty="0">
              <a:solidFill>
                <a:srgbClr val="244C89"/>
              </a:solidFill>
              <a:latin typeface="思源黑体 CN Heavy" panose="020B0A00000000000000" pitchFamily="34" charset="-122"/>
              <a:ea typeface="思源黑体 CN Heavy" panose="020B0A00000000000000" pitchFamily="34" charset="-122"/>
              <a:cs typeface="+mn-ea"/>
              <a:sym typeface="+mn-lt"/>
            </a:endParaRPr>
          </a:p>
        </p:txBody>
      </p:sp>
      <p:grpSp>
        <p:nvGrpSpPr>
          <p:cNvPr id="73" name="组合 72"/>
          <p:cNvGrpSpPr/>
          <p:nvPr/>
        </p:nvGrpSpPr>
        <p:grpSpPr>
          <a:xfrm>
            <a:off x="4855168" y="2134893"/>
            <a:ext cx="5138339" cy="903194"/>
            <a:chOff x="5888761" y="1746788"/>
            <a:chExt cx="4716265" cy="476897"/>
          </a:xfrm>
        </p:grpSpPr>
        <p:grpSp>
          <p:nvGrpSpPr>
            <p:cNvPr id="74" name="组合 73"/>
            <p:cNvGrpSpPr/>
            <p:nvPr/>
          </p:nvGrpSpPr>
          <p:grpSpPr>
            <a:xfrm>
              <a:off x="5888761" y="1746788"/>
              <a:ext cx="3874647" cy="440313"/>
              <a:chOff x="4927643" y="2152089"/>
              <a:chExt cx="3874647" cy="440313"/>
            </a:xfrm>
          </p:grpSpPr>
          <p:sp>
            <p:nvSpPr>
              <p:cNvPr id="82" name="Freeform 27"/>
              <p:cNvSpPr>
                <a:spLocks noEditPoints="1"/>
              </p:cNvSpPr>
              <p:nvPr/>
            </p:nvSpPr>
            <p:spPr bwMode="auto">
              <a:xfrm>
                <a:off x="4927643" y="2201661"/>
                <a:ext cx="312249" cy="334972"/>
              </a:xfrm>
              <a:custGeom>
                <a:avLst/>
                <a:gdLst>
                  <a:gd name="T0" fmla="*/ 2147483646 w 812"/>
                  <a:gd name="T1" fmla="*/ 0 h 858"/>
                  <a:gd name="T2" fmla="*/ 2147483646 w 812"/>
                  <a:gd name="T3" fmla="*/ 2147483646 h 858"/>
                  <a:gd name="T4" fmla="*/ 2147483646 w 812"/>
                  <a:gd name="T5" fmla="*/ 2147483646 h 858"/>
                  <a:gd name="T6" fmla="*/ 2147483646 w 812"/>
                  <a:gd name="T7" fmla="*/ 2147483646 h 858"/>
                  <a:gd name="T8" fmla="*/ 2147483646 w 812"/>
                  <a:gd name="T9" fmla="*/ 2147483646 h 858"/>
                  <a:gd name="T10" fmla="*/ 2147483646 w 812"/>
                  <a:gd name="T11" fmla="*/ 2147483646 h 858"/>
                  <a:gd name="T12" fmla="*/ 2147483646 w 812"/>
                  <a:gd name="T13" fmla="*/ 2147483646 h 858"/>
                  <a:gd name="T14" fmla="*/ 2147483646 w 812"/>
                  <a:gd name="T15" fmla="*/ 2147483646 h 858"/>
                  <a:gd name="T16" fmla="*/ 0 w 812"/>
                  <a:gd name="T17" fmla="*/ 2147483646 h 858"/>
                  <a:gd name="T18" fmla="*/ 2147483646 w 812"/>
                  <a:gd name="T19" fmla="*/ 2147483646 h 858"/>
                  <a:gd name="T20" fmla="*/ 2147483646 w 812"/>
                  <a:gd name="T21" fmla="*/ 2147483646 h 858"/>
                  <a:gd name="T22" fmla="*/ 2147483646 w 812"/>
                  <a:gd name="T23" fmla="*/ 2147483646 h 858"/>
                  <a:gd name="T24" fmla="*/ 2147483646 w 812"/>
                  <a:gd name="T25" fmla="*/ 2147483646 h 858"/>
                  <a:gd name="T26" fmla="*/ 2147483646 w 812"/>
                  <a:gd name="T27" fmla="*/ 2147483646 h 858"/>
                  <a:gd name="T28" fmla="*/ 2147483646 w 812"/>
                  <a:gd name="T29" fmla="*/ 2147483646 h 858"/>
                  <a:gd name="T30" fmla="*/ 2147483646 w 812"/>
                  <a:gd name="T31" fmla="*/ 2147483646 h 858"/>
                  <a:gd name="T32" fmla="*/ 2147483646 w 812"/>
                  <a:gd name="T33" fmla="*/ 2147483646 h 858"/>
                  <a:gd name="T34" fmla="*/ 2147483646 w 812"/>
                  <a:gd name="T35" fmla="*/ 2147483646 h 858"/>
                  <a:gd name="T36" fmla="*/ 2147483646 w 812"/>
                  <a:gd name="T37" fmla="*/ 2147483646 h 858"/>
                  <a:gd name="T38" fmla="*/ 2147483646 w 812"/>
                  <a:gd name="T39" fmla="*/ 2147483646 h 858"/>
                  <a:gd name="T40" fmla="*/ 2147483646 w 812"/>
                  <a:gd name="T41" fmla="*/ 2147483646 h 858"/>
                  <a:gd name="T42" fmla="*/ 2147483646 w 812"/>
                  <a:gd name="T43" fmla="*/ 2147483646 h 858"/>
                  <a:gd name="T44" fmla="*/ 2147483646 w 812"/>
                  <a:gd name="T45" fmla="*/ 2147483646 h 858"/>
                  <a:gd name="T46" fmla="*/ 2147483646 w 812"/>
                  <a:gd name="T47" fmla="*/ 2147483646 h 858"/>
                  <a:gd name="T48" fmla="*/ 2147483646 w 812"/>
                  <a:gd name="T49" fmla="*/ 2147483646 h 858"/>
                  <a:gd name="T50" fmla="*/ 2147483646 w 812"/>
                  <a:gd name="T51" fmla="*/ 2147483646 h 858"/>
                  <a:gd name="T52" fmla="*/ 2147483646 w 812"/>
                  <a:gd name="T53" fmla="*/ 2147483646 h 858"/>
                  <a:gd name="T54" fmla="*/ 2147483646 w 812"/>
                  <a:gd name="T55" fmla="*/ 2147483646 h 858"/>
                  <a:gd name="T56" fmla="*/ 2147483646 w 812"/>
                  <a:gd name="T57" fmla="*/ 2147483646 h 858"/>
                  <a:gd name="T58" fmla="*/ 2147483646 w 812"/>
                  <a:gd name="T59" fmla="*/ 2147483646 h 858"/>
                  <a:gd name="T60" fmla="*/ 2147483646 w 812"/>
                  <a:gd name="T61" fmla="*/ 2147483646 h 858"/>
                  <a:gd name="T62" fmla="*/ 2147483646 w 812"/>
                  <a:gd name="T63" fmla="*/ 2147483646 h 858"/>
                  <a:gd name="T64" fmla="*/ 2147483646 w 812"/>
                  <a:gd name="T65" fmla="*/ 2147483646 h 858"/>
                  <a:gd name="T66" fmla="*/ 2147483646 w 812"/>
                  <a:gd name="T67" fmla="*/ 2147483646 h 858"/>
                  <a:gd name="T68" fmla="*/ 2147483646 w 812"/>
                  <a:gd name="T69" fmla="*/ 2147483646 h 8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12" h="858">
                    <a:moveTo>
                      <a:pt x="179" y="0"/>
                    </a:moveTo>
                    <a:lnTo>
                      <a:pt x="507" y="0"/>
                    </a:lnTo>
                    <a:cubicBezTo>
                      <a:pt x="569" y="0"/>
                      <a:pt x="620" y="51"/>
                      <a:pt x="620" y="113"/>
                    </a:cubicBezTo>
                    <a:lnTo>
                      <a:pt x="620" y="264"/>
                    </a:lnTo>
                    <a:cubicBezTo>
                      <a:pt x="584" y="292"/>
                      <a:pt x="563" y="318"/>
                      <a:pt x="535" y="356"/>
                    </a:cubicBezTo>
                    <a:lnTo>
                      <a:pt x="535" y="113"/>
                    </a:lnTo>
                    <a:cubicBezTo>
                      <a:pt x="535" y="98"/>
                      <a:pt x="522" y="85"/>
                      <a:pt x="507" y="85"/>
                    </a:cubicBezTo>
                    <a:lnTo>
                      <a:pt x="247" y="85"/>
                    </a:lnTo>
                    <a:lnTo>
                      <a:pt x="247" y="204"/>
                    </a:lnTo>
                    <a:cubicBezTo>
                      <a:pt x="247" y="216"/>
                      <a:pt x="237" y="226"/>
                      <a:pt x="225" y="226"/>
                    </a:cubicBezTo>
                    <a:lnTo>
                      <a:pt x="86" y="226"/>
                    </a:lnTo>
                    <a:lnTo>
                      <a:pt x="86" y="643"/>
                    </a:lnTo>
                    <a:cubicBezTo>
                      <a:pt x="86" y="658"/>
                      <a:pt x="98" y="670"/>
                      <a:pt x="113" y="670"/>
                    </a:cubicBezTo>
                    <a:lnTo>
                      <a:pt x="375" y="670"/>
                    </a:lnTo>
                    <a:cubicBezTo>
                      <a:pt x="366" y="699"/>
                      <a:pt x="358" y="727"/>
                      <a:pt x="353" y="756"/>
                    </a:cubicBezTo>
                    <a:lnTo>
                      <a:pt x="113" y="756"/>
                    </a:lnTo>
                    <a:cubicBezTo>
                      <a:pt x="51" y="756"/>
                      <a:pt x="0" y="705"/>
                      <a:pt x="0" y="643"/>
                    </a:cubicBezTo>
                    <a:lnTo>
                      <a:pt x="0" y="178"/>
                    </a:lnTo>
                    <a:lnTo>
                      <a:pt x="179" y="0"/>
                    </a:lnTo>
                    <a:close/>
                    <a:moveTo>
                      <a:pt x="721" y="277"/>
                    </a:moveTo>
                    <a:cubicBezTo>
                      <a:pt x="733" y="283"/>
                      <a:pt x="740" y="295"/>
                      <a:pt x="743" y="310"/>
                    </a:cubicBezTo>
                    <a:cubicBezTo>
                      <a:pt x="765" y="316"/>
                      <a:pt x="786" y="330"/>
                      <a:pt x="802" y="358"/>
                    </a:cubicBezTo>
                    <a:cubicBezTo>
                      <a:pt x="812" y="382"/>
                      <a:pt x="808" y="417"/>
                      <a:pt x="794" y="442"/>
                    </a:cubicBezTo>
                    <a:cubicBezTo>
                      <a:pt x="770" y="487"/>
                      <a:pt x="736" y="543"/>
                      <a:pt x="707" y="588"/>
                    </a:cubicBezTo>
                    <a:cubicBezTo>
                      <a:pt x="688" y="595"/>
                      <a:pt x="692" y="556"/>
                      <a:pt x="699" y="546"/>
                    </a:cubicBezTo>
                    <a:cubicBezTo>
                      <a:pt x="723" y="510"/>
                      <a:pt x="743" y="477"/>
                      <a:pt x="762" y="413"/>
                    </a:cubicBezTo>
                    <a:cubicBezTo>
                      <a:pt x="766" y="382"/>
                      <a:pt x="752" y="368"/>
                      <a:pt x="743" y="355"/>
                    </a:cubicBezTo>
                    <a:cubicBezTo>
                      <a:pt x="742" y="358"/>
                      <a:pt x="742" y="360"/>
                      <a:pt x="741" y="363"/>
                    </a:cubicBezTo>
                    <a:cubicBezTo>
                      <a:pt x="723" y="355"/>
                      <a:pt x="706" y="346"/>
                      <a:pt x="688" y="337"/>
                    </a:cubicBezTo>
                    <a:cubicBezTo>
                      <a:pt x="670" y="327"/>
                      <a:pt x="653" y="314"/>
                      <a:pt x="636" y="302"/>
                    </a:cubicBezTo>
                    <a:cubicBezTo>
                      <a:pt x="669" y="274"/>
                      <a:pt x="698" y="264"/>
                      <a:pt x="721" y="277"/>
                    </a:cubicBezTo>
                    <a:close/>
                    <a:moveTo>
                      <a:pt x="734" y="395"/>
                    </a:moveTo>
                    <a:cubicBezTo>
                      <a:pt x="719" y="445"/>
                      <a:pt x="690" y="508"/>
                      <a:pt x="649" y="579"/>
                    </a:cubicBezTo>
                    <a:cubicBezTo>
                      <a:pt x="628" y="615"/>
                      <a:pt x="604" y="650"/>
                      <a:pt x="580" y="681"/>
                    </a:cubicBezTo>
                    <a:cubicBezTo>
                      <a:pt x="557" y="670"/>
                      <a:pt x="535" y="658"/>
                      <a:pt x="512" y="646"/>
                    </a:cubicBezTo>
                    <a:cubicBezTo>
                      <a:pt x="488" y="633"/>
                      <a:pt x="465" y="617"/>
                      <a:pt x="442" y="601"/>
                    </a:cubicBezTo>
                    <a:cubicBezTo>
                      <a:pt x="457" y="565"/>
                      <a:pt x="475" y="527"/>
                      <a:pt x="496" y="491"/>
                    </a:cubicBezTo>
                    <a:cubicBezTo>
                      <a:pt x="536" y="420"/>
                      <a:pt x="576" y="363"/>
                      <a:pt x="612" y="325"/>
                    </a:cubicBezTo>
                    <a:cubicBezTo>
                      <a:pt x="631" y="338"/>
                      <a:pt x="650" y="351"/>
                      <a:pt x="671" y="363"/>
                    </a:cubicBezTo>
                    <a:cubicBezTo>
                      <a:pt x="691" y="375"/>
                      <a:pt x="712" y="384"/>
                      <a:pt x="734" y="395"/>
                    </a:cubicBezTo>
                    <a:close/>
                    <a:moveTo>
                      <a:pt x="560" y="707"/>
                    </a:moveTo>
                    <a:cubicBezTo>
                      <a:pt x="486" y="797"/>
                      <a:pt x="410" y="858"/>
                      <a:pt x="392" y="848"/>
                    </a:cubicBezTo>
                    <a:cubicBezTo>
                      <a:pt x="375" y="838"/>
                      <a:pt x="389" y="742"/>
                      <a:pt x="430" y="632"/>
                    </a:cubicBezTo>
                    <a:cubicBezTo>
                      <a:pt x="451" y="645"/>
                      <a:pt x="472" y="659"/>
                      <a:pt x="494" y="672"/>
                    </a:cubicBezTo>
                    <a:cubicBezTo>
                      <a:pt x="516" y="685"/>
                      <a:pt x="538" y="695"/>
                      <a:pt x="560" y="707"/>
                    </a:cubicBezTo>
                    <a:close/>
                    <a:moveTo>
                      <a:pt x="294" y="149"/>
                    </a:moveTo>
                    <a:lnTo>
                      <a:pt x="482" y="149"/>
                    </a:lnTo>
                    <a:lnTo>
                      <a:pt x="482" y="193"/>
                    </a:lnTo>
                    <a:lnTo>
                      <a:pt x="294" y="193"/>
                    </a:lnTo>
                    <a:lnTo>
                      <a:pt x="294" y="149"/>
                    </a:lnTo>
                    <a:close/>
                    <a:moveTo>
                      <a:pt x="148" y="437"/>
                    </a:moveTo>
                    <a:lnTo>
                      <a:pt x="258" y="437"/>
                    </a:lnTo>
                    <a:lnTo>
                      <a:pt x="258" y="480"/>
                    </a:lnTo>
                    <a:lnTo>
                      <a:pt x="148" y="480"/>
                    </a:lnTo>
                    <a:lnTo>
                      <a:pt x="148" y="437"/>
                    </a:lnTo>
                    <a:close/>
                    <a:moveTo>
                      <a:pt x="148" y="337"/>
                    </a:moveTo>
                    <a:lnTo>
                      <a:pt x="482" y="337"/>
                    </a:lnTo>
                    <a:lnTo>
                      <a:pt x="482" y="381"/>
                    </a:lnTo>
                    <a:lnTo>
                      <a:pt x="148" y="381"/>
                    </a:lnTo>
                    <a:lnTo>
                      <a:pt x="148" y="337"/>
                    </a:lnTo>
                    <a:close/>
                    <a:moveTo>
                      <a:pt x="148" y="245"/>
                    </a:moveTo>
                    <a:lnTo>
                      <a:pt x="482" y="245"/>
                    </a:lnTo>
                    <a:lnTo>
                      <a:pt x="482" y="288"/>
                    </a:lnTo>
                    <a:lnTo>
                      <a:pt x="148" y="288"/>
                    </a:lnTo>
                    <a:lnTo>
                      <a:pt x="148" y="245"/>
                    </a:lnTo>
                    <a:close/>
                    <a:moveTo>
                      <a:pt x="111" y="187"/>
                    </a:moveTo>
                    <a:lnTo>
                      <a:pt x="193" y="187"/>
                    </a:lnTo>
                    <a:cubicBezTo>
                      <a:pt x="201" y="187"/>
                      <a:pt x="208" y="181"/>
                      <a:pt x="208" y="173"/>
                    </a:cubicBezTo>
                    <a:lnTo>
                      <a:pt x="208" y="91"/>
                    </a:lnTo>
                    <a:lnTo>
                      <a:pt x="111" y="18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cs typeface="+mn-ea"/>
                  <a:sym typeface="+mn-lt"/>
                </a:endParaRPr>
              </a:p>
            </p:txBody>
          </p:sp>
          <p:sp>
            <p:nvSpPr>
              <p:cNvPr id="80" name="TextBox 59"/>
              <p:cNvSpPr txBox="1">
                <a:spLocks noChangeArrowheads="1"/>
              </p:cNvSpPr>
              <p:nvPr/>
            </p:nvSpPr>
            <p:spPr bwMode="auto">
              <a:xfrm>
                <a:off x="5862240" y="2152089"/>
                <a:ext cx="2940050" cy="44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sz="4400" b="1" dirty="0">
                    <a:solidFill>
                      <a:srgbClr val="313D51"/>
                    </a:solidFill>
                    <a:latin typeface="+mn-lt"/>
                    <a:ea typeface="+mn-ea"/>
                    <a:cs typeface="+mn-ea"/>
                    <a:sym typeface="+mn-lt"/>
                  </a:rPr>
                  <a:t>课题背景</a:t>
                </a:r>
              </a:p>
            </p:txBody>
          </p:sp>
        </p:grpSp>
        <p:cxnSp>
          <p:nvCxnSpPr>
            <p:cNvPr id="76" name="直接连接符 75"/>
            <p:cNvCxnSpPr/>
            <p:nvPr/>
          </p:nvCxnSpPr>
          <p:spPr>
            <a:xfrm flipH="1">
              <a:off x="6448475" y="2223685"/>
              <a:ext cx="4156551" cy="0"/>
            </a:xfrm>
            <a:prstGeom prst="line">
              <a:avLst/>
            </a:prstGeom>
            <a:noFill/>
            <a:ln w="19050" cap="flat" cmpd="sng" algn="ctr">
              <a:solidFill>
                <a:sysClr val="window" lastClr="FFFFFF">
                  <a:lumMod val="75000"/>
                </a:sysClr>
              </a:solidFill>
              <a:prstDash val="solid"/>
              <a:miter lim="800000"/>
            </a:ln>
            <a:effectLst/>
          </p:spPr>
        </p:cxn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830785" y="2770457"/>
            <a:ext cx="4556137" cy="2872961"/>
            <a:chOff x="1138238" y="1335126"/>
            <a:chExt cx="7927122" cy="4274486"/>
          </a:xfrm>
        </p:grpSpPr>
        <p:sp>
          <p:nvSpPr>
            <p:cNvPr id="22" name="Freeform 6"/>
            <p:cNvSpPr/>
            <p:nvPr/>
          </p:nvSpPr>
          <p:spPr bwMode="auto">
            <a:xfrm>
              <a:off x="1138238" y="2741895"/>
              <a:ext cx="2065337" cy="1712913"/>
            </a:xfrm>
            <a:custGeom>
              <a:avLst/>
              <a:gdLst>
                <a:gd name="T0" fmla="*/ 2143 w 2858"/>
                <a:gd name="T1" fmla="*/ 0 h 2475"/>
                <a:gd name="T2" fmla="*/ 2501 w 2858"/>
                <a:gd name="T3" fmla="*/ 619 h 2475"/>
                <a:gd name="T4" fmla="*/ 2858 w 2858"/>
                <a:gd name="T5" fmla="*/ 1238 h 2475"/>
                <a:gd name="T6" fmla="*/ 2501 w 2858"/>
                <a:gd name="T7" fmla="*/ 1856 h 2475"/>
                <a:gd name="T8" fmla="*/ 2143 w 2858"/>
                <a:gd name="T9" fmla="*/ 2475 h 2475"/>
                <a:gd name="T10" fmla="*/ 1429 w 2858"/>
                <a:gd name="T11" fmla="*/ 2475 h 2475"/>
                <a:gd name="T12" fmla="*/ 714 w 2858"/>
                <a:gd name="T13" fmla="*/ 2475 h 2475"/>
                <a:gd name="T14" fmla="*/ 357 w 2858"/>
                <a:gd name="T15" fmla="*/ 1856 h 2475"/>
                <a:gd name="T16" fmla="*/ 0 w 2858"/>
                <a:gd name="T17" fmla="*/ 1238 h 2475"/>
                <a:gd name="T18" fmla="*/ 357 w 2858"/>
                <a:gd name="T19" fmla="*/ 619 h 2475"/>
                <a:gd name="T20" fmla="*/ 714 w 2858"/>
                <a:gd name="T21" fmla="*/ 0 h 2475"/>
                <a:gd name="T22" fmla="*/ 1429 w 2858"/>
                <a:gd name="T23" fmla="*/ 0 h 2475"/>
                <a:gd name="T24" fmla="*/ 2143 w 2858"/>
                <a:gd name="T25" fmla="*/ 0 h 2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58" h="2475">
                  <a:moveTo>
                    <a:pt x="2143" y="0"/>
                  </a:moveTo>
                  <a:lnTo>
                    <a:pt x="2501" y="619"/>
                  </a:lnTo>
                  <a:lnTo>
                    <a:pt x="2858" y="1238"/>
                  </a:lnTo>
                  <a:lnTo>
                    <a:pt x="2501" y="1856"/>
                  </a:lnTo>
                  <a:lnTo>
                    <a:pt x="2143" y="2475"/>
                  </a:lnTo>
                  <a:lnTo>
                    <a:pt x="1429" y="2475"/>
                  </a:lnTo>
                  <a:lnTo>
                    <a:pt x="714" y="2475"/>
                  </a:lnTo>
                  <a:lnTo>
                    <a:pt x="357" y="1856"/>
                  </a:lnTo>
                  <a:lnTo>
                    <a:pt x="0" y="1238"/>
                  </a:lnTo>
                  <a:lnTo>
                    <a:pt x="357" y="619"/>
                  </a:lnTo>
                  <a:lnTo>
                    <a:pt x="714" y="0"/>
                  </a:lnTo>
                  <a:lnTo>
                    <a:pt x="1429" y="0"/>
                  </a:lnTo>
                  <a:lnTo>
                    <a:pt x="2143" y="0"/>
                  </a:lnTo>
                  <a:close/>
                </a:path>
              </a:pathLst>
            </a:custGeom>
            <a:solidFill>
              <a:srgbClr val="244C89"/>
            </a:solidFill>
            <a:ln w="38100" cap="flat">
              <a:solidFill>
                <a:schemeClr val="bg2"/>
              </a:solidFill>
              <a:prstDash val="solid"/>
              <a:miter lim="800000"/>
            </a:ln>
            <a:effectLst/>
          </p:spPr>
          <p:txBody>
            <a:bodyPr vert="horz" wrap="square" lIns="91440" tIns="45720" rIns="91440" bIns="45720" numCol="1" anchor="t" anchorCtr="0" compatLnSpc="1"/>
            <a:lstStyle/>
            <a:p>
              <a:pPr>
                <a:lnSpc>
                  <a:spcPct val="120000"/>
                </a:lnSpc>
              </a:pPr>
              <a:endParaRPr lang="zh-CN" altLang="en-US" sz="2400">
                <a:solidFill>
                  <a:srgbClr val="213555"/>
                </a:solidFill>
                <a:cs typeface="+mn-ea"/>
                <a:sym typeface="+mn-lt"/>
              </a:endParaRPr>
            </a:p>
          </p:txBody>
        </p:sp>
        <p:sp>
          <p:nvSpPr>
            <p:cNvPr id="23" name="Line 7"/>
            <p:cNvSpPr>
              <a:spLocks noChangeShapeType="1"/>
            </p:cNvSpPr>
            <p:nvPr/>
          </p:nvSpPr>
          <p:spPr bwMode="auto">
            <a:xfrm flipV="1">
              <a:off x="2690813" y="1833845"/>
              <a:ext cx="1055688" cy="833438"/>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a:lnSpc>
                  <a:spcPct val="120000"/>
                </a:lnSpc>
              </a:pPr>
              <a:endParaRPr lang="zh-CN" altLang="en-US" sz="2400">
                <a:solidFill>
                  <a:srgbClr val="213555"/>
                </a:solidFill>
                <a:cs typeface="+mn-ea"/>
                <a:sym typeface="+mn-lt"/>
              </a:endParaRPr>
            </a:p>
          </p:txBody>
        </p:sp>
        <p:sp>
          <p:nvSpPr>
            <p:cNvPr id="24" name="Line 8"/>
            <p:cNvSpPr>
              <a:spLocks noChangeShapeType="1"/>
            </p:cNvSpPr>
            <p:nvPr/>
          </p:nvSpPr>
          <p:spPr bwMode="auto">
            <a:xfrm flipV="1">
              <a:off x="3201987" y="3564220"/>
              <a:ext cx="1704978" cy="0"/>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a:lnSpc>
                  <a:spcPct val="120000"/>
                </a:lnSpc>
              </a:pPr>
              <a:endParaRPr lang="zh-CN" altLang="en-US" sz="2400">
                <a:solidFill>
                  <a:srgbClr val="213555"/>
                </a:solidFill>
                <a:cs typeface="+mn-ea"/>
                <a:sym typeface="+mn-lt"/>
              </a:endParaRPr>
            </a:p>
          </p:txBody>
        </p:sp>
        <p:sp>
          <p:nvSpPr>
            <p:cNvPr id="25" name="Line 13"/>
            <p:cNvSpPr>
              <a:spLocks noChangeShapeType="1"/>
            </p:cNvSpPr>
            <p:nvPr/>
          </p:nvSpPr>
          <p:spPr bwMode="auto">
            <a:xfrm>
              <a:off x="2690813" y="4456395"/>
              <a:ext cx="1055688" cy="833438"/>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a:lnSpc>
                  <a:spcPct val="120000"/>
                </a:lnSpc>
              </a:pPr>
              <a:endParaRPr lang="zh-CN" altLang="en-US" sz="2400">
                <a:solidFill>
                  <a:srgbClr val="213555"/>
                </a:solidFill>
                <a:cs typeface="+mn-ea"/>
                <a:sym typeface="+mn-lt"/>
              </a:endParaRPr>
            </a:p>
          </p:txBody>
        </p:sp>
        <p:grpSp>
          <p:nvGrpSpPr>
            <p:cNvPr id="28" name="组合 27"/>
            <p:cNvGrpSpPr/>
            <p:nvPr/>
          </p:nvGrpSpPr>
          <p:grpSpPr>
            <a:xfrm>
              <a:off x="5483960" y="1335126"/>
              <a:ext cx="3581400" cy="639560"/>
              <a:chOff x="5483960" y="1335126"/>
              <a:chExt cx="3581400" cy="639560"/>
            </a:xfrm>
          </p:grpSpPr>
          <p:sp>
            <p:nvSpPr>
              <p:cNvPr id="45" name="Rectangle 10"/>
              <p:cNvSpPr>
                <a:spLocks noChangeArrowheads="1"/>
              </p:cNvSpPr>
              <p:nvPr/>
            </p:nvSpPr>
            <p:spPr bwMode="auto">
              <a:xfrm>
                <a:off x="5483960" y="1392597"/>
                <a:ext cx="3581400" cy="582089"/>
              </a:xfrm>
              <a:prstGeom prst="rect">
                <a:avLst/>
              </a:prstGeom>
              <a:solidFill>
                <a:srgbClr val="244C89"/>
              </a:solidFill>
              <a:ln w="19050" cap="flat">
                <a:noFill/>
                <a:prstDash val="solid"/>
                <a:miter lim="800000"/>
              </a:ln>
              <a:effectLst/>
            </p:spPr>
            <p:txBody>
              <a:bodyPr vert="horz" wrap="square" lIns="91440" tIns="45720" rIns="91440" bIns="45720" numCol="1" anchor="t" anchorCtr="0" compatLnSpc="1"/>
              <a:lstStyle/>
              <a:p>
                <a:pPr>
                  <a:lnSpc>
                    <a:spcPct val="120000"/>
                  </a:lnSpc>
                </a:pPr>
                <a:endParaRPr lang="zh-CN" altLang="en-US" sz="1600">
                  <a:solidFill>
                    <a:srgbClr val="213555"/>
                  </a:solidFill>
                  <a:cs typeface="+mn-ea"/>
                  <a:sym typeface="+mn-lt"/>
                </a:endParaRPr>
              </a:p>
            </p:txBody>
          </p:sp>
          <p:sp>
            <p:nvSpPr>
              <p:cNvPr id="46" name="TextBox 16"/>
              <p:cNvSpPr txBox="1"/>
              <p:nvPr/>
            </p:nvSpPr>
            <p:spPr>
              <a:xfrm>
                <a:off x="5684861" y="1335126"/>
                <a:ext cx="3108045" cy="639560"/>
              </a:xfrm>
              <a:prstGeom prst="rect">
                <a:avLst/>
              </a:prstGeom>
              <a:noFill/>
            </p:spPr>
            <p:txBody>
              <a:bodyPr wrap="square" rtlCol="0">
                <a:spAutoFit/>
              </a:bodyPr>
              <a:lstStyle/>
              <a:p>
                <a:pPr algn="ctr">
                  <a:lnSpc>
                    <a:spcPct val="120000"/>
                  </a:lnSpc>
                </a:pPr>
                <a:r>
                  <a:rPr lang="zh-CN" altLang="en-US" sz="2000" b="1" dirty="0">
                    <a:solidFill>
                      <a:schemeClr val="bg1"/>
                    </a:solidFill>
                    <a:cs typeface="+mn-ea"/>
                    <a:sym typeface="+mn-lt"/>
                  </a:rPr>
                  <a:t>包捕获</a:t>
                </a:r>
                <a:endParaRPr lang="en-US" altLang="zh-CN" sz="2000" b="1" dirty="0">
                  <a:solidFill>
                    <a:schemeClr val="bg1"/>
                  </a:solidFill>
                  <a:cs typeface="+mn-ea"/>
                  <a:sym typeface="+mn-lt"/>
                </a:endParaRPr>
              </a:p>
            </p:txBody>
          </p:sp>
        </p:grpSp>
        <p:grpSp>
          <p:nvGrpSpPr>
            <p:cNvPr id="31" name="组合 30"/>
            <p:cNvGrpSpPr/>
            <p:nvPr/>
          </p:nvGrpSpPr>
          <p:grpSpPr>
            <a:xfrm>
              <a:off x="5483959" y="3124136"/>
              <a:ext cx="3581400" cy="639561"/>
              <a:chOff x="5483959" y="3124136"/>
              <a:chExt cx="3581400" cy="639561"/>
            </a:xfrm>
          </p:grpSpPr>
          <p:sp>
            <p:nvSpPr>
              <p:cNvPr id="40" name="Rectangle 12"/>
              <p:cNvSpPr>
                <a:spLocks noChangeArrowheads="1"/>
              </p:cNvSpPr>
              <p:nvPr/>
            </p:nvSpPr>
            <p:spPr bwMode="auto">
              <a:xfrm>
                <a:off x="5483959" y="3151777"/>
                <a:ext cx="3581400" cy="584278"/>
              </a:xfrm>
              <a:prstGeom prst="rect">
                <a:avLst/>
              </a:prstGeom>
              <a:solidFill>
                <a:srgbClr val="244C89"/>
              </a:solidFill>
              <a:ln w="19050" cap="flat">
                <a:noFill/>
                <a:prstDash val="solid"/>
                <a:miter lim="800000"/>
              </a:ln>
              <a:effectLst/>
            </p:spPr>
            <p:txBody>
              <a:bodyPr vert="horz" wrap="square" lIns="91440" tIns="45720" rIns="91440" bIns="45720" numCol="1" anchor="t" anchorCtr="0" compatLnSpc="1"/>
              <a:lstStyle/>
              <a:p>
                <a:pPr>
                  <a:lnSpc>
                    <a:spcPct val="120000"/>
                  </a:lnSpc>
                </a:pPr>
                <a:endParaRPr lang="zh-CN" altLang="en-US" sz="1600">
                  <a:solidFill>
                    <a:srgbClr val="213555"/>
                  </a:solidFill>
                  <a:cs typeface="+mn-ea"/>
                  <a:sym typeface="+mn-lt"/>
                </a:endParaRPr>
              </a:p>
            </p:txBody>
          </p:sp>
          <p:sp>
            <p:nvSpPr>
              <p:cNvPr id="41" name="TextBox 18"/>
              <p:cNvSpPr txBox="1"/>
              <p:nvPr/>
            </p:nvSpPr>
            <p:spPr>
              <a:xfrm>
                <a:off x="5684861" y="3124136"/>
                <a:ext cx="3108045" cy="639561"/>
              </a:xfrm>
              <a:prstGeom prst="rect">
                <a:avLst/>
              </a:prstGeom>
              <a:noFill/>
            </p:spPr>
            <p:txBody>
              <a:bodyPr wrap="square" rtlCol="0">
                <a:spAutoFit/>
              </a:bodyPr>
              <a:lstStyle/>
              <a:p>
                <a:pPr algn="ctr">
                  <a:lnSpc>
                    <a:spcPct val="120000"/>
                  </a:lnSpc>
                </a:pPr>
                <a:r>
                  <a:rPr lang="zh-CN" altLang="en-US" sz="2000" b="1" dirty="0">
                    <a:solidFill>
                      <a:schemeClr val="bg1"/>
                    </a:solidFill>
                    <a:cs typeface="+mn-ea"/>
                    <a:sym typeface="+mn-lt"/>
                  </a:rPr>
                  <a:t>协议识别</a:t>
                </a:r>
                <a:endParaRPr lang="en-US" altLang="zh-CN" sz="2000" b="1" dirty="0">
                  <a:solidFill>
                    <a:schemeClr val="bg1"/>
                  </a:solidFill>
                  <a:cs typeface="+mn-ea"/>
                  <a:sym typeface="+mn-lt"/>
                </a:endParaRPr>
              </a:p>
            </p:txBody>
          </p:sp>
        </p:grpSp>
        <p:grpSp>
          <p:nvGrpSpPr>
            <p:cNvPr id="32" name="组合 31"/>
            <p:cNvGrpSpPr/>
            <p:nvPr/>
          </p:nvGrpSpPr>
          <p:grpSpPr>
            <a:xfrm>
              <a:off x="5483959" y="4970051"/>
              <a:ext cx="3581400" cy="639561"/>
              <a:chOff x="5483959" y="4970051"/>
              <a:chExt cx="3581400" cy="639561"/>
            </a:xfrm>
          </p:grpSpPr>
          <p:sp>
            <p:nvSpPr>
              <p:cNvPr id="35" name="Rectangle 15"/>
              <p:cNvSpPr>
                <a:spLocks noChangeArrowheads="1"/>
              </p:cNvSpPr>
              <p:nvPr/>
            </p:nvSpPr>
            <p:spPr bwMode="auto">
              <a:xfrm>
                <a:off x="5483959" y="5025334"/>
                <a:ext cx="3581400" cy="584278"/>
              </a:xfrm>
              <a:prstGeom prst="rect">
                <a:avLst/>
              </a:prstGeom>
              <a:solidFill>
                <a:srgbClr val="244C89"/>
              </a:solidFill>
              <a:ln w="19050" cap="flat">
                <a:noFill/>
                <a:prstDash val="solid"/>
                <a:miter lim="800000"/>
              </a:ln>
              <a:effectLst/>
            </p:spPr>
            <p:txBody>
              <a:bodyPr vert="horz" wrap="square" lIns="91440" tIns="45720" rIns="91440" bIns="45720" numCol="1" anchor="t" anchorCtr="0" compatLnSpc="1"/>
              <a:lstStyle/>
              <a:p>
                <a:pPr>
                  <a:lnSpc>
                    <a:spcPct val="120000"/>
                  </a:lnSpc>
                </a:pPr>
                <a:endParaRPr lang="zh-CN" altLang="en-US" sz="1600">
                  <a:solidFill>
                    <a:srgbClr val="213555"/>
                  </a:solidFill>
                  <a:cs typeface="+mn-ea"/>
                  <a:sym typeface="+mn-lt"/>
                </a:endParaRPr>
              </a:p>
            </p:txBody>
          </p:sp>
          <p:sp>
            <p:nvSpPr>
              <p:cNvPr id="36" name="TextBox 20"/>
              <p:cNvSpPr txBox="1"/>
              <p:nvPr/>
            </p:nvSpPr>
            <p:spPr>
              <a:xfrm>
                <a:off x="5720636" y="4970051"/>
                <a:ext cx="3108045" cy="639561"/>
              </a:xfrm>
              <a:prstGeom prst="rect">
                <a:avLst/>
              </a:prstGeom>
              <a:noFill/>
            </p:spPr>
            <p:txBody>
              <a:bodyPr wrap="square" rtlCol="0">
                <a:spAutoFit/>
              </a:bodyPr>
              <a:lstStyle/>
              <a:p>
                <a:pPr algn="ctr">
                  <a:lnSpc>
                    <a:spcPct val="120000"/>
                  </a:lnSpc>
                </a:pPr>
                <a:r>
                  <a:rPr lang="zh-CN" altLang="en-US" sz="2000" b="1" dirty="0">
                    <a:solidFill>
                      <a:schemeClr val="bg1"/>
                    </a:solidFill>
                    <a:cs typeface="+mn-ea"/>
                    <a:sym typeface="+mn-lt"/>
                  </a:rPr>
                  <a:t>数据恢复</a:t>
                </a:r>
                <a:endParaRPr lang="en-US" altLang="zh-CN" sz="2000" b="1" dirty="0">
                  <a:solidFill>
                    <a:schemeClr val="bg1"/>
                  </a:solidFill>
                  <a:cs typeface="+mn-ea"/>
                  <a:sym typeface="+mn-lt"/>
                </a:endParaRPr>
              </a:p>
            </p:txBody>
          </p:sp>
        </p:grpSp>
        <p:sp>
          <p:nvSpPr>
            <p:cNvPr id="33" name="TextBox 22"/>
            <p:cNvSpPr txBox="1"/>
            <p:nvPr/>
          </p:nvSpPr>
          <p:spPr>
            <a:xfrm>
              <a:off x="1420610" y="2903693"/>
              <a:ext cx="1499007" cy="1399327"/>
            </a:xfrm>
            <a:prstGeom prst="rect">
              <a:avLst/>
            </a:prstGeom>
            <a:noFill/>
          </p:spPr>
          <p:txBody>
            <a:bodyPr wrap="square" rtlCol="0">
              <a:spAutoFit/>
            </a:bodyPr>
            <a:lstStyle/>
            <a:p>
              <a:pPr algn="ctr">
                <a:lnSpc>
                  <a:spcPct val="120000"/>
                </a:lnSpc>
              </a:pPr>
              <a:r>
                <a:rPr lang="zh-CN" altLang="en-US" sz="2400" b="1" dirty="0">
                  <a:solidFill>
                    <a:schemeClr val="bg1"/>
                  </a:solidFill>
                  <a:cs typeface="+mn-ea"/>
                  <a:sym typeface="+mn-lt"/>
                </a:rPr>
                <a:t>协议还原</a:t>
              </a:r>
              <a:endParaRPr lang="en-US" altLang="zh-CN" sz="2400" b="1" dirty="0">
                <a:solidFill>
                  <a:schemeClr val="bg1"/>
                </a:solidFill>
                <a:cs typeface="+mn-ea"/>
                <a:sym typeface="+mn-lt"/>
              </a:endParaRPr>
            </a:p>
          </p:txBody>
        </p:sp>
      </p:grpSp>
      <p:grpSp>
        <p:nvGrpSpPr>
          <p:cNvPr id="42" name="组合 41"/>
          <p:cNvGrpSpPr/>
          <p:nvPr/>
        </p:nvGrpSpPr>
        <p:grpSpPr>
          <a:xfrm>
            <a:off x="1421503" y="801950"/>
            <a:ext cx="4171536" cy="45719"/>
            <a:chOff x="6956001" y="1968700"/>
            <a:chExt cx="4171536" cy="45719"/>
          </a:xfrm>
        </p:grpSpPr>
        <p:cxnSp>
          <p:nvCxnSpPr>
            <p:cNvPr id="48" name="直接连接符 47"/>
            <p:cNvCxnSpPr/>
            <p:nvPr/>
          </p:nvCxnSpPr>
          <p:spPr>
            <a:xfrm flipH="1">
              <a:off x="6970986" y="2009999"/>
              <a:ext cx="4156551" cy="0"/>
            </a:xfrm>
            <a:prstGeom prst="line">
              <a:avLst/>
            </a:prstGeom>
            <a:noFill/>
            <a:ln w="19050" cap="flat" cmpd="sng" algn="ctr">
              <a:solidFill>
                <a:sysClr val="window" lastClr="FFFFFF">
                  <a:lumMod val="75000"/>
                </a:sysClr>
              </a:solidFill>
              <a:prstDash val="solid"/>
              <a:miter lim="800000"/>
            </a:ln>
            <a:effectLst/>
          </p:spPr>
        </p:cxnSp>
        <p:sp>
          <p:nvSpPr>
            <p:cNvPr id="49" name="矩形 48"/>
            <p:cNvSpPr/>
            <p:nvPr/>
          </p:nvSpPr>
          <p:spPr>
            <a:xfrm flipH="1">
              <a:off x="6956001" y="1968700"/>
              <a:ext cx="950535" cy="45719"/>
            </a:xfrm>
            <a:prstGeom prst="rect">
              <a:avLst/>
            </a:prstGeom>
            <a:solidFill>
              <a:srgbClr val="244C89"/>
            </a:solidFill>
            <a:ln w="12700" cap="flat" cmpd="sng" algn="ctr">
              <a:noFill/>
              <a:prstDash val="solid"/>
              <a:miter lim="800000"/>
            </a:ln>
            <a:effectLst/>
          </p:spPr>
          <p:txBody>
            <a:bodyPr rtlCol="0" anchor="ctr"/>
            <a:lstStyle/>
            <a:p>
              <a:pPr algn="ctr" defTabSz="913765">
                <a:lnSpc>
                  <a:spcPct val="120000"/>
                </a:lnSpc>
                <a:defRPr/>
              </a:pPr>
              <a:endParaRPr lang="zh-CN" altLang="en-US" sz="1800" kern="0">
                <a:solidFill>
                  <a:srgbClr val="313D51"/>
                </a:solidFill>
                <a:cs typeface="+mn-ea"/>
                <a:sym typeface="+mn-lt"/>
              </a:endParaRPr>
            </a:p>
          </p:txBody>
        </p:sp>
      </p:grpSp>
      <p:grpSp>
        <p:nvGrpSpPr>
          <p:cNvPr id="50" name="组合 49"/>
          <p:cNvGrpSpPr/>
          <p:nvPr/>
        </p:nvGrpSpPr>
        <p:grpSpPr>
          <a:xfrm>
            <a:off x="658813" y="260564"/>
            <a:ext cx="3115473" cy="576263"/>
            <a:chOff x="4753236" y="2862001"/>
            <a:chExt cx="3115473" cy="576263"/>
          </a:xfrm>
        </p:grpSpPr>
        <p:grpSp>
          <p:nvGrpSpPr>
            <p:cNvPr id="51" name="组合 22"/>
            <p:cNvGrpSpPr/>
            <p:nvPr/>
          </p:nvGrpSpPr>
          <p:grpSpPr bwMode="auto">
            <a:xfrm>
              <a:off x="4753236" y="2862001"/>
              <a:ext cx="576262" cy="576263"/>
              <a:chOff x="6170389" y="3371639"/>
              <a:chExt cx="576064" cy="576064"/>
            </a:xfrm>
          </p:grpSpPr>
          <p:sp>
            <p:nvSpPr>
              <p:cNvPr id="53" name="圆角矩形 11"/>
              <p:cNvSpPr>
                <a:spLocks noChangeArrowheads="1"/>
              </p:cNvSpPr>
              <p:nvPr/>
            </p:nvSpPr>
            <p:spPr bwMode="auto">
              <a:xfrm>
                <a:off x="6170389" y="3371639"/>
                <a:ext cx="576064" cy="576064"/>
              </a:xfrm>
              <a:prstGeom prst="roundRect">
                <a:avLst>
                  <a:gd name="adj" fmla="val 16667"/>
                </a:avLst>
              </a:prstGeom>
              <a:solidFill>
                <a:srgbClr val="244C89"/>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mn-lt"/>
                  <a:ea typeface="+mn-ea"/>
                  <a:cs typeface="+mn-ea"/>
                  <a:sym typeface="+mn-lt"/>
                </a:endParaRPr>
              </a:p>
            </p:txBody>
          </p:sp>
          <p:sp>
            <p:nvSpPr>
              <p:cNvPr id="54" name="Freeform 13"/>
              <p:cNvSpPr>
                <a:spLocks noEditPoints="1"/>
              </p:cNvSpPr>
              <p:nvPr/>
            </p:nvSpPr>
            <p:spPr bwMode="auto">
              <a:xfrm>
                <a:off x="6293383" y="3504805"/>
                <a:ext cx="330076" cy="309733"/>
              </a:xfrm>
              <a:custGeom>
                <a:avLst/>
                <a:gdLst>
                  <a:gd name="T0" fmla="*/ 0 w 957"/>
                  <a:gd name="T1" fmla="*/ 2147483646 h 885"/>
                  <a:gd name="T2" fmla="*/ 2147483646 w 957"/>
                  <a:gd name="T3" fmla="*/ 2147483646 h 885"/>
                  <a:gd name="T4" fmla="*/ 2147483646 w 957"/>
                  <a:gd name="T5" fmla="*/ 2147483646 h 885"/>
                  <a:gd name="T6" fmla="*/ 2147483646 w 957"/>
                  <a:gd name="T7" fmla="*/ 2147483646 h 885"/>
                  <a:gd name="T8" fmla="*/ 2147483646 w 957"/>
                  <a:gd name="T9" fmla="*/ 2147483646 h 885"/>
                  <a:gd name="T10" fmla="*/ 2147483646 w 957"/>
                  <a:gd name="T11" fmla="*/ 2147483646 h 885"/>
                  <a:gd name="T12" fmla="*/ 2147483646 w 957"/>
                  <a:gd name="T13" fmla="*/ 2147483646 h 885"/>
                  <a:gd name="T14" fmla="*/ 2147483646 w 957"/>
                  <a:gd name="T15" fmla="*/ 2147483646 h 885"/>
                  <a:gd name="T16" fmla="*/ 2147483646 w 957"/>
                  <a:gd name="T17" fmla="*/ 2147483646 h 885"/>
                  <a:gd name="T18" fmla="*/ 2147483646 w 957"/>
                  <a:gd name="T19" fmla="*/ 2147483646 h 885"/>
                  <a:gd name="T20" fmla="*/ 0 w 957"/>
                  <a:gd name="T21" fmla="*/ 2147483646 h 885"/>
                  <a:gd name="T22" fmla="*/ 2147483646 w 957"/>
                  <a:gd name="T23" fmla="*/ 2147483646 h 885"/>
                  <a:gd name="T24" fmla="*/ 2147483646 w 957"/>
                  <a:gd name="T25" fmla="*/ 2147483646 h 885"/>
                  <a:gd name="T26" fmla="*/ 2147483646 w 957"/>
                  <a:gd name="T27" fmla="*/ 2147483646 h 885"/>
                  <a:gd name="T28" fmla="*/ 2147483646 w 957"/>
                  <a:gd name="T29" fmla="*/ 2147483646 h 885"/>
                  <a:gd name="T30" fmla="*/ 2147483646 w 957"/>
                  <a:gd name="T31" fmla="*/ 2147483646 h 885"/>
                  <a:gd name="T32" fmla="*/ 2147483646 w 957"/>
                  <a:gd name="T33" fmla="*/ 2147483646 h 885"/>
                  <a:gd name="T34" fmla="*/ 2147483646 w 957"/>
                  <a:gd name="T35" fmla="*/ 2147483646 h 885"/>
                  <a:gd name="T36" fmla="*/ 2147483646 w 957"/>
                  <a:gd name="T37" fmla="*/ 2147483646 h 885"/>
                  <a:gd name="T38" fmla="*/ 2147483646 w 957"/>
                  <a:gd name="T39" fmla="*/ 2147483646 h 885"/>
                  <a:gd name="T40" fmla="*/ 2147483646 w 957"/>
                  <a:gd name="T41" fmla="*/ 2147483646 h 885"/>
                  <a:gd name="T42" fmla="*/ 2147483646 w 957"/>
                  <a:gd name="T43" fmla="*/ 2147483646 h 885"/>
                  <a:gd name="T44" fmla="*/ 2147483646 w 957"/>
                  <a:gd name="T45" fmla="*/ 2147483646 h 885"/>
                  <a:gd name="T46" fmla="*/ 2147483646 w 957"/>
                  <a:gd name="T47" fmla="*/ 2147483646 h 885"/>
                  <a:gd name="T48" fmla="*/ 2147483646 w 957"/>
                  <a:gd name="T49" fmla="*/ 2147483646 h 885"/>
                  <a:gd name="T50" fmla="*/ 2147483646 w 957"/>
                  <a:gd name="T51" fmla="*/ 2147483646 h 885"/>
                  <a:gd name="T52" fmla="*/ 2147483646 w 957"/>
                  <a:gd name="T53" fmla="*/ 2147483646 h 885"/>
                  <a:gd name="T54" fmla="*/ 2147483646 w 957"/>
                  <a:gd name="T55" fmla="*/ 2147483646 h 885"/>
                  <a:gd name="T56" fmla="*/ 2147483646 w 957"/>
                  <a:gd name="T57" fmla="*/ 2147483646 h 885"/>
                  <a:gd name="T58" fmla="*/ 2147483646 w 957"/>
                  <a:gd name="T59" fmla="*/ 2147483646 h 885"/>
                  <a:gd name="T60" fmla="*/ 2147483646 w 957"/>
                  <a:gd name="T61" fmla="*/ 2147483646 h 885"/>
                  <a:gd name="T62" fmla="*/ 2147483646 w 957"/>
                  <a:gd name="T63" fmla="*/ 2147483646 h 885"/>
                  <a:gd name="T64" fmla="*/ 2147483646 w 957"/>
                  <a:gd name="T65" fmla="*/ 2147483646 h 885"/>
                  <a:gd name="T66" fmla="*/ 2147483646 w 957"/>
                  <a:gd name="T67" fmla="*/ 2147483646 h 885"/>
                  <a:gd name="T68" fmla="*/ 2147483646 w 957"/>
                  <a:gd name="T69" fmla="*/ 2147483646 h 885"/>
                  <a:gd name="T70" fmla="*/ 2147483646 w 957"/>
                  <a:gd name="T71" fmla="*/ 2147483646 h 885"/>
                  <a:gd name="T72" fmla="*/ 2147483646 w 957"/>
                  <a:gd name="T73" fmla="*/ 2147483646 h 885"/>
                  <a:gd name="T74" fmla="*/ 2147483646 w 957"/>
                  <a:gd name="T75" fmla="*/ 2147483646 h 885"/>
                  <a:gd name="T76" fmla="*/ 2147483646 w 957"/>
                  <a:gd name="T77" fmla="*/ 2147483646 h 885"/>
                  <a:gd name="T78" fmla="*/ 2147483646 w 957"/>
                  <a:gd name="T79" fmla="*/ 2147483646 h 885"/>
                  <a:gd name="T80" fmla="*/ 2147483646 w 957"/>
                  <a:gd name="T81" fmla="*/ 2147483646 h 885"/>
                  <a:gd name="T82" fmla="*/ 2147483646 w 957"/>
                  <a:gd name="T83" fmla="*/ 2147483646 h 885"/>
                  <a:gd name="T84" fmla="*/ 2147483646 w 957"/>
                  <a:gd name="T85" fmla="*/ 2147483646 h 885"/>
                  <a:gd name="T86" fmla="*/ 2147483646 w 957"/>
                  <a:gd name="T87" fmla="*/ 2147483646 h 885"/>
                  <a:gd name="T88" fmla="*/ 2147483646 w 957"/>
                  <a:gd name="T89" fmla="*/ 2147483646 h 885"/>
                  <a:gd name="T90" fmla="*/ 2147483646 w 957"/>
                  <a:gd name="T91" fmla="*/ 2147483646 h 885"/>
                  <a:gd name="T92" fmla="*/ 2147483646 w 957"/>
                  <a:gd name="T93" fmla="*/ 2147483646 h 88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957" h="885">
                    <a:moveTo>
                      <a:pt x="0" y="155"/>
                    </a:moveTo>
                    <a:cubicBezTo>
                      <a:pt x="0" y="278"/>
                      <a:pt x="0" y="400"/>
                      <a:pt x="0" y="523"/>
                    </a:cubicBezTo>
                    <a:cubicBezTo>
                      <a:pt x="0" y="533"/>
                      <a:pt x="161" y="687"/>
                      <a:pt x="181" y="707"/>
                    </a:cubicBezTo>
                    <a:cubicBezTo>
                      <a:pt x="202" y="728"/>
                      <a:pt x="355" y="885"/>
                      <a:pt x="368" y="885"/>
                    </a:cubicBezTo>
                    <a:cubicBezTo>
                      <a:pt x="442" y="885"/>
                      <a:pt x="516" y="885"/>
                      <a:pt x="589" y="885"/>
                    </a:cubicBezTo>
                    <a:cubicBezTo>
                      <a:pt x="620" y="885"/>
                      <a:pt x="632" y="856"/>
                      <a:pt x="645" y="837"/>
                    </a:cubicBezTo>
                    <a:cubicBezTo>
                      <a:pt x="645" y="684"/>
                      <a:pt x="645" y="532"/>
                      <a:pt x="645" y="380"/>
                    </a:cubicBezTo>
                    <a:cubicBezTo>
                      <a:pt x="631" y="385"/>
                      <a:pt x="590" y="368"/>
                      <a:pt x="582" y="391"/>
                    </a:cubicBezTo>
                    <a:cubicBezTo>
                      <a:pt x="577" y="401"/>
                      <a:pt x="582" y="573"/>
                      <a:pt x="582" y="608"/>
                    </a:cubicBezTo>
                    <a:cubicBezTo>
                      <a:pt x="582" y="643"/>
                      <a:pt x="592" y="822"/>
                      <a:pt x="567" y="822"/>
                    </a:cubicBezTo>
                    <a:cubicBezTo>
                      <a:pt x="507" y="822"/>
                      <a:pt x="447" y="822"/>
                      <a:pt x="387" y="822"/>
                    </a:cubicBezTo>
                    <a:cubicBezTo>
                      <a:pt x="368" y="822"/>
                      <a:pt x="376" y="760"/>
                      <a:pt x="376" y="741"/>
                    </a:cubicBezTo>
                    <a:cubicBezTo>
                      <a:pt x="376" y="710"/>
                      <a:pt x="376" y="679"/>
                      <a:pt x="376" y="649"/>
                    </a:cubicBezTo>
                    <a:cubicBezTo>
                      <a:pt x="376" y="565"/>
                      <a:pt x="376" y="551"/>
                      <a:pt x="324" y="516"/>
                    </a:cubicBezTo>
                    <a:cubicBezTo>
                      <a:pt x="300" y="516"/>
                      <a:pt x="301" y="509"/>
                      <a:pt x="280" y="509"/>
                    </a:cubicBezTo>
                    <a:cubicBezTo>
                      <a:pt x="209" y="509"/>
                      <a:pt x="137" y="509"/>
                      <a:pt x="66" y="509"/>
                    </a:cubicBezTo>
                    <a:cubicBezTo>
                      <a:pt x="66" y="398"/>
                      <a:pt x="66" y="287"/>
                      <a:pt x="66" y="177"/>
                    </a:cubicBezTo>
                    <a:cubicBezTo>
                      <a:pt x="66" y="168"/>
                      <a:pt x="69" y="169"/>
                      <a:pt x="74" y="162"/>
                    </a:cubicBezTo>
                    <a:cubicBezTo>
                      <a:pt x="155" y="162"/>
                      <a:pt x="236" y="162"/>
                      <a:pt x="317" y="162"/>
                    </a:cubicBezTo>
                    <a:cubicBezTo>
                      <a:pt x="333" y="151"/>
                      <a:pt x="375" y="115"/>
                      <a:pt x="376" y="92"/>
                    </a:cubicBezTo>
                    <a:cubicBezTo>
                      <a:pt x="274" y="92"/>
                      <a:pt x="172" y="92"/>
                      <a:pt x="70" y="92"/>
                    </a:cubicBezTo>
                    <a:cubicBezTo>
                      <a:pt x="42" y="92"/>
                      <a:pt x="0" y="131"/>
                      <a:pt x="0" y="155"/>
                    </a:cubicBezTo>
                    <a:close/>
                    <a:moveTo>
                      <a:pt x="505" y="215"/>
                    </a:moveTo>
                    <a:lnTo>
                      <a:pt x="538" y="182"/>
                    </a:lnTo>
                    <a:lnTo>
                      <a:pt x="505" y="149"/>
                    </a:lnTo>
                    <a:cubicBezTo>
                      <a:pt x="504" y="148"/>
                      <a:pt x="504" y="146"/>
                      <a:pt x="505" y="145"/>
                    </a:cubicBezTo>
                    <a:lnTo>
                      <a:pt x="527" y="123"/>
                    </a:lnTo>
                    <a:cubicBezTo>
                      <a:pt x="528" y="122"/>
                      <a:pt x="530" y="122"/>
                      <a:pt x="531" y="123"/>
                    </a:cubicBezTo>
                    <a:lnTo>
                      <a:pt x="564" y="156"/>
                    </a:lnTo>
                    <a:lnTo>
                      <a:pt x="597" y="123"/>
                    </a:lnTo>
                    <a:cubicBezTo>
                      <a:pt x="599" y="122"/>
                      <a:pt x="601" y="122"/>
                      <a:pt x="602" y="123"/>
                    </a:cubicBezTo>
                    <a:lnTo>
                      <a:pt x="624" y="145"/>
                    </a:lnTo>
                    <a:cubicBezTo>
                      <a:pt x="625" y="146"/>
                      <a:pt x="625" y="148"/>
                      <a:pt x="624" y="149"/>
                    </a:cubicBezTo>
                    <a:lnTo>
                      <a:pt x="591" y="182"/>
                    </a:lnTo>
                    <a:lnTo>
                      <a:pt x="624" y="215"/>
                    </a:lnTo>
                    <a:cubicBezTo>
                      <a:pt x="625" y="217"/>
                      <a:pt x="625" y="219"/>
                      <a:pt x="624" y="220"/>
                    </a:cubicBezTo>
                    <a:lnTo>
                      <a:pt x="602" y="242"/>
                    </a:lnTo>
                    <a:cubicBezTo>
                      <a:pt x="601" y="243"/>
                      <a:pt x="599" y="243"/>
                      <a:pt x="597" y="242"/>
                    </a:cubicBezTo>
                    <a:lnTo>
                      <a:pt x="564" y="209"/>
                    </a:lnTo>
                    <a:lnTo>
                      <a:pt x="531" y="242"/>
                    </a:lnTo>
                    <a:cubicBezTo>
                      <a:pt x="530" y="243"/>
                      <a:pt x="528" y="243"/>
                      <a:pt x="527" y="242"/>
                    </a:cubicBezTo>
                    <a:lnTo>
                      <a:pt x="505" y="220"/>
                    </a:lnTo>
                    <a:cubicBezTo>
                      <a:pt x="504" y="219"/>
                      <a:pt x="504" y="217"/>
                      <a:pt x="505" y="215"/>
                    </a:cubicBezTo>
                    <a:close/>
                    <a:moveTo>
                      <a:pt x="780" y="332"/>
                    </a:moveTo>
                    <a:lnTo>
                      <a:pt x="944" y="496"/>
                    </a:lnTo>
                    <a:cubicBezTo>
                      <a:pt x="957" y="509"/>
                      <a:pt x="957" y="530"/>
                      <a:pt x="944" y="543"/>
                    </a:cubicBezTo>
                    <a:lnTo>
                      <a:pt x="925" y="562"/>
                    </a:lnTo>
                    <a:cubicBezTo>
                      <a:pt x="912" y="575"/>
                      <a:pt x="891" y="575"/>
                      <a:pt x="878" y="562"/>
                    </a:cubicBezTo>
                    <a:lnTo>
                      <a:pt x="714" y="398"/>
                    </a:lnTo>
                    <a:lnTo>
                      <a:pt x="780" y="332"/>
                    </a:lnTo>
                    <a:close/>
                    <a:moveTo>
                      <a:pt x="447" y="65"/>
                    </a:moveTo>
                    <a:cubicBezTo>
                      <a:pt x="512" y="0"/>
                      <a:pt x="617" y="0"/>
                      <a:pt x="682" y="65"/>
                    </a:cubicBezTo>
                    <a:cubicBezTo>
                      <a:pt x="740" y="123"/>
                      <a:pt x="747" y="213"/>
                      <a:pt x="701" y="278"/>
                    </a:cubicBezTo>
                    <a:lnTo>
                      <a:pt x="754" y="331"/>
                    </a:lnTo>
                    <a:cubicBezTo>
                      <a:pt x="756" y="333"/>
                      <a:pt x="756" y="337"/>
                      <a:pt x="754" y="339"/>
                    </a:cubicBezTo>
                    <a:lnTo>
                      <a:pt x="721" y="372"/>
                    </a:lnTo>
                    <a:cubicBezTo>
                      <a:pt x="719" y="374"/>
                      <a:pt x="715" y="374"/>
                      <a:pt x="713" y="372"/>
                    </a:cubicBezTo>
                    <a:lnTo>
                      <a:pt x="660" y="319"/>
                    </a:lnTo>
                    <a:cubicBezTo>
                      <a:pt x="595" y="364"/>
                      <a:pt x="505" y="358"/>
                      <a:pt x="447" y="300"/>
                    </a:cubicBezTo>
                    <a:cubicBezTo>
                      <a:pt x="382" y="235"/>
                      <a:pt x="382" y="130"/>
                      <a:pt x="447" y="65"/>
                    </a:cubicBezTo>
                    <a:close/>
                    <a:moveTo>
                      <a:pt x="486" y="104"/>
                    </a:moveTo>
                    <a:cubicBezTo>
                      <a:pt x="529" y="60"/>
                      <a:pt x="600" y="60"/>
                      <a:pt x="643" y="104"/>
                    </a:cubicBezTo>
                    <a:cubicBezTo>
                      <a:pt x="687" y="147"/>
                      <a:pt x="687" y="218"/>
                      <a:pt x="643" y="261"/>
                    </a:cubicBezTo>
                    <a:cubicBezTo>
                      <a:pt x="600" y="305"/>
                      <a:pt x="529" y="305"/>
                      <a:pt x="486" y="261"/>
                    </a:cubicBezTo>
                    <a:cubicBezTo>
                      <a:pt x="442" y="218"/>
                      <a:pt x="442" y="147"/>
                      <a:pt x="486" y="104"/>
                    </a:cubicBezTo>
                    <a:close/>
                    <a:moveTo>
                      <a:pt x="306" y="770"/>
                    </a:moveTo>
                    <a:cubicBezTo>
                      <a:pt x="304" y="706"/>
                      <a:pt x="303" y="643"/>
                      <a:pt x="302" y="579"/>
                    </a:cubicBezTo>
                    <a:cubicBezTo>
                      <a:pt x="241" y="579"/>
                      <a:pt x="179" y="579"/>
                      <a:pt x="118" y="579"/>
                    </a:cubicBezTo>
                    <a:cubicBezTo>
                      <a:pt x="117" y="580"/>
                      <a:pt x="116" y="581"/>
                      <a:pt x="115" y="581"/>
                    </a:cubicBezTo>
                    <a:cubicBezTo>
                      <a:pt x="179" y="644"/>
                      <a:pt x="242" y="707"/>
                      <a:pt x="306" y="770"/>
                    </a:cubicBezTo>
                    <a:close/>
                    <a:moveTo>
                      <a:pt x="110" y="225"/>
                    </a:moveTo>
                    <a:cubicBezTo>
                      <a:pt x="110" y="233"/>
                      <a:pt x="110" y="242"/>
                      <a:pt x="110" y="250"/>
                    </a:cubicBezTo>
                    <a:cubicBezTo>
                      <a:pt x="110" y="259"/>
                      <a:pt x="116" y="265"/>
                      <a:pt x="125" y="265"/>
                    </a:cubicBezTo>
                    <a:cubicBezTo>
                      <a:pt x="209" y="265"/>
                      <a:pt x="292" y="265"/>
                      <a:pt x="376" y="265"/>
                    </a:cubicBezTo>
                    <a:cubicBezTo>
                      <a:pt x="399" y="265"/>
                      <a:pt x="394" y="228"/>
                      <a:pt x="387" y="214"/>
                    </a:cubicBezTo>
                    <a:cubicBezTo>
                      <a:pt x="338" y="214"/>
                      <a:pt x="288" y="214"/>
                      <a:pt x="239" y="214"/>
                    </a:cubicBezTo>
                    <a:cubicBezTo>
                      <a:pt x="209" y="214"/>
                      <a:pt x="110" y="206"/>
                      <a:pt x="110" y="225"/>
                    </a:cubicBezTo>
                    <a:close/>
                    <a:moveTo>
                      <a:pt x="110" y="405"/>
                    </a:moveTo>
                    <a:cubicBezTo>
                      <a:pt x="110" y="416"/>
                      <a:pt x="110" y="427"/>
                      <a:pt x="110" y="439"/>
                    </a:cubicBezTo>
                    <a:cubicBezTo>
                      <a:pt x="110" y="447"/>
                      <a:pt x="113" y="450"/>
                      <a:pt x="121" y="450"/>
                    </a:cubicBezTo>
                    <a:cubicBezTo>
                      <a:pt x="211" y="450"/>
                      <a:pt x="301" y="450"/>
                      <a:pt x="390" y="450"/>
                    </a:cubicBezTo>
                    <a:cubicBezTo>
                      <a:pt x="392" y="440"/>
                      <a:pt x="400" y="402"/>
                      <a:pt x="379" y="402"/>
                    </a:cubicBezTo>
                    <a:cubicBezTo>
                      <a:pt x="296" y="402"/>
                      <a:pt x="212" y="402"/>
                      <a:pt x="129" y="402"/>
                    </a:cubicBezTo>
                    <a:cubicBezTo>
                      <a:pt x="123" y="402"/>
                      <a:pt x="115" y="404"/>
                      <a:pt x="110" y="405"/>
                    </a:cubicBezTo>
                    <a:close/>
                    <a:moveTo>
                      <a:pt x="110" y="328"/>
                    </a:moveTo>
                    <a:cubicBezTo>
                      <a:pt x="110" y="333"/>
                      <a:pt x="110" y="338"/>
                      <a:pt x="110" y="343"/>
                    </a:cubicBezTo>
                    <a:cubicBezTo>
                      <a:pt x="110" y="351"/>
                      <a:pt x="113" y="351"/>
                      <a:pt x="118" y="357"/>
                    </a:cubicBezTo>
                    <a:cubicBezTo>
                      <a:pt x="205" y="357"/>
                      <a:pt x="292" y="357"/>
                      <a:pt x="379" y="357"/>
                    </a:cubicBezTo>
                    <a:cubicBezTo>
                      <a:pt x="384" y="355"/>
                      <a:pt x="389" y="353"/>
                      <a:pt x="394" y="350"/>
                    </a:cubicBezTo>
                    <a:cubicBezTo>
                      <a:pt x="394" y="344"/>
                      <a:pt x="394" y="338"/>
                      <a:pt x="394" y="332"/>
                    </a:cubicBezTo>
                    <a:cubicBezTo>
                      <a:pt x="394" y="320"/>
                      <a:pt x="390" y="317"/>
                      <a:pt x="387" y="309"/>
                    </a:cubicBezTo>
                    <a:cubicBezTo>
                      <a:pt x="336" y="309"/>
                      <a:pt x="286" y="309"/>
                      <a:pt x="236" y="309"/>
                    </a:cubicBezTo>
                    <a:cubicBezTo>
                      <a:pt x="211" y="309"/>
                      <a:pt x="187" y="309"/>
                      <a:pt x="162" y="309"/>
                    </a:cubicBezTo>
                    <a:cubicBezTo>
                      <a:pt x="131" y="310"/>
                      <a:pt x="110" y="299"/>
                      <a:pt x="110" y="3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cs typeface="+mn-ea"/>
                  <a:sym typeface="+mn-lt"/>
                </a:endParaRPr>
              </a:p>
            </p:txBody>
          </p:sp>
        </p:grpSp>
        <p:sp>
          <p:nvSpPr>
            <p:cNvPr id="52" name="TextBox 59"/>
            <p:cNvSpPr txBox="1">
              <a:spLocks noChangeArrowheads="1"/>
            </p:cNvSpPr>
            <p:nvPr/>
          </p:nvSpPr>
          <p:spPr bwMode="auto">
            <a:xfrm>
              <a:off x="5452534" y="2862001"/>
              <a:ext cx="2416175" cy="509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sz="2400" b="1" dirty="0">
                  <a:solidFill>
                    <a:srgbClr val="313D51"/>
                  </a:solidFill>
                  <a:latin typeface="+mn-lt"/>
                  <a:ea typeface="+mn-ea"/>
                  <a:cs typeface="+mn-ea"/>
                  <a:sym typeface="+mn-lt"/>
                </a:rPr>
                <a:t>课题背景</a:t>
              </a:r>
            </a:p>
          </p:txBody>
        </p:sp>
      </p:grpSp>
      <p:sp>
        <p:nvSpPr>
          <p:cNvPr id="39" name="文本框 38"/>
          <p:cNvSpPr txBox="1"/>
          <p:nvPr/>
        </p:nvSpPr>
        <p:spPr>
          <a:xfrm>
            <a:off x="945920" y="1034154"/>
            <a:ext cx="10437873" cy="1118255"/>
          </a:xfrm>
          <a:prstGeom prst="rect">
            <a:avLst/>
          </a:prstGeom>
          <a:noFill/>
        </p:spPr>
        <p:txBody>
          <a:bodyPr wrap="square">
            <a:spAutoFit/>
          </a:bodyPr>
          <a:lstStyle/>
          <a:p>
            <a:pPr indent="304800" algn="just">
              <a:lnSpc>
                <a:spcPts val="2000"/>
              </a:lnSpc>
            </a:pPr>
            <a:r>
              <a:rPr lang="zh-CN" altLang="zh-CN" sz="1800" kern="100" dirty="0">
                <a:solidFill>
                  <a:schemeClr val="bg1">
                    <a:lumMod val="50000"/>
                  </a:schemeClr>
                </a:solidFill>
                <a:effectLst/>
                <a:latin typeface="+mn-ea"/>
                <a:cs typeface="Times New Roman" panose="02020603050405020304" pitchFamily="18" charset="0"/>
              </a:rPr>
              <a:t>随着互联网技术的普及，网络已成为人们日常生活中不可或缺的一部分。通过网络包还原出网络协议来进行网络内容管理可以有效减少网络中的负面信息的影响。</a:t>
            </a:r>
            <a:r>
              <a:rPr lang="zh-CN" altLang="zh-CN" kern="100" dirty="0">
                <a:solidFill>
                  <a:schemeClr val="bg1">
                    <a:lumMod val="50000"/>
                  </a:schemeClr>
                </a:solidFill>
                <a:latin typeface="+mn-ea"/>
                <a:cs typeface="Times New Roman" panose="02020603050405020304" pitchFamily="18" charset="0"/>
              </a:rPr>
              <a:t>目前，有许多相关产品用于还原网络数据包</a:t>
            </a:r>
            <a:r>
              <a:rPr lang="zh-CN" altLang="en-US" kern="100" dirty="0">
                <a:solidFill>
                  <a:schemeClr val="bg1">
                    <a:lumMod val="50000"/>
                  </a:schemeClr>
                </a:solidFill>
                <a:latin typeface="+mn-ea"/>
                <a:cs typeface="Times New Roman" panose="02020603050405020304" pitchFamily="18" charset="0"/>
              </a:rPr>
              <a:t>，</a:t>
            </a:r>
            <a:r>
              <a:rPr lang="zh-CN" altLang="zh-CN" kern="100" dirty="0">
                <a:solidFill>
                  <a:schemeClr val="bg1">
                    <a:lumMod val="50000"/>
                  </a:schemeClr>
                </a:solidFill>
                <a:latin typeface="+mn-ea"/>
                <a:cs typeface="Times New Roman" panose="02020603050405020304" pitchFamily="18" charset="0"/>
              </a:rPr>
              <a:t>然而，随着网络传输容量和数据量的迅速增加，网络管理者对网络包协议还原系统的功能和性能提出了新的要求</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1770" y="4757410"/>
            <a:ext cx="2381251" cy="122396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02532" y="2547982"/>
            <a:ext cx="2440489" cy="176203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r="56450" b="34243"/>
          <a:stretch>
            <a:fillRect/>
          </a:stretch>
        </p:blipFill>
        <p:spPr bwMode="auto">
          <a:xfrm>
            <a:off x="6090048" y="2253183"/>
            <a:ext cx="3000270" cy="2265111"/>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6"/>
          <a:stretch>
            <a:fillRect/>
          </a:stretch>
        </p:blipFill>
        <p:spPr>
          <a:xfrm>
            <a:off x="6164857" y="4765234"/>
            <a:ext cx="3137675" cy="1208317"/>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2425700" y="5898"/>
            <a:ext cx="3670300" cy="6286501"/>
          </a:xfrm>
          <a:prstGeom prst="rect">
            <a:avLst/>
          </a:prstGeom>
          <a:gradFill flip="none" rotWithShape="1">
            <a:gsLst>
              <a:gs pos="0">
                <a:srgbClr val="F6F7F7"/>
              </a:gs>
              <a:gs pos="97345">
                <a:schemeClr val="bg1">
                  <a:alpha val="0"/>
                </a:schemeClr>
              </a:gs>
              <a:gs pos="82000">
                <a:schemeClr val="bg1"/>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133745" y="4723107"/>
            <a:ext cx="12459490" cy="3845071"/>
            <a:chOff x="-133745" y="4009642"/>
            <a:chExt cx="12459490" cy="3845071"/>
          </a:xfrm>
        </p:grpSpPr>
        <p:sp>
          <p:nvSpPr>
            <p:cNvPr id="19" name="任意多边形: 形状 18"/>
            <p:cNvSpPr/>
            <p:nvPr/>
          </p:nvSpPr>
          <p:spPr>
            <a:xfrm>
              <a:off x="-133745" y="4009642"/>
              <a:ext cx="12459490" cy="2918944"/>
            </a:xfrm>
            <a:custGeom>
              <a:avLst/>
              <a:gdLst>
                <a:gd name="connsiteX0" fmla="*/ 3925082 w 12192000"/>
                <a:gd name="connsiteY0" fmla="*/ 97 h 2856278"/>
                <a:gd name="connsiteX1" fmla="*/ 4391026 w 12192000"/>
                <a:gd name="connsiteY1" fmla="*/ 11743 h 2856278"/>
                <a:gd name="connsiteX2" fmla="*/ 6096000 w 12192000"/>
                <a:gd name="connsiteY2" fmla="*/ 868993 h 2856278"/>
                <a:gd name="connsiteX3" fmla="*/ 7800975 w 12192000"/>
                <a:gd name="connsiteY3" fmla="*/ 11743 h 2856278"/>
                <a:gd name="connsiteX4" fmla="*/ 12187722 w 12192000"/>
                <a:gd name="connsiteY4" fmla="*/ 355276 h 2856278"/>
                <a:gd name="connsiteX5" fmla="*/ 12192000 w 12192000"/>
                <a:gd name="connsiteY5" fmla="*/ 355818 h 2856278"/>
                <a:gd name="connsiteX6" fmla="*/ 12192000 w 12192000"/>
                <a:gd name="connsiteY6" fmla="*/ 2856278 h 2856278"/>
                <a:gd name="connsiteX7" fmla="*/ 0 w 12192000"/>
                <a:gd name="connsiteY7" fmla="*/ 2856278 h 2856278"/>
                <a:gd name="connsiteX8" fmla="*/ 0 w 12192000"/>
                <a:gd name="connsiteY8" fmla="*/ 355951 h 2856278"/>
                <a:gd name="connsiteX9" fmla="*/ 558657 w 12192000"/>
                <a:gd name="connsiteY9" fmla="*/ 286595 h 2856278"/>
                <a:gd name="connsiteX10" fmla="*/ 3925082 w 12192000"/>
                <a:gd name="connsiteY10" fmla="*/ 97 h 2856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2856278">
                  <a:moveTo>
                    <a:pt x="3925082" y="97"/>
                  </a:moveTo>
                  <a:cubicBezTo>
                    <a:pt x="4092675" y="-659"/>
                    <a:pt x="4248547" y="3012"/>
                    <a:pt x="4391026" y="11743"/>
                  </a:cubicBezTo>
                  <a:cubicBezTo>
                    <a:pt x="5530851" y="81593"/>
                    <a:pt x="5813425" y="475293"/>
                    <a:pt x="6096000" y="868993"/>
                  </a:cubicBezTo>
                  <a:cubicBezTo>
                    <a:pt x="6378575" y="475293"/>
                    <a:pt x="6661150" y="81593"/>
                    <a:pt x="7800975" y="11743"/>
                  </a:cubicBezTo>
                  <a:cubicBezTo>
                    <a:pt x="8798322" y="-49376"/>
                    <a:pt x="10452002" y="137453"/>
                    <a:pt x="12187722" y="355276"/>
                  </a:cubicBezTo>
                  <a:lnTo>
                    <a:pt x="12192000" y="355818"/>
                  </a:lnTo>
                  <a:lnTo>
                    <a:pt x="12192000" y="2856278"/>
                  </a:lnTo>
                  <a:lnTo>
                    <a:pt x="0" y="2856278"/>
                  </a:lnTo>
                  <a:lnTo>
                    <a:pt x="0" y="355951"/>
                  </a:lnTo>
                  <a:lnTo>
                    <a:pt x="558657" y="286595"/>
                  </a:lnTo>
                  <a:cubicBezTo>
                    <a:pt x="1842318" y="130078"/>
                    <a:pt x="3045220" y="4069"/>
                    <a:pt x="3925082" y="97"/>
                  </a:cubicBezTo>
                  <a:close/>
                </a:path>
              </a:pathLst>
            </a:custGeom>
            <a:noFill/>
            <a:ln w="12700" cap="flat" cmpd="sng" algn="ctr">
              <a:solidFill>
                <a:srgbClr val="244C89"/>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cs typeface="+mn-ea"/>
                <a:sym typeface="+mn-lt"/>
              </a:endParaRPr>
            </a:p>
          </p:txBody>
        </p:sp>
        <p:sp>
          <p:nvSpPr>
            <p:cNvPr id="20" name="任意多边形: 形状 19"/>
            <p:cNvSpPr/>
            <p:nvPr/>
          </p:nvSpPr>
          <p:spPr>
            <a:xfrm>
              <a:off x="-133745" y="4394283"/>
              <a:ext cx="12459490" cy="2918944"/>
            </a:xfrm>
            <a:custGeom>
              <a:avLst/>
              <a:gdLst>
                <a:gd name="connsiteX0" fmla="*/ 3925082 w 12192000"/>
                <a:gd name="connsiteY0" fmla="*/ 97 h 2856278"/>
                <a:gd name="connsiteX1" fmla="*/ 4391026 w 12192000"/>
                <a:gd name="connsiteY1" fmla="*/ 11743 h 2856278"/>
                <a:gd name="connsiteX2" fmla="*/ 6096000 w 12192000"/>
                <a:gd name="connsiteY2" fmla="*/ 868993 h 2856278"/>
                <a:gd name="connsiteX3" fmla="*/ 7800975 w 12192000"/>
                <a:gd name="connsiteY3" fmla="*/ 11743 h 2856278"/>
                <a:gd name="connsiteX4" fmla="*/ 12187722 w 12192000"/>
                <a:gd name="connsiteY4" fmla="*/ 355276 h 2856278"/>
                <a:gd name="connsiteX5" fmla="*/ 12192000 w 12192000"/>
                <a:gd name="connsiteY5" fmla="*/ 355818 h 2856278"/>
                <a:gd name="connsiteX6" fmla="*/ 12192000 w 12192000"/>
                <a:gd name="connsiteY6" fmla="*/ 2856278 h 2856278"/>
                <a:gd name="connsiteX7" fmla="*/ 0 w 12192000"/>
                <a:gd name="connsiteY7" fmla="*/ 2856278 h 2856278"/>
                <a:gd name="connsiteX8" fmla="*/ 0 w 12192000"/>
                <a:gd name="connsiteY8" fmla="*/ 355951 h 2856278"/>
                <a:gd name="connsiteX9" fmla="*/ 558657 w 12192000"/>
                <a:gd name="connsiteY9" fmla="*/ 286595 h 2856278"/>
                <a:gd name="connsiteX10" fmla="*/ 3925082 w 12192000"/>
                <a:gd name="connsiteY10" fmla="*/ 97 h 2856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2856278">
                  <a:moveTo>
                    <a:pt x="3925082" y="97"/>
                  </a:moveTo>
                  <a:cubicBezTo>
                    <a:pt x="4092675" y="-659"/>
                    <a:pt x="4248547" y="3012"/>
                    <a:pt x="4391026" y="11743"/>
                  </a:cubicBezTo>
                  <a:cubicBezTo>
                    <a:pt x="5530851" y="81593"/>
                    <a:pt x="5813425" y="475293"/>
                    <a:pt x="6096000" y="868993"/>
                  </a:cubicBezTo>
                  <a:cubicBezTo>
                    <a:pt x="6378575" y="475293"/>
                    <a:pt x="6661150" y="81593"/>
                    <a:pt x="7800975" y="11743"/>
                  </a:cubicBezTo>
                  <a:cubicBezTo>
                    <a:pt x="8798322" y="-49376"/>
                    <a:pt x="10452002" y="137453"/>
                    <a:pt x="12187722" y="355276"/>
                  </a:cubicBezTo>
                  <a:lnTo>
                    <a:pt x="12192000" y="355818"/>
                  </a:lnTo>
                  <a:lnTo>
                    <a:pt x="12192000" y="2856278"/>
                  </a:lnTo>
                  <a:lnTo>
                    <a:pt x="0" y="2856278"/>
                  </a:lnTo>
                  <a:lnTo>
                    <a:pt x="0" y="355951"/>
                  </a:lnTo>
                  <a:lnTo>
                    <a:pt x="558657" y="286595"/>
                  </a:lnTo>
                  <a:cubicBezTo>
                    <a:pt x="1842318" y="130078"/>
                    <a:pt x="3045220" y="4069"/>
                    <a:pt x="3925082" y="97"/>
                  </a:cubicBezTo>
                  <a:close/>
                </a:path>
              </a:pathLst>
            </a:custGeom>
            <a:solidFill>
              <a:srgbClr val="244C89"/>
            </a:solidFill>
            <a:ln w="38100" cap="flat" cmpd="sng" algn="ctr">
              <a:noFill/>
              <a:prstDash val="solid"/>
              <a:miter lim="800000"/>
            </a:ln>
            <a:effectLst>
              <a:outerShdw blurRad="635000" dist="38100" dir="10800000" algn="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cs typeface="+mn-ea"/>
                <a:sym typeface="+mn-lt"/>
              </a:endParaRPr>
            </a:p>
          </p:txBody>
        </p:sp>
        <p:sp>
          <p:nvSpPr>
            <p:cNvPr id="21" name="任意多边形: 形状 20"/>
            <p:cNvSpPr/>
            <p:nvPr/>
          </p:nvSpPr>
          <p:spPr>
            <a:xfrm>
              <a:off x="-133745" y="4935769"/>
              <a:ext cx="12459490" cy="2918944"/>
            </a:xfrm>
            <a:custGeom>
              <a:avLst/>
              <a:gdLst>
                <a:gd name="connsiteX0" fmla="*/ 3925082 w 12192000"/>
                <a:gd name="connsiteY0" fmla="*/ 97 h 2856278"/>
                <a:gd name="connsiteX1" fmla="*/ 4391026 w 12192000"/>
                <a:gd name="connsiteY1" fmla="*/ 11743 h 2856278"/>
                <a:gd name="connsiteX2" fmla="*/ 6096000 w 12192000"/>
                <a:gd name="connsiteY2" fmla="*/ 868993 h 2856278"/>
                <a:gd name="connsiteX3" fmla="*/ 7800975 w 12192000"/>
                <a:gd name="connsiteY3" fmla="*/ 11743 h 2856278"/>
                <a:gd name="connsiteX4" fmla="*/ 12187722 w 12192000"/>
                <a:gd name="connsiteY4" fmla="*/ 355276 h 2856278"/>
                <a:gd name="connsiteX5" fmla="*/ 12192000 w 12192000"/>
                <a:gd name="connsiteY5" fmla="*/ 355818 h 2856278"/>
                <a:gd name="connsiteX6" fmla="*/ 12192000 w 12192000"/>
                <a:gd name="connsiteY6" fmla="*/ 2856278 h 2856278"/>
                <a:gd name="connsiteX7" fmla="*/ 0 w 12192000"/>
                <a:gd name="connsiteY7" fmla="*/ 2856278 h 2856278"/>
                <a:gd name="connsiteX8" fmla="*/ 0 w 12192000"/>
                <a:gd name="connsiteY8" fmla="*/ 355951 h 2856278"/>
                <a:gd name="connsiteX9" fmla="*/ 558657 w 12192000"/>
                <a:gd name="connsiteY9" fmla="*/ 286595 h 2856278"/>
                <a:gd name="connsiteX10" fmla="*/ 3925082 w 12192000"/>
                <a:gd name="connsiteY10" fmla="*/ 97 h 2856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2856278">
                  <a:moveTo>
                    <a:pt x="3925082" y="97"/>
                  </a:moveTo>
                  <a:cubicBezTo>
                    <a:pt x="4092675" y="-659"/>
                    <a:pt x="4248547" y="3012"/>
                    <a:pt x="4391026" y="11743"/>
                  </a:cubicBezTo>
                  <a:cubicBezTo>
                    <a:pt x="5530851" y="81593"/>
                    <a:pt x="5813425" y="475293"/>
                    <a:pt x="6096000" y="868993"/>
                  </a:cubicBezTo>
                  <a:cubicBezTo>
                    <a:pt x="6378575" y="475293"/>
                    <a:pt x="6661150" y="81593"/>
                    <a:pt x="7800975" y="11743"/>
                  </a:cubicBezTo>
                  <a:cubicBezTo>
                    <a:pt x="8798322" y="-49376"/>
                    <a:pt x="10452002" y="137453"/>
                    <a:pt x="12187722" y="355276"/>
                  </a:cubicBezTo>
                  <a:lnTo>
                    <a:pt x="12192000" y="355818"/>
                  </a:lnTo>
                  <a:lnTo>
                    <a:pt x="12192000" y="2856278"/>
                  </a:lnTo>
                  <a:lnTo>
                    <a:pt x="0" y="2856278"/>
                  </a:lnTo>
                  <a:lnTo>
                    <a:pt x="0" y="355951"/>
                  </a:lnTo>
                  <a:lnTo>
                    <a:pt x="558657" y="286595"/>
                  </a:lnTo>
                  <a:cubicBezTo>
                    <a:pt x="1842318" y="130078"/>
                    <a:pt x="3045220" y="4069"/>
                    <a:pt x="3925082" y="97"/>
                  </a:cubicBezTo>
                  <a:close/>
                </a:path>
              </a:pathLst>
            </a:custGeom>
            <a:noFill/>
            <a:ln w="381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cs typeface="+mn-ea"/>
                <a:sym typeface="+mn-lt"/>
              </a:endParaRPr>
            </a:p>
          </p:txBody>
        </p:sp>
      </p:grpSp>
      <p:sp>
        <p:nvSpPr>
          <p:cNvPr id="5" name="文本框 4"/>
          <p:cNvSpPr txBox="1"/>
          <p:nvPr/>
        </p:nvSpPr>
        <p:spPr>
          <a:xfrm>
            <a:off x="1825219" y="1081844"/>
            <a:ext cx="3487228" cy="3154710"/>
          </a:xfrm>
          <a:prstGeom prst="rect">
            <a:avLst/>
          </a:prstGeom>
          <a:noFill/>
        </p:spPr>
        <p:txBody>
          <a:bodyPr wrap="square" rtlCol="0">
            <a:spAutoFit/>
            <a:scene3d>
              <a:camera prst="orthographicFront"/>
              <a:lightRig rig="threePt" dir="t"/>
            </a:scene3d>
            <a:sp3d contourW="12700"/>
          </a:bodyPr>
          <a:lstStyle/>
          <a:p>
            <a:pPr algn="ctr">
              <a:defRPr/>
            </a:pPr>
            <a:r>
              <a:rPr lang="en-US" altLang="zh-CN" sz="19900" b="1" dirty="0">
                <a:solidFill>
                  <a:srgbClr val="244C89"/>
                </a:solidFill>
                <a:latin typeface="思源黑体 CN Heavy" panose="020B0A00000000000000" pitchFamily="34" charset="-122"/>
                <a:ea typeface="思源黑体 CN Heavy" panose="020B0A00000000000000" pitchFamily="34" charset="-122"/>
                <a:cs typeface="+mn-ea"/>
                <a:sym typeface="+mn-lt"/>
              </a:rPr>
              <a:t>02</a:t>
            </a:r>
            <a:endParaRPr lang="zh-CN" altLang="en-US" sz="19900" b="1" dirty="0">
              <a:solidFill>
                <a:srgbClr val="244C89"/>
              </a:solidFill>
              <a:latin typeface="思源黑体 CN Heavy" panose="020B0A00000000000000" pitchFamily="34" charset="-122"/>
              <a:ea typeface="思源黑体 CN Heavy" panose="020B0A00000000000000" pitchFamily="34" charset="-122"/>
              <a:cs typeface="+mn-ea"/>
              <a:sym typeface="+mn-lt"/>
            </a:endParaRPr>
          </a:p>
        </p:txBody>
      </p:sp>
      <p:grpSp>
        <p:nvGrpSpPr>
          <p:cNvPr id="73" name="组合 72"/>
          <p:cNvGrpSpPr/>
          <p:nvPr/>
        </p:nvGrpSpPr>
        <p:grpSpPr>
          <a:xfrm>
            <a:off x="4855168" y="2134893"/>
            <a:ext cx="5138339" cy="903194"/>
            <a:chOff x="5888761" y="1746788"/>
            <a:chExt cx="4716265" cy="476897"/>
          </a:xfrm>
        </p:grpSpPr>
        <p:grpSp>
          <p:nvGrpSpPr>
            <p:cNvPr id="74" name="组合 73"/>
            <p:cNvGrpSpPr/>
            <p:nvPr/>
          </p:nvGrpSpPr>
          <p:grpSpPr>
            <a:xfrm>
              <a:off x="5888761" y="1746788"/>
              <a:ext cx="3874647" cy="440313"/>
              <a:chOff x="4927643" y="2152089"/>
              <a:chExt cx="3874647" cy="440313"/>
            </a:xfrm>
          </p:grpSpPr>
          <p:sp>
            <p:nvSpPr>
              <p:cNvPr id="82" name="Freeform 27"/>
              <p:cNvSpPr>
                <a:spLocks noEditPoints="1"/>
              </p:cNvSpPr>
              <p:nvPr/>
            </p:nvSpPr>
            <p:spPr bwMode="auto">
              <a:xfrm>
                <a:off x="4927643" y="2201661"/>
                <a:ext cx="312249" cy="334972"/>
              </a:xfrm>
              <a:custGeom>
                <a:avLst/>
                <a:gdLst>
                  <a:gd name="T0" fmla="*/ 2147483646 w 812"/>
                  <a:gd name="T1" fmla="*/ 0 h 858"/>
                  <a:gd name="T2" fmla="*/ 2147483646 w 812"/>
                  <a:gd name="T3" fmla="*/ 2147483646 h 858"/>
                  <a:gd name="T4" fmla="*/ 2147483646 w 812"/>
                  <a:gd name="T5" fmla="*/ 2147483646 h 858"/>
                  <a:gd name="T6" fmla="*/ 2147483646 w 812"/>
                  <a:gd name="T7" fmla="*/ 2147483646 h 858"/>
                  <a:gd name="T8" fmla="*/ 2147483646 w 812"/>
                  <a:gd name="T9" fmla="*/ 2147483646 h 858"/>
                  <a:gd name="T10" fmla="*/ 2147483646 w 812"/>
                  <a:gd name="T11" fmla="*/ 2147483646 h 858"/>
                  <a:gd name="T12" fmla="*/ 2147483646 w 812"/>
                  <a:gd name="T13" fmla="*/ 2147483646 h 858"/>
                  <a:gd name="T14" fmla="*/ 2147483646 w 812"/>
                  <a:gd name="T15" fmla="*/ 2147483646 h 858"/>
                  <a:gd name="T16" fmla="*/ 0 w 812"/>
                  <a:gd name="T17" fmla="*/ 2147483646 h 858"/>
                  <a:gd name="T18" fmla="*/ 2147483646 w 812"/>
                  <a:gd name="T19" fmla="*/ 2147483646 h 858"/>
                  <a:gd name="T20" fmla="*/ 2147483646 w 812"/>
                  <a:gd name="T21" fmla="*/ 2147483646 h 858"/>
                  <a:gd name="T22" fmla="*/ 2147483646 w 812"/>
                  <a:gd name="T23" fmla="*/ 2147483646 h 858"/>
                  <a:gd name="T24" fmla="*/ 2147483646 w 812"/>
                  <a:gd name="T25" fmla="*/ 2147483646 h 858"/>
                  <a:gd name="T26" fmla="*/ 2147483646 w 812"/>
                  <a:gd name="T27" fmla="*/ 2147483646 h 858"/>
                  <a:gd name="T28" fmla="*/ 2147483646 w 812"/>
                  <a:gd name="T29" fmla="*/ 2147483646 h 858"/>
                  <a:gd name="T30" fmla="*/ 2147483646 w 812"/>
                  <a:gd name="T31" fmla="*/ 2147483646 h 858"/>
                  <a:gd name="T32" fmla="*/ 2147483646 w 812"/>
                  <a:gd name="T33" fmla="*/ 2147483646 h 858"/>
                  <a:gd name="T34" fmla="*/ 2147483646 w 812"/>
                  <a:gd name="T35" fmla="*/ 2147483646 h 858"/>
                  <a:gd name="T36" fmla="*/ 2147483646 w 812"/>
                  <a:gd name="T37" fmla="*/ 2147483646 h 858"/>
                  <a:gd name="T38" fmla="*/ 2147483646 w 812"/>
                  <a:gd name="T39" fmla="*/ 2147483646 h 858"/>
                  <a:gd name="T40" fmla="*/ 2147483646 w 812"/>
                  <a:gd name="T41" fmla="*/ 2147483646 h 858"/>
                  <a:gd name="T42" fmla="*/ 2147483646 w 812"/>
                  <a:gd name="T43" fmla="*/ 2147483646 h 858"/>
                  <a:gd name="T44" fmla="*/ 2147483646 w 812"/>
                  <a:gd name="T45" fmla="*/ 2147483646 h 858"/>
                  <a:gd name="T46" fmla="*/ 2147483646 w 812"/>
                  <a:gd name="T47" fmla="*/ 2147483646 h 858"/>
                  <a:gd name="T48" fmla="*/ 2147483646 w 812"/>
                  <a:gd name="T49" fmla="*/ 2147483646 h 858"/>
                  <a:gd name="T50" fmla="*/ 2147483646 w 812"/>
                  <a:gd name="T51" fmla="*/ 2147483646 h 858"/>
                  <a:gd name="T52" fmla="*/ 2147483646 w 812"/>
                  <a:gd name="T53" fmla="*/ 2147483646 h 858"/>
                  <a:gd name="T54" fmla="*/ 2147483646 w 812"/>
                  <a:gd name="T55" fmla="*/ 2147483646 h 858"/>
                  <a:gd name="T56" fmla="*/ 2147483646 w 812"/>
                  <a:gd name="T57" fmla="*/ 2147483646 h 858"/>
                  <a:gd name="T58" fmla="*/ 2147483646 w 812"/>
                  <a:gd name="T59" fmla="*/ 2147483646 h 858"/>
                  <a:gd name="T60" fmla="*/ 2147483646 w 812"/>
                  <a:gd name="T61" fmla="*/ 2147483646 h 858"/>
                  <a:gd name="T62" fmla="*/ 2147483646 w 812"/>
                  <a:gd name="T63" fmla="*/ 2147483646 h 858"/>
                  <a:gd name="T64" fmla="*/ 2147483646 w 812"/>
                  <a:gd name="T65" fmla="*/ 2147483646 h 858"/>
                  <a:gd name="T66" fmla="*/ 2147483646 w 812"/>
                  <a:gd name="T67" fmla="*/ 2147483646 h 858"/>
                  <a:gd name="T68" fmla="*/ 2147483646 w 812"/>
                  <a:gd name="T69" fmla="*/ 2147483646 h 8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12" h="858">
                    <a:moveTo>
                      <a:pt x="179" y="0"/>
                    </a:moveTo>
                    <a:lnTo>
                      <a:pt x="507" y="0"/>
                    </a:lnTo>
                    <a:cubicBezTo>
                      <a:pt x="569" y="0"/>
                      <a:pt x="620" y="51"/>
                      <a:pt x="620" y="113"/>
                    </a:cubicBezTo>
                    <a:lnTo>
                      <a:pt x="620" y="264"/>
                    </a:lnTo>
                    <a:cubicBezTo>
                      <a:pt x="584" y="292"/>
                      <a:pt x="563" y="318"/>
                      <a:pt x="535" y="356"/>
                    </a:cubicBezTo>
                    <a:lnTo>
                      <a:pt x="535" y="113"/>
                    </a:lnTo>
                    <a:cubicBezTo>
                      <a:pt x="535" y="98"/>
                      <a:pt x="522" y="85"/>
                      <a:pt x="507" y="85"/>
                    </a:cubicBezTo>
                    <a:lnTo>
                      <a:pt x="247" y="85"/>
                    </a:lnTo>
                    <a:lnTo>
                      <a:pt x="247" y="204"/>
                    </a:lnTo>
                    <a:cubicBezTo>
                      <a:pt x="247" y="216"/>
                      <a:pt x="237" y="226"/>
                      <a:pt x="225" y="226"/>
                    </a:cubicBezTo>
                    <a:lnTo>
                      <a:pt x="86" y="226"/>
                    </a:lnTo>
                    <a:lnTo>
                      <a:pt x="86" y="643"/>
                    </a:lnTo>
                    <a:cubicBezTo>
                      <a:pt x="86" y="658"/>
                      <a:pt x="98" y="670"/>
                      <a:pt x="113" y="670"/>
                    </a:cubicBezTo>
                    <a:lnTo>
                      <a:pt x="375" y="670"/>
                    </a:lnTo>
                    <a:cubicBezTo>
                      <a:pt x="366" y="699"/>
                      <a:pt x="358" y="727"/>
                      <a:pt x="353" y="756"/>
                    </a:cubicBezTo>
                    <a:lnTo>
                      <a:pt x="113" y="756"/>
                    </a:lnTo>
                    <a:cubicBezTo>
                      <a:pt x="51" y="756"/>
                      <a:pt x="0" y="705"/>
                      <a:pt x="0" y="643"/>
                    </a:cubicBezTo>
                    <a:lnTo>
                      <a:pt x="0" y="178"/>
                    </a:lnTo>
                    <a:lnTo>
                      <a:pt x="179" y="0"/>
                    </a:lnTo>
                    <a:close/>
                    <a:moveTo>
                      <a:pt x="721" y="277"/>
                    </a:moveTo>
                    <a:cubicBezTo>
                      <a:pt x="733" y="283"/>
                      <a:pt x="740" y="295"/>
                      <a:pt x="743" y="310"/>
                    </a:cubicBezTo>
                    <a:cubicBezTo>
                      <a:pt x="765" y="316"/>
                      <a:pt x="786" y="330"/>
                      <a:pt x="802" y="358"/>
                    </a:cubicBezTo>
                    <a:cubicBezTo>
                      <a:pt x="812" y="382"/>
                      <a:pt x="808" y="417"/>
                      <a:pt x="794" y="442"/>
                    </a:cubicBezTo>
                    <a:cubicBezTo>
                      <a:pt x="770" y="487"/>
                      <a:pt x="736" y="543"/>
                      <a:pt x="707" y="588"/>
                    </a:cubicBezTo>
                    <a:cubicBezTo>
                      <a:pt x="688" y="595"/>
                      <a:pt x="692" y="556"/>
                      <a:pt x="699" y="546"/>
                    </a:cubicBezTo>
                    <a:cubicBezTo>
                      <a:pt x="723" y="510"/>
                      <a:pt x="743" y="477"/>
                      <a:pt x="762" y="413"/>
                    </a:cubicBezTo>
                    <a:cubicBezTo>
                      <a:pt x="766" y="382"/>
                      <a:pt x="752" y="368"/>
                      <a:pt x="743" y="355"/>
                    </a:cubicBezTo>
                    <a:cubicBezTo>
                      <a:pt x="742" y="358"/>
                      <a:pt x="742" y="360"/>
                      <a:pt x="741" y="363"/>
                    </a:cubicBezTo>
                    <a:cubicBezTo>
                      <a:pt x="723" y="355"/>
                      <a:pt x="706" y="346"/>
                      <a:pt x="688" y="337"/>
                    </a:cubicBezTo>
                    <a:cubicBezTo>
                      <a:pt x="670" y="327"/>
                      <a:pt x="653" y="314"/>
                      <a:pt x="636" y="302"/>
                    </a:cubicBezTo>
                    <a:cubicBezTo>
                      <a:pt x="669" y="274"/>
                      <a:pt x="698" y="264"/>
                      <a:pt x="721" y="277"/>
                    </a:cubicBezTo>
                    <a:close/>
                    <a:moveTo>
                      <a:pt x="734" y="395"/>
                    </a:moveTo>
                    <a:cubicBezTo>
                      <a:pt x="719" y="445"/>
                      <a:pt x="690" y="508"/>
                      <a:pt x="649" y="579"/>
                    </a:cubicBezTo>
                    <a:cubicBezTo>
                      <a:pt x="628" y="615"/>
                      <a:pt x="604" y="650"/>
                      <a:pt x="580" y="681"/>
                    </a:cubicBezTo>
                    <a:cubicBezTo>
                      <a:pt x="557" y="670"/>
                      <a:pt x="535" y="658"/>
                      <a:pt x="512" y="646"/>
                    </a:cubicBezTo>
                    <a:cubicBezTo>
                      <a:pt x="488" y="633"/>
                      <a:pt x="465" y="617"/>
                      <a:pt x="442" y="601"/>
                    </a:cubicBezTo>
                    <a:cubicBezTo>
                      <a:pt x="457" y="565"/>
                      <a:pt x="475" y="527"/>
                      <a:pt x="496" y="491"/>
                    </a:cubicBezTo>
                    <a:cubicBezTo>
                      <a:pt x="536" y="420"/>
                      <a:pt x="576" y="363"/>
                      <a:pt x="612" y="325"/>
                    </a:cubicBezTo>
                    <a:cubicBezTo>
                      <a:pt x="631" y="338"/>
                      <a:pt x="650" y="351"/>
                      <a:pt x="671" y="363"/>
                    </a:cubicBezTo>
                    <a:cubicBezTo>
                      <a:pt x="691" y="375"/>
                      <a:pt x="712" y="384"/>
                      <a:pt x="734" y="395"/>
                    </a:cubicBezTo>
                    <a:close/>
                    <a:moveTo>
                      <a:pt x="560" y="707"/>
                    </a:moveTo>
                    <a:cubicBezTo>
                      <a:pt x="486" y="797"/>
                      <a:pt x="410" y="858"/>
                      <a:pt x="392" y="848"/>
                    </a:cubicBezTo>
                    <a:cubicBezTo>
                      <a:pt x="375" y="838"/>
                      <a:pt x="389" y="742"/>
                      <a:pt x="430" y="632"/>
                    </a:cubicBezTo>
                    <a:cubicBezTo>
                      <a:pt x="451" y="645"/>
                      <a:pt x="472" y="659"/>
                      <a:pt x="494" y="672"/>
                    </a:cubicBezTo>
                    <a:cubicBezTo>
                      <a:pt x="516" y="685"/>
                      <a:pt x="538" y="695"/>
                      <a:pt x="560" y="707"/>
                    </a:cubicBezTo>
                    <a:close/>
                    <a:moveTo>
                      <a:pt x="294" y="149"/>
                    </a:moveTo>
                    <a:lnTo>
                      <a:pt x="482" y="149"/>
                    </a:lnTo>
                    <a:lnTo>
                      <a:pt x="482" y="193"/>
                    </a:lnTo>
                    <a:lnTo>
                      <a:pt x="294" y="193"/>
                    </a:lnTo>
                    <a:lnTo>
                      <a:pt x="294" y="149"/>
                    </a:lnTo>
                    <a:close/>
                    <a:moveTo>
                      <a:pt x="148" y="437"/>
                    </a:moveTo>
                    <a:lnTo>
                      <a:pt x="258" y="437"/>
                    </a:lnTo>
                    <a:lnTo>
                      <a:pt x="258" y="480"/>
                    </a:lnTo>
                    <a:lnTo>
                      <a:pt x="148" y="480"/>
                    </a:lnTo>
                    <a:lnTo>
                      <a:pt x="148" y="437"/>
                    </a:lnTo>
                    <a:close/>
                    <a:moveTo>
                      <a:pt x="148" y="337"/>
                    </a:moveTo>
                    <a:lnTo>
                      <a:pt x="482" y="337"/>
                    </a:lnTo>
                    <a:lnTo>
                      <a:pt x="482" y="381"/>
                    </a:lnTo>
                    <a:lnTo>
                      <a:pt x="148" y="381"/>
                    </a:lnTo>
                    <a:lnTo>
                      <a:pt x="148" y="337"/>
                    </a:lnTo>
                    <a:close/>
                    <a:moveTo>
                      <a:pt x="148" y="245"/>
                    </a:moveTo>
                    <a:lnTo>
                      <a:pt x="482" y="245"/>
                    </a:lnTo>
                    <a:lnTo>
                      <a:pt x="482" y="288"/>
                    </a:lnTo>
                    <a:lnTo>
                      <a:pt x="148" y="288"/>
                    </a:lnTo>
                    <a:lnTo>
                      <a:pt x="148" y="245"/>
                    </a:lnTo>
                    <a:close/>
                    <a:moveTo>
                      <a:pt x="111" y="187"/>
                    </a:moveTo>
                    <a:lnTo>
                      <a:pt x="193" y="187"/>
                    </a:lnTo>
                    <a:cubicBezTo>
                      <a:pt x="201" y="187"/>
                      <a:pt x="208" y="181"/>
                      <a:pt x="208" y="173"/>
                    </a:cubicBezTo>
                    <a:lnTo>
                      <a:pt x="208" y="91"/>
                    </a:lnTo>
                    <a:lnTo>
                      <a:pt x="111" y="18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cs typeface="+mn-ea"/>
                  <a:sym typeface="+mn-lt"/>
                </a:endParaRPr>
              </a:p>
            </p:txBody>
          </p:sp>
          <p:sp>
            <p:nvSpPr>
              <p:cNvPr id="80" name="TextBox 59"/>
              <p:cNvSpPr txBox="1">
                <a:spLocks noChangeArrowheads="1"/>
              </p:cNvSpPr>
              <p:nvPr/>
            </p:nvSpPr>
            <p:spPr bwMode="auto">
              <a:xfrm>
                <a:off x="5862240" y="2152089"/>
                <a:ext cx="2940050" cy="44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sz="4400" b="1" dirty="0">
                    <a:solidFill>
                      <a:srgbClr val="313D51"/>
                    </a:solidFill>
                    <a:latin typeface="+mn-lt"/>
                    <a:ea typeface="+mn-ea"/>
                    <a:cs typeface="+mn-ea"/>
                    <a:sym typeface="+mn-lt"/>
                  </a:rPr>
                  <a:t>功能介绍</a:t>
                </a:r>
              </a:p>
            </p:txBody>
          </p:sp>
        </p:grpSp>
        <p:cxnSp>
          <p:nvCxnSpPr>
            <p:cNvPr id="76" name="直接连接符 75"/>
            <p:cNvCxnSpPr/>
            <p:nvPr/>
          </p:nvCxnSpPr>
          <p:spPr>
            <a:xfrm flipH="1">
              <a:off x="6448475" y="2223685"/>
              <a:ext cx="4156551" cy="0"/>
            </a:xfrm>
            <a:prstGeom prst="line">
              <a:avLst/>
            </a:prstGeom>
            <a:noFill/>
            <a:ln w="19050" cap="flat" cmpd="sng" algn="ctr">
              <a:solidFill>
                <a:sysClr val="window" lastClr="FFFFFF">
                  <a:lumMod val="75000"/>
                </a:sysClr>
              </a:solidFill>
              <a:prstDash val="solid"/>
              <a:miter lim="800000"/>
            </a:ln>
            <a:effectLst/>
          </p:spPr>
        </p:cxn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882545" y="2033430"/>
            <a:ext cx="978986" cy="904442"/>
            <a:chOff x="964390" y="1912008"/>
            <a:chExt cx="1144622" cy="1057466"/>
          </a:xfrm>
        </p:grpSpPr>
        <p:grpSp>
          <p:nvGrpSpPr>
            <p:cNvPr id="8" name="组合 7"/>
            <p:cNvGrpSpPr/>
            <p:nvPr/>
          </p:nvGrpSpPr>
          <p:grpSpPr>
            <a:xfrm>
              <a:off x="1079211" y="2016919"/>
              <a:ext cx="914982" cy="846745"/>
              <a:chOff x="1135555" y="1996465"/>
              <a:chExt cx="960161" cy="888555"/>
            </a:xfrm>
          </p:grpSpPr>
          <p:sp>
            <p:nvSpPr>
              <p:cNvPr id="7" name="Freeform 7"/>
              <p:cNvSpPr/>
              <p:nvPr/>
            </p:nvSpPr>
            <p:spPr bwMode="auto">
              <a:xfrm>
                <a:off x="1135555" y="1996465"/>
                <a:ext cx="960161" cy="888555"/>
              </a:xfrm>
              <a:custGeom>
                <a:avLst/>
                <a:gdLst>
                  <a:gd name="T0" fmla="*/ 1297 w 2136"/>
                  <a:gd name="T1" fmla="*/ 1868 h 1968"/>
                  <a:gd name="T2" fmla="*/ 1068 w 2136"/>
                  <a:gd name="T3" fmla="*/ 1815 h 1968"/>
                  <a:gd name="T4" fmla="*/ 839 w 2136"/>
                  <a:gd name="T5" fmla="*/ 1868 h 1968"/>
                  <a:gd name="T6" fmla="*/ 415 w 2136"/>
                  <a:gd name="T7" fmla="*/ 1620 h 1968"/>
                  <a:gd name="T8" fmla="*/ 347 w 2136"/>
                  <a:gd name="T9" fmla="*/ 1399 h 1968"/>
                  <a:gd name="T10" fmla="*/ 189 w 2136"/>
                  <a:gd name="T11" fmla="*/ 1229 h 1968"/>
                  <a:gd name="T12" fmla="*/ 189 w 2136"/>
                  <a:gd name="T13" fmla="*/ 736 h 1968"/>
                  <a:gd name="T14" fmla="*/ 347 w 2136"/>
                  <a:gd name="T15" fmla="*/ 566 h 1968"/>
                  <a:gd name="T16" fmla="*/ 415 w 2136"/>
                  <a:gd name="T17" fmla="*/ 345 h 1968"/>
                  <a:gd name="T18" fmla="*/ 844 w 2136"/>
                  <a:gd name="T19" fmla="*/ 99 h 1968"/>
                  <a:gd name="T20" fmla="*/ 1068 w 2136"/>
                  <a:gd name="T21" fmla="*/ 150 h 1968"/>
                  <a:gd name="T22" fmla="*/ 1293 w 2136"/>
                  <a:gd name="T23" fmla="*/ 98 h 1968"/>
                  <a:gd name="T24" fmla="*/ 1580 w 2136"/>
                  <a:gd name="T25" fmla="*/ 102 h 1968"/>
                  <a:gd name="T26" fmla="*/ 1721 w 2136"/>
                  <a:gd name="T27" fmla="*/ 345 h 1968"/>
                  <a:gd name="T28" fmla="*/ 1789 w 2136"/>
                  <a:gd name="T29" fmla="*/ 566 h 1968"/>
                  <a:gd name="T30" fmla="*/ 1947 w 2136"/>
                  <a:gd name="T31" fmla="*/ 736 h 1968"/>
                  <a:gd name="T32" fmla="*/ 1948 w 2136"/>
                  <a:gd name="T33" fmla="*/ 1228 h 1968"/>
                  <a:gd name="T34" fmla="*/ 1789 w 2136"/>
                  <a:gd name="T35" fmla="*/ 1399 h 1968"/>
                  <a:gd name="T36" fmla="*/ 1721 w 2136"/>
                  <a:gd name="T37" fmla="*/ 1621 h 1968"/>
                  <a:gd name="T38" fmla="*/ 1297 w 2136"/>
                  <a:gd name="T39" fmla="*/ 1868 h 1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6" h="1968">
                    <a:moveTo>
                      <a:pt x="1297" y="1868"/>
                    </a:moveTo>
                    <a:cubicBezTo>
                      <a:pt x="1228" y="1834"/>
                      <a:pt x="1150" y="1815"/>
                      <a:pt x="1068" y="1815"/>
                    </a:cubicBezTo>
                    <a:cubicBezTo>
                      <a:pt x="986" y="1815"/>
                      <a:pt x="908" y="1834"/>
                      <a:pt x="839" y="1868"/>
                    </a:cubicBezTo>
                    <a:cubicBezTo>
                      <a:pt x="636" y="1968"/>
                      <a:pt x="431" y="1843"/>
                      <a:pt x="415" y="1620"/>
                    </a:cubicBezTo>
                    <a:cubicBezTo>
                      <a:pt x="409" y="1544"/>
                      <a:pt x="387" y="1469"/>
                      <a:pt x="347" y="1399"/>
                    </a:cubicBezTo>
                    <a:cubicBezTo>
                      <a:pt x="306" y="1329"/>
                      <a:pt x="252" y="1271"/>
                      <a:pt x="189" y="1229"/>
                    </a:cubicBezTo>
                    <a:cubicBezTo>
                      <a:pt x="0" y="1101"/>
                      <a:pt x="1" y="863"/>
                      <a:pt x="189" y="736"/>
                    </a:cubicBezTo>
                    <a:cubicBezTo>
                      <a:pt x="252" y="693"/>
                      <a:pt x="306" y="636"/>
                      <a:pt x="347" y="566"/>
                    </a:cubicBezTo>
                    <a:cubicBezTo>
                      <a:pt x="387" y="496"/>
                      <a:pt x="409" y="420"/>
                      <a:pt x="415" y="345"/>
                    </a:cubicBezTo>
                    <a:cubicBezTo>
                      <a:pt x="431" y="114"/>
                      <a:pt x="638" y="0"/>
                      <a:pt x="844" y="99"/>
                    </a:cubicBezTo>
                    <a:cubicBezTo>
                      <a:pt x="912" y="131"/>
                      <a:pt x="988" y="150"/>
                      <a:pt x="1068" y="150"/>
                    </a:cubicBezTo>
                    <a:cubicBezTo>
                      <a:pt x="1149" y="150"/>
                      <a:pt x="1225" y="131"/>
                      <a:pt x="1293" y="98"/>
                    </a:cubicBezTo>
                    <a:cubicBezTo>
                      <a:pt x="1397" y="48"/>
                      <a:pt x="1501" y="54"/>
                      <a:pt x="1580" y="102"/>
                    </a:cubicBezTo>
                    <a:cubicBezTo>
                      <a:pt x="1658" y="148"/>
                      <a:pt x="1713" y="235"/>
                      <a:pt x="1721" y="345"/>
                    </a:cubicBezTo>
                    <a:cubicBezTo>
                      <a:pt x="1726" y="420"/>
                      <a:pt x="1748" y="496"/>
                      <a:pt x="1789" y="566"/>
                    </a:cubicBezTo>
                    <a:cubicBezTo>
                      <a:pt x="1829" y="636"/>
                      <a:pt x="1884" y="693"/>
                      <a:pt x="1947" y="736"/>
                    </a:cubicBezTo>
                    <a:cubicBezTo>
                      <a:pt x="2132" y="862"/>
                      <a:pt x="2136" y="1102"/>
                      <a:pt x="1948" y="1228"/>
                    </a:cubicBezTo>
                    <a:cubicBezTo>
                      <a:pt x="1885" y="1270"/>
                      <a:pt x="1829" y="1328"/>
                      <a:pt x="1789" y="1399"/>
                    </a:cubicBezTo>
                    <a:cubicBezTo>
                      <a:pt x="1748" y="1469"/>
                      <a:pt x="1726" y="1545"/>
                      <a:pt x="1721" y="1621"/>
                    </a:cubicBezTo>
                    <a:cubicBezTo>
                      <a:pt x="1705" y="1843"/>
                      <a:pt x="1499" y="1968"/>
                      <a:pt x="1297" y="1868"/>
                    </a:cubicBezTo>
                    <a:close/>
                  </a:path>
                </a:pathLst>
              </a:cu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0000"/>
                  </a:lnSpc>
                </a:pPr>
                <a:endParaRPr lang="zh-CN" altLang="en-US" sz="1600">
                  <a:solidFill>
                    <a:schemeClr val="lt1"/>
                  </a:solidFill>
                  <a:cs typeface="+mn-ea"/>
                  <a:sym typeface="+mn-lt"/>
                </a:endParaRPr>
              </a:p>
            </p:txBody>
          </p:sp>
          <p:sp>
            <p:nvSpPr>
              <p:cNvPr id="139" name="TextBox 50"/>
              <p:cNvSpPr txBox="1"/>
              <p:nvPr/>
            </p:nvSpPr>
            <p:spPr>
              <a:xfrm>
                <a:off x="1310714" y="2093458"/>
                <a:ext cx="711639" cy="576105"/>
              </a:xfrm>
              <a:prstGeom prst="rect">
                <a:avLst/>
              </a:prstGeom>
              <a:noFill/>
            </p:spPr>
            <p:txBody>
              <a:bodyPr wrap="square" lIns="0" tIns="0" rIns="0" bIns="0" rtlCol="0">
                <a:spAutoFit/>
              </a:bodyPr>
              <a:lstStyle/>
              <a:p>
                <a:pPr algn="ctr">
                  <a:lnSpc>
                    <a:spcPct val="120000"/>
                  </a:lnSpc>
                </a:pPr>
                <a:r>
                  <a:rPr lang="en-US" altLang="zh-CN" sz="2800" dirty="0">
                    <a:solidFill>
                      <a:schemeClr val="bg1">
                        <a:lumMod val="95000"/>
                      </a:schemeClr>
                    </a:solidFill>
                    <a:cs typeface="+mn-ea"/>
                    <a:sym typeface="+mn-lt"/>
                  </a:rPr>
                  <a:t>01</a:t>
                </a:r>
              </a:p>
            </p:txBody>
          </p:sp>
        </p:grpSp>
        <p:sp>
          <p:nvSpPr>
            <p:cNvPr id="6" name="Freeform 6"/>
            <p:cNvSpPr/>
            <p:nvPr/>
          </p:nvSpPr>
          <p:spPr bwMode="auto">
            <a:xfrm rot="1800000">
              <a:off x="964390" y="1912008"/>
              <a:ext cx="1144622" cy="1057466"/>
            </a:xfrm>
            <a:custGeom>
              <a:avLst/>
              <a:gdLst>
                <a:gd name="T0" fmla="*/ 1730 w 2851"/>
                <a:gd name="T1" fmla="*/ 2494 h 2627"/>
                <a:gd name="T2" fmla="*/ 1425 w 2851"/>
                <a:gd name="T3" fmla="*/ 2423 h 2627"/>
                <a:gd name="T4" fmla="*/ 1120 w 2851"/>
                <a:gd name="T5" fmla="*/ 2493 h 2627"/>
                <a:gd name="T6" fmla="*/ 553 w 2851"/>
                <a:gd name="T7" fmla="*/ 2162 h 2627"/>
                <a:gd name="T8" fmla="*/ 462 w 2851"/>
                <a:gd name="T9" fmla="*/ 1867 h 2627"/>
                <a:gd name="T10" fmla="*/ 252 w 2851"/>
                <a:gd name="T11" fmla="*/ 1640 h 2627"/>
                <a:gd name="T12" fmla="*/ 252 w 2851"/>
                <a:gd name="T13" fmla="*/ 982 h 2627"/>
                <a:gd name="T14" fmla="*/ 462 w 2851"/>
                <a:gd name="T15" fmla="*/ 755 h 2627"/>
                <a:gd name="T16" fmla="*/ 553 w 2851"/>
                <a:gd name="T17" fmla="*/ 460 h 2627"/>
                <a:gd name="T18" fmla="*/ 1126 w 2851"/>
                <a:gd name="T19" fmla="*/ 132 h 2627"/>
                <a:gd name="T20" fmla="*/ 1425 w 2851"/>
                <a:gd name="T21" fmla="*/ 200 h 2627"/>
                <a:gd name="T22" fmla="*/ 1726 w 2851"/>
                <a:gd name="T23" fmla="*/ 131 h 2627"/>
                <a:gd name="T24" fmla="*/ 2109 w 2851"/>
                <a:gd name="T25" fmla="*/ 135 h 2627"/>
                <a:gd name="T26" fmla="*/ 2296 w 2851"/>
                <a:gd name="T27" fmla="*/ 460 h 2627"/>
                <a:gd name="T28" fmla="*/ 2387 w 2851"/>
                <a:gd name="T29" fmla="*/ 755 h 2627"/>
                <a:gd name="T30" fmla="*/ 2598 w 2851"/>
                <a:gd name="T31" fmla="*/ 982 h 2627"/>
                <a:gd name="T32" fmla="*/ 2600 w 2851"/>
                <a:gd name="T33" fmla="*/ 1639 h 2627"/>
                <a:gd name="T34" fmla="*/ 2387 w 2851"/>
                <a:gd name="T35" fmla="*/ 1867 h 2627"/>
                <a:gd name="T36" fmla="*/ 2297 w 2851"/>
                <a:gd name="T37" fmla="*/ 2164 h 2627"/>
                <a:gd name="T38" fmla="*/ 1730 w 2851"/>
                <a:gd name="T39" fmla="*/ 2494 h 2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51" h="2627">
                  <a:moveTo>
                    <a:pt x="1730" y="2494"/>
                  </a:moveTo>
                  <a:cubicBezTo>
                    <a:pt x="1638" y="2448"/>
                    <a:pt x="1534" y="2423"/>
                    <a:pt x="1425" y="2423"/>
                  </a:cubicBezTo>
                  <a:cubicBezTo>
                    <a:pt x="1315" y="2423"/>
                    <a:pt x="1212" y="2448"/>
                    <a:pt x="1120" y="2493"/>
                  </a:cubicBezTo>
                  <a:cubicBezTo>
                    <a:pt x="848" y="2627"/>
                    <a:pt x="575" y="2461"/>
                    <a:pt x="553" y="2162"/>
                  </a:cubicBezTo>
                  <a:cubicBezTo>
                    <a:pt x="546" y="2061"/>
                    <a:pt x="516" y="1960"/>
                    <a:pt x="462" y="1867"/>
                  </a:cubicBezTo>
                  <a:cubicBezTo>
                    <a:pt x="408" y="1773"/>
                    <a:pt x="336" y="1697"/>
                    <a:pt x="252" y="1640"/>
                  </a:cubicBezTo>
                  <a:cubicBezTo>
                    <a:pt x="0" y="1470"/>
                    <a:pt x="0" y="1152"/>
                    <a:pt x="252" y="982"/>
                  </a:cubicBezTo>
                  <a:cubicBezTo>
                    <a:pt x="336" y="925"/>
                    <a:pt x="408" y="849"/>
                    <a:pt x="462" y="755"/>
                  </a:cubicBezTo>
                  <a:cubicBezTo>
                    <a:pt x="516" y="662"/>
                    <a:pt x="546" y="561"/>
                    <a:pt x="553" y="460"/>
                  </a:cubicBezTo>
                  <a:cubicBezTo>
                    <a:pt x="575" y="152"/>
                    <a:pt x="851" y="0"/>
                    <a:pt x="1126" y="132"/>
                  </a:cubicBezTo>
                  <a:cubicBezTo>
                    <a:pt x="1217" y="175"/>
                    <a:pt x="1318" y="200"/>
                    <a:pt x="1425" y="200"/>
                  </a:cubicBezTo>
                  <a:cubicBezTo>
                    <a:pt x="1533" y="200"/>
                    <a:pt x="1635" y="175"/>
                    <a:pt x="1726" y="131"/>
                  </a:cubicBezTo>
                  <a:cubicBezTo>
                    <a:pt x="1865" y="63"/>
                    <a:pt x="2003" y="72"/>
                    <a:pt x="2109" y="135"/>
                  </a:cubicBezTo>
                  <a:cubicBezTo>
                    <a:pt x="2213" y="198"/>
                    <a:pt x="2286" y="313"/>
                    <a:pt x="2296" y="460"/>
                  </a:cubicBezTo>
                  <a:cubicBezTo>
                    <a:pt x="2304" y="561"/>
                    <a:pt x="2333" y="662"/>
                    <a:pt x="2387" y="755"/>
                  </a:cubicBezTo>
                  <a:cubicBezTo>
                    <a:pt x="2441" y="849"/>
                    <a:pt x="2514" y="925"/>
                    <a:pt x="2598" y="982"/>
                  </a:cubicBezTo>
                  <a:cubicBezTo>
                    <a:pt x="2846" y="1150"/>
                    <a:pt x="2851" y="1470"/>
                    <a:pt x="2600" y="1639"/>
                  </a:cubicBezTo>
                  <a:cubicBezTo>
                    <a:pt x="2515" y="1696"/>
                    <a:pt x="2442" y="1772"/>
                    <a:pt x="2387" y="1867"/>
                  </a:cubicBezTo>
                  <a:cubicBezTo>
                    <a:pt x="2333" y="1961"/>
                    <a:pt x="2304" y="2062"/>
                    <a:pt x="2297" y="2164"/>
                  </a:cubicBezTo>
                  <a:cubicBezTo>
                    <a:pt x="2275" y="2460"/>
                    <a:pt x="2000" y="2627"/>
                    <a:pt x="1730" y="2494"/>
                  </a:cubicBezTo>
                  <a:close/>
                </a:path>
              </a:pathLst>
            </a:custGeom>
            <a:noFill/>
            <a:ln>
              <a:solidFill>
                <a:srgbClr val="313D5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0000"/>
                </a:lnSpc>
              </a:pPr>
              <a:endParaRPr lang="zh-CN" altLang="en-US" sz="1600" dirty="0">
                <a:solidFill>
                  <a:schemeClr val="lt1"/>
                </a:solidFill>
                <a:cs typeface="+mn-ea"/>
                <a:sym typeface="+mn-lt"/>
              </a:endParaRPr>
            </a:p>
          </p:txBody>
        </p:sp>
      </p:grpSp>
      <p:sp>
        <p:nvSpPr>
          <p:cNvPr id="141" name="TextBox 43"/>
          <p:cNvSpPr txBox="1"/>
          <p:nvPr/>
        </p:nvSpPr>
        <p:spPr>
          <a:xfrm>
            <a:off x="3020374" y="2289115"/>
            <a:ext cx="2203237" cy="303801"/>
          </a:xfrm>
          <a:prstGeom prst="rect">
            <a:avLst/>
          </a:prstGeom>
          <a:noFill/>
        </p:spPr>
        <p:txBody>
          <a:bodyPr wrap="square" lIns="0" tIns="0" rIns="0" bIns="0" rtlCol="0">
            <a:spAutoFit/>
          </a:bodyPr>
          <a:lstStyle>
            <a:defPPr>
              <a:defRPr lang="zh-CN"/>
            </a:defPPr>
            <a:lvl1pPr>
              <a:defRPr sz="2000" b="1">
                <a:solidFill>
                  <a:schemeClr val="accent1"/>
                </a:solidFill>
                <a:latin typeface="微软雅黑" panose="020B0503020204020204" pitchFamily="34" charset="-122"/>
                <a:ea typeface="微软雅黑" panose="020B0503020204020204" pitchFamily="34" charset="-122"/>
              </a:defRPr>
            </a:lvl1pPr>
          </a:lstStyle>
          <a:p>
            <a:pPr>
              <a:lnSpc>
                <a:spcPct val="120000"/>
              </a:lnSpc>
            </a:pPr>
            <a:r>
              <a:rPr lang="zh-CN" altLang="en-US" sz="1800" b="0" dirty="0">
                <a:solidFill>
                  <a:srgbClr val="313D51"/>
                </a:solidFill>
                <a:latin typeface="+mn-lt"/>
                <a:ea typeface="+mn-ea"/>
                <a:cs typeface="+mn-ea"/>
                <a:sym typeface="+mn-lt"/>
              </a:rPr>
              <a:t>从链路层捕获数据包</a:t>
            </a:r>
          </a:p>
        </p:txBody>
      </p:sp>
      <p:sp>
        <p:nvSpPr>
          <p:cNvPr id="146" name="TextBox 43"/>
          <p:cNvSpPr txBox="1"/>
          <p:nvPr/>
        </p:nvSpPr>
        <p:spPr>
          <a:xfrm>
            <a:off x="3075723" y="3674821"/>
            <a:ext cx="1896470" cy="303801"/>
          </a:xfrm>
          <a:prstGeom prst="rect">
            <a:avLst/>
          </a:prstGeom>
          <a:noFill/>
        </p:spPr>
        <p:txBody>
          <a:bodyPr wrap="square" lIns="0" tIns="0" rIns="0" bIns="0" rtlCol="0">
            <a:spAutoFit/>
          </a:bodyPr>
          <a:lstStyle>
            <a:defPPr>
              <a:defRPr lang="zh-CN"/>
            </a:defPPr>
            <a:lvl1pPr>
              <a:defRPr sz="2000" b="1">
                <a:solidFill>
                  <a:schemeClr val="accent1"/>
                </a:solidFill>
                <a:latin typeface="微软雅黑" panose="020B0503020204020204" pitchFamily="34" charset="-122"/>
                <a:ea typeface="微软雅黑" panose="020B0503020204020204" pitchFamily="34" charset="-122"/>
              </a:defRPr>
            </a:lvl1pPr>
          </a:lstStyle>
          <a:p>
            <a:pPr>
              <a:lnSpc>
                <a:spcPct val="120000"/>
              </a:lnSpc>
            </a:pPr>
            <a:r>
              <a:rPr lang="zh-CN" altLang="en-US" sz="1800" b="0" dirty="0">
                <a:solidFill>
                  <a:srgbClr val="313D51"/>
                </a:solidFill>
                <a:latin typeface="+mn-lt"/>
                <a:ea typeface="+mn-ea"/>
                <a:cs typeface="+mn-ea"/>
                <a:sym typeface="+mn-lt"/>
              </a:rPr>
              <a:t>识别</a:t>
            </a:r>
            <a:r>
              <a:rPr lang="en-US" altLang="zh-CN" sz="1800" b="0" dirty="0">
                <a:solidFill>
                  <a:srgbClr val="313D51"/>
                </a:solidFill>
                <a:latin typeface="+mn-lt"/>
                <a:ea typeface="+mn-ea"/>
                <a:cs typeface="+mn-ea"/>
                <a:sym typeface="+mn-lt"/>
              </a:rPr>
              <a:t>HTTP</a:t>
            </a:r>
            <a:r>
              <a:rPr lang="zh-CN" altLang="en-US" sz="1800" b="0" dirty="0">
                <a:solidFill>
                  <a:srgbClr val="313D51"/>
                </a:solidFill>
                <a:latin typeface="+mn-lt"/>
                <a:ea typeface="+mn-ea"/>
                <a:cs typeface="+mn-ea"/>
                <a:sym typeface="+mn-lt"/>
              </a:rPr>
              <a:t>协议</a:t>
            </a:r>
          </a:p>
        </p:txBody>
      </p:sp>
      <p:sp>
        <p:nvSpPr>
          <p:cNvPr id="156" name="TextBox 43"/>
          <p:cNvSpPr txBox="1"/>
          <p:nvPr/>
        </p:nvSpPr>
        <p:spPr>
          <a:xfrm>
            <a:off x="8086653" y="1421246"/>
            <a:ext cx="2652470" cy="745076"/>
          </a:xfrm>
          <a:prstGeom prst="rect">
            <a:avLst/>
          </a:prstGeom>
          <a:noFill/>
        </p:spPr>
        <p:txBody>
          <a:bodyPr wrap="square" lIns="0" tIns="0" rIns="0" bIns="0" rtlCol="0">
            <a:spAutoFit/>
          </a:bodyPr>
          <a:lstStyle>
            <a:defPPr>
              <a:defRPr lang="zh-CN"/>
            </a:defPPr>
            <a:lvl1pPr>
              <a:defRPr sz="2000" b="1">
                <a:solidFill>
                  <a:schemeClr val="accent1"/>
                </a:solidFill>
                <a:latin typeface="微软雅黑" panose="020B0503020204020204" pitchFamily="34" charset="-122"/>
                <a:ea typeface="微软雅黑" panose="020B0503020204020204" pitchFamily="34" charset="-122"/>
              </a:defRPr>
            </a:lvl1pPr>
          </a:lstStyle>
          <a:p>
            <a:pPr>
              <a:lnSpc>
                <a:spcPct val="120000"/>
              </a:lnSpc>
            </a:pPr>
            <a:r>
              <a:rPr lang="zh-CN" altLang="en-US" sz="2400" dirty="0">
                <a:solidFill>
                  <a:srgbClr val="313D51"/>
                </a:solidFill>
                <a:latin typeface="+mn-lt"/>
                <a:ea typeface="+mn-ea"/>
                <a:cs typeface="+mn-ea"/>
                <a:sym typeface="+mn-lt"/>
              </a:rPr>
              <a:t>拓展功能</a:t>
            </a:r>
          </a:p>
          <a:p>
            <a:pPr>
              <a:lnSpc>
                <a:spcPct val="120000"/>
              </a:lnSpc>
            </a:pPr>
            <a:endParaRPr lang="zh-CN" altLang="en-US" sz="1800" dirty="0">
              <a:solidFill>
                <a:srgbClr val="313D51"/>
              </a:solidFill>
              <a:latin typeface="+mn-lt"/>
              <a:ea typeface="+mn-ea"/>
              <a:cs typeface="+mn-ea"/>
              <a:sym typeface="+mn-lt"/>
            </a:endParaRPr>
          </a:p>
        </p:txBody>
      </p:sp>
      <p:sp>
        <p:nvSpPr>
          <p:cNvPr id="58" name="TextBox 43"/>
          <p:cNvSpPr txBox="1"/>
          <p:nvPr/>
        </p:nvSpPr>
        <p:spPr>
          <a:xfrm>
            <a:off x="3102751" y="5075385"/>
            <a:ext cx="1645855" cy="303801"/>
          </a:xfrm>
          <a:prstGeom prst="rect">
            <a:avLst/>
          </a:prstGeom>
          <a:noFill/>
        </p:spPr>
        <p:txBody>
          <a:bodyPr wrap="square" lIns="0" tIns="0" rIns="0" bIns="0" rtlCol="0">
            <a:spAutoFit/>
          </a:bodyPr>
          <a:lstStyle>
            <a:defPPr>
              <a:defRPr lang="zh-CN"/>
            </a:defPPr>
            <a:lvl1pPr>
              <a:defRPr sz="2000" b="1">
                <a:solidFill>
                  <a:schemeClr val="accent1"/>
                </a:solidFill>
                <a:latin typeface="微软雅黑" panose="020B0503020204020204" pitchFamily="34" charset="-122"/>
                <a:ea typeface="微软雅黑" panose="020B0503020204020204" pitchFamily="34" charset="-122"/>
              </a:defRPr>
            </a:lvl1pPr>
          </a:lstStyle>
          <a:p>
            <a:pPr>
              <a:lnSpc>
                <a:spcPct val="120000"/>
              </a:lnSpc>
            </a:pPr>
            <a:r>
              <a:rPr lang="zh-CN" altLang="en-US" sz="1800" b="0" dirty="0">
                <a:solidFill>
                  <a:srgbClr val="313D51"/>
                </a:solidFill>
                <a:latin typeface="+mn-lt"/>
                <a:ea typeface="+mn-ea"/>
                <a:cs typeface="+mn-ea"/>
                <a:sym typeface="+mn-lt"/>
              </a:rPr>
              <a:t>还原</a:t>
            </a:r>
            <a:r>
              <a:rPr lang="en-US" altLang="zh-CN" sz="1800" b="0" dirty="0">
                <a:solidFill>
                  <a:srgbClr val="313D51"/>
                </a:solidFill>
                <a:latin typeface="+mn-lt"/>
                <a:ea typeface="+mn-ea"/>
                <a:cs typeface="+mn-ea"/>
                <a:sym typeface="+mn-lt"/>
              </a:rPr>
              <a:t>HTTP</a:t>
            </a:r>
            <a:r>
              <a:rPr lang="zh-CN" altLang="en-US" sz="1800" b="0" dirty="0">
                <a:solidFill>
                  <a:srgbClr val="313D51"/>
                </a:solidFill>
                <a:latin typeface="+mn-lt"/>
                <a:ea typeface="+mn-ea"/>
                <a:cs typeface="+mn-ea"/>
                <a:sym typeface="+mn-lt"/>
              </a:rPr>
              <a:t>协议</a:t>
            </a:r>
          </a:p>
        </p:txBody>
      </p:sp>
      <p:grpSp>
        <p:nvGrpSpPr>
          <p:cNvPr id="42" name="组合 41"/>
          <p:cNvGrpSpPr/>
          <p:nvPr/>
        </p:nvGrpSpPr>
        <p:grpSpPr>
          <a:xfrm>
            <a:off x="1882545" y="3404876"/>
            <a:ext cx="978986" cy="904442"/>
            <a:chOff x="964390" y="1912008"/>
            <a:chExt cx="1144622" cy="1057466"/>
          </a:xfrm>
        </p:grpSpPr>
        <p:grpSp>
          <p:nvGrpSpPr>
            <p:cNvPr id="43" name="组合 42"/>
            <p:cNvGrpSpPr/>
            <p:nvPr/>
          </p:nvGrpSpPr>
          <p:grpSpPr>
            <a:xfrm>
              <a:off x="1079211" y="2016920"/>
              <a:ext cx="914982" cy="846745"/>
              <a:chOff x="1135555" y="1996465"/>
              <a:chExt cx="960161" cy="888555"/>
            </a:xfrm>
          </p:grpSpPr>
          <p:sp>
            <p:nvSpPr>
              <p:cNvPr id="45" name="Freeform 7"/>
              <p:cNvSpPr/>
              <p:nvPr/>
            </p:nvSpPr>
            <p:spPr bwMode="auto">
              <a:xfrm>
                <a:off x="1135555" y="1996465"/>
                <a:ext cx="960161" cy="888555"/>
              </a:xfrm>
              <a:custGeom>
                <a:avLst/>
                <a:gdLst>
                  <a:gd name="T0" fmla="*/ 1297 w 2136"/>
                  <a:gd name="T1" fmla="*/ 1868 h 1968"/>
                  <a:gd name="T2" fmla="*/ 1068 w 2136"/>
                  <a:gd name="T3" fmla="*/ 1815 h 1968"/>
                  <a:gd name="T4" fmla="*/ 839 w 2136"/>
                  <a:gd name="T5" fmla="*/ 1868 h 1968"/>
                  <a:gd name="T6" fmla="*/ 415 w 2136"/>
                  <a:gd name="T7" fmla="*/ 1620 h 1968"/>
                  <a:gd name="T8" fmla="*/ 347 w 2136"/>
                  <a:gd name="T9" fmla="*/ 1399 h 1968"/>
                  <a:gd name="T10" fmla="*/ 189 w 2136"/>
                  <a:gd name="T11" fmla="*/ 1229 h 1968"/>
                  <a:gd name="T12" fmla="*/ 189 w 2136"/>
                  <a:gd name="T13" fmla="*/ 736 h 1968"/>
                  <a:gd name="T14" fmla="*/ 347 w 2136"/>
                  <a:gd name="T15" fmla="*/ 566 h 1968"/>
                  <a:gd name="T16" fmla="*/ 415 w 2136"/>
                  <a:gd name="T17" fmla="*/ 345 h 1968"/>
                  <a:gd name="T18" fmla="*/ 844 w 2136"/>
                  <a:gd name="T19" fmla="*/ 99 h 1968"/>
                  <a:gd name="T20" fmla="*/ 1068 w 2136"/>
                  <a:gd name="T21" fmla="*/ 150 h 1968"/>
                  <a:gd name="T22" fmla="*/ 1293 w 2136"/>
                  <a:gd name="T23" fmla="*/ 98 h 1968"/>
                  <a:gd name="T24" fmla="*/ 1580 w 2136"/>
                  <a:gd name="T25" fmla="*/ 102 h 1968"/>
                  <a:gd name="T26" fmla="*/ 1721 w 2136"/>
                  <a:gd name="T27" fmla="*/ 345 h 1968"/>
                  <a:gd name="T28" fmla="*/ 1789 w 2136"/>
                  <a:gd name="T29" fmla="*/ 566 h 1968"/>
                  <a:gd name="T30" fmla="*/ 1947 w 2136"/>
                  <a:gd name="T31" fmla="*/ 736 h 1968"/>
                  <a:gd name="T32" fmla="*/ 1948 w 2136"/>
                  <a:gd name="T33" fmla="*/ 1228 h 1968"/>
                  <a:gd name="T34" fmla="*/ 1789 w 2136"/>
                  <a:gd name="T35" fmla="*/ 1399 h 1968"/>
                  <a:gd name="T36" fmla="*/ 1721 w 2136"/>
                  <a:gd name="T37" fmla="*/ 1621 h 1968"/>
                  <a:gd name="T38" fmla="*/ 1297 w 2136"/>
                  <a:gd name="T39" fmla="*/ 1868 h 1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6" h="1968">
                    <a:moveTo>
                      <a:pt x="1297" y="1868"/>
                    </a:moveTo>
                    <a:cubicBezTo>
                      <a:pt x="1228" y="1834"/>
                      <a:pt x="1150" y="1815"/>
                      <a:pt x="1068" y="1815"/>
                    </a:cubicBezTo>
                    <a:cubicBezTo>
                      <a:pt x="986" y="1815"/>
                      <a:pt x="908" y="1834"/>
                      <a:pt x="839" y="1868"/>
                    </a:cubicBezTo>
                    <a:cubicBezTo>
                      <a:pt x="636" y="1968"/>
                      <a:pt x="431" y="1843"/>
                      <a:pt x="415" y="1620"/>
                    </a:cubicBezTo>
                    <a:cubicBezTo>
                      <a:pt x="409" y="1544"/>
                      <a:pt x="387" y="1469"/>
                      <a:pt x="347" y="1399"/>
                    </a:cubicBezTo>
                    <a:cubicBezTo>
                      <a:pt x="306" y="1329"/>
                      <a:pt x="252" y="1271"/>
                      <a:pt x="189" y="1229"/>
                    </a:cubicBezTo>
                    <a:cubicBezTo>
                      <a:pt x="0" y="1101"/>
                      <a:pt x="1" y="863"/>
                      <a:pt x="189" y="736"/>
                    </a:cubicBezTo>
                    <a:cubicBezTo>
                      <a:pt x="252" y="693"/>
                      <a:pt x="306" y="636"/>
                      <a:pt x="347" y="566"/>
                    </a:cubicBezTo>
                    <a:cubicBezTo>
                      <a:pt x="387" y="496"/>
                      <a:pt x="409" y="420"/>
                      <a:pt x="415" y="345"/>
                    </a:cubicBezTo>
                    <a:cubicBezTo>
                      <a:pt x="431" y="114"/>
                      <a:pt x="638" y="0"/>
                      <a:pt x="844" y="99"/>
                    </a:cubicBezTo>
                    <a:cubicBezTo>
                      <a:pt x="912" y="131"/>
                      <a:pt x="988" y="150"/>
                      <a:pt x="1068" y="150"/>
                    </a:cubicBezTo>
                    <a:cubicBezTo>
                      <a:pt x="1149" y="150"/>
                      <a:pt x="1225" y="131"/>
                      <a:pt x="1293" y="98"/>
                    </a:cubicBezTo>
                    <a:cubicBezTo>
                      <a:pt x="1397" y="48"/>
                      <a:pt x="1501" y="54"/>
                      <a:pt x="1580" y="102"/>
                    </a:cubicBezTo>
                    <a:cubicBezTo>
                      <a:pt x="1658" y="148"/>
                      <a:pt x="1713" y="235"/>
                      <a:pt x="1721" y="345"/>
                    </a:cubicBezTo>
                    <a:cubicBezTo>
                      <a:pt x="1726" y="420"/>
                      <a:pt x="1748" y="496"/>
                      <a:pt x="1789" y="566"/>
                    </a:cubicBezTo>
                    <a:cubicBezTo>
                      <a:pt x="1829" y="636"/>
                      <a:pt x="1884" y="693"/>
                      <a:pt x="1947" y="736"/>
                    </a:cubicBezTo>
                    <a:cubicBezTo>
                      <a:pt x="2132" y="862"/>
                      <a:pt x="2136" y="1102"/>
                      <a:pt x="1948" y="1228"/>
                    </a:cubicBezTo>
                    <a:cubicBezTo>
                      <a:pt x="1885" y="1270"/>
                      <a:pt x="1829" y="1328"/>
                      <a:pt x="1789" y="1399"/>
                    </a:cubicBezTo>
                    <a:cubicBezTo>
                      <a:pt x="1748" y="1469"/>
                      <a:pt x="1726" y="1545"/>
                      <a:pt x="1721" y="1621"/>
                    </a:cubicBezTo>
                    <a:cubicBezTo>
                      <a:pt x="1705" y="1843"/>
                      <a:pt x="1499" y="1968"/>
                      <a:pt x="1297" y="1868"/>
                    </a:cubicBezTo>
                    <a:close/>
                  </a:path>
                </a:pathLst>
              </a:cu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0000"/>
                  </a:lnSpc>
                </a:pPr>
                <a:endParaRPr lang="zh-CN" altLang="en-US" sz="1600">
                  <a:solidFill>
                    <a:schemeClr val="lt1"/>
                  </a:solidFill>
                  <a:cs typeface="+mn-ea"/>
                  <a:sym typeface="+mn-lt"/>
                </a:endParaRPr>
              </a:p>
            </p:txBody>
          </p:sp>
          <p:sp>
            <p:nvSpPr>
              <p:cNvPr id="46" name="TextBox 50"/>
              <p:cNvSpPr txBox="1"/>
              <p:nvPr/>
            </p:nvSpPr>
            <p:spPr>
              <a:xfrm>
                <a:off x="1360715" y="2098398"/>
                <a:ext cx="521511" cy="576104"/>
              </a:xfrm>
              <a:prstGeom prst="rect">
                <a:avLst/>
              </a:prstGeom>
              <a:noFill/>
            </p:spPr>
            <p:txBody>
              <a:bodyPr wrap="square" lIns="0" tIns="0" rIns="0" bIns="0" rtlCol="0">
                <a:spAutoFit/>
              </a:bodyPr>
              <a:lstStyle/>
              <a:p>
                <a:pPr algn="ctr">
                  <a:lnSpc>
                    <a:spcPct val="120000"/>
                  </a:lnSpc>
                </a:pPr>
                <a:r>
                  <a:rPr lang="en-US" altLang="zh-CN" sz="2800" dirty="0">
                    <a:solidFill>
                      <a:schemeClr val="bg1">
                        <a:lumMod val="95000"/>
                      </a:schemeClr>
                    </a:solidFill>
                    <a:cs typeface="+mn-ea"/>
                    <a:sym typeface="+mn-lt"/>
                  </a:rPr>
                  <a:t>02</a:t>
                </a:r>
              </a:p>
            </p:txBody>
          </p:sp>
        </p:grpSp>
        <p:sp>
          <p:nvSpPr>
            <p:cNvPr id="44" name="Freeform 6"/>
            <p:cNvSpPr/>
            <p:nvPr/>
          </p:nvSpPr>
          <p:spPr bwMode="auto">
            <a:xfrm rot="1800000">
              <a:off x="964390" y="1912008"/>
              <a:ext cx="1144622" cy="1057466"/>
            </a:xfrm>
            <a:custGeom>
              <a:avLst/>
              <a:gdLst>
                <a:gd name="T0" fmla="*/ 1730 w 2851"/>
                <a:gd name="T1" fmla="*/ 2494 h 2627"/>
                <a:gd name="T2" fmla="*/ 1425 w 2851"/>
                <a:gd name="T3" fmla="*/ 2423 h 2627"/>
                <a:gd name="T4" fmla="*/ 1120 w 2851"/>
                <a:gd name="T5" fmla="*/ 2493 h 2627"/>
                <a:gd name="T6" fmla="*/ 553 w 2851"/>
                <a:gd name="T7" fmla="*/ 2162 h 2627"/>
                <a:gd name="T8" fmla="*/ 462 w 2851"/>
                <a:gd name="T9" fmla="*/ 1867 h 2627"/>
                <a:gd name="T10" fmla="*/ 252 w 2851"/>
                <a:gd name="T11" fmla="*/ 1640 h 2627"/>
                <a:gd name="T12" fmla="*/ 252 w 2851"/>
                <a:gd name="T13" fmla="*/ 982 h 2627"/>
                <a:gd name="T14" fmla="*/ 462 w 2851"/>
                <a:gd name="T15" fmla="*/ 755 h 2627"/>
                <a:gd name="T16" fmla="*/ 553 w 2851"/>
                <a:gd name="T17" fmla="*/ 460 h 2627"/>
                <a:gd name="T18" fmla="*/ 1126 w 2851"/>
                <a:gd name="T19" fmla="*/ 132 h 2627"/>
                <a:gd name="T20" fmla="*/ 1425 w 2851"/>
                <a:gd name="T21" fmla="*/ 200 h 2627"/>
                <a:gd name="T22" fmla="*/ 1726 w 2851"/>
                <a:gd name="T23" fmla="*/ 131 h 2627"/>
                <a:gd name="T24" fmla="*/ 2109 w 2851"/>
                <a:gd name="T25" fmla="*/ 135 h 2627"/>
                <a:gd name="T26" fmla="*/ 2296 w 2851"/>
                <a:gd name="T27" fmla="*/ 460 h 2627"/>
                <a:gd name="T28" fmla="*/ 2387 w 2851"/>
                <a:gd name="T29" fmla="*/ 755 h 2627"/>
                <a:gd name="T30" fmla="*/ 2598 w 2851"/>
                <a:gd name="T31" fmla="*/ 982 h 2627"/>
                <a:gd name="T32" fmla="*/ 2600 w 2851"/>
                <a:gd name="T33" fmla="*/ 1639 h 2627"/>
                <a:gd name="T34" fmla="*/ 2387 w 2851"/>
                <a:gd name="T35" fmla="*/ 1867 h 2627"/>
                <a:gd name="T36" fmla="*/ 2297 w 2851"/>
                <a:gd name="T37" fmla="*/ 2164 h 2627"/>
                <a:gd name="T38" fmla="*/ 1730 w 2851"/>
                <a:gd name="T39" fmla="*/ 2494 h 2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51" h="2627">
                  <a:moveTo>
                    <a:pt x="1730" y="2494"/>
                  </a:moveTo>
                  <a:cubicBezTo>
                    <a:pt x="1638" y="2448"/>
                    <a:pt x="1534" y="2423"/>
                    <a:pt x="1425" y="2423"/>
                  </a:cubicBezTo>
                  <a:cubicBezTo>
                    <a:pt x="1315" y="2423"/>
                    <a:pt x="1212" y="2448"/>
                    <a:pt x="1120" y="2493"/>
                  </a:cubicBezTo>
                  <a:cubicBezTo>
                    <a:pt x="848" y="2627"/>
                    <a:pt x="575" y="2461"/>
                    <a:pt x="553" y="2162"/>
                  </a:cubicBezTo>
                  <a:cubicBezTo>
                    <a:pt x="546" y="2061"/>
                    <a:pt x="516" y="1960"/>
                    <a:pt x="462" y="1867"/>
                  </a:cubicBezTo>
                  <a:cubicBezTo>
                    <a:pt x="408" y="1773"/>
                    <a:pt x="336" y="1697"/>
                    <a:pt x="252" y="1640"/>
                  </a:cubicBezTo>
                  <a:cubicBezTo>
                    <a:pt x="0" y="1470"/>
                    <a:pt x="0" y="1152"/>
                    <a:pt x="252" y="982"/>
                  </a:cubicBezTo>
                  <a:cubicBezTo>
                    <a:pt x="336" y="925"/>
                    <a:pt x="408" y="849"/>
                    <a:pt x="462" y="755"/>
                  </a:cubicBezTo>
                  <a:cubicBezTo>
                    <a:pt x="516" y="662"/>
                    <a:pt x="546" y="561"/>
                    <a:pt x="553" y="460"/>
                  </a:cubicBezTo>
                  <a:cubicBezTo>
                    <a:pt x="575" y="152"/>
                    <a:pt x="851" y="0"/>
                    <a:pt x="1126" y="132"/>
                  </a:cubicBezTo>
                  <a:cubicBezTo>
                    <a:pt x="1217" y="175"/>
                    <a:pt x="1318" y="200"/>
                    <a:pt x="1425" y="200"/>
                  </a:cubicBezTo>
                  <a:cubicBezTo>
                    <a:pt x="1533" y="200"/>
                    <a:pt x="1635" y="175"/>
                    <a:pt x="1726" y="131"/>
                  </a:cubicBezTo>
                  <a:cubicBezTo>
                    <a:pt x="1865" y="63"/>
                    <a:pt x="2003" y="72"/>
                    <a:pt x="2109" y="135"/>
                  </a:cubicBezTo>
                  <a:cubicBezTo>
                    <a:pt x="2213" y="198"/>
                    <a:pt x="2286" y="313"/>
                    <a:pt x="2296" y="460"/>
                  </a:cubicBezTo>
                  <a:cubicBezTo>
                    <a:pt x="2304" y="561"/>
                    <a:pt x="2333" y="662"/>
                    <a:pt x="2387" y="755"/>
                  </a:cubicBezTo>
                  <a:cubicBezTo>
                    <a:pt x="2441" y="849"/>
                    <a:pt x="2514" y="925"/>
                    <a:pt x="2598" y="982"/>
                  </a:cubicBezTo>
                  <a:cubicBezTo>
                    <a:pt x="2846" y="1150"/>
                    <a:pt x="2851" y="1470"/>
                    <a:pt x="2600" y="1639"/>
                  </a:cubicBezTo>
                  <a:cubicBezTo>
                    <a:pt x="2515" y="1696"/>
                    <a:pt x="2442" y="1772"/>
                    <a:pt x="2387" y="1867"/>
                  </a:cubicBezTo>
                  <a:cubicBezTo>
                    <a:pt x="2333" y="1961"/>
                    <a:pt x="2304" y="2062"/>
                    <a:pt x="2297" y="2164"/>
                  </a:cubicBezTo>
                  <a:cubicBezTo>
                    <a:pt x="2275" y="2460"/>
                    <a:pt x="2000" y="2627"/>
                    <a:pt x="1730" y="2494"/>
                  </a:cubicBezTo>
                  <a:close/>
                </a:path>
              </a:pathLst>
            </a:custGeom>
            <a:noFill/>
            <a:ln>
              <a:solidFill>
                <a:srgbClr val="313D5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0000"/>
                </a:lnSpc>
              </a:pPr>
              <a:endParaRPr lang="zh-CN" altLang="en-US" sz="1600" dirty="0">
                <a:solidFill>
                  <a:schemeClr val="lt1"/>
                </a:solidFill>
                <a:cs typeface="+mn-ea"/>
                <a:sym typeface="+mn-lt"/>
              </a:endParaRPr>
            </a:p>
          </p:txBody>
        </p:sp>
      </p:grpSp>
      <p:grpSp>
        <p:nvGrpSpPr>
          <p:cNvPr id="47" name="组合 46"/>
          <p:cNvGrpSpPr/>
          <p:nvPr/>
        </p:nvGrpSpPr>
        <p:grpSpPr>
          <a:xfrm>
            <a:off x="1882545" y="4789386"/>
            <a:ext cx="978986" cy="904442"/>
            <a:chOff x="964390" y="1912008"/>
            <a:chExt cx="1144622" cy="1057466"/>
          </a:xfrm>
        </p:grpSpPr>
        <p:grpSp>
          <p:nvGrpSpPr>
            <p:cNvPr id="48" name="组合 47"/>
            <p:cNvGrpSpPr/>
            <p:nvPr/>
          </p:nvGrpSpPr>
          <p:grpSpPr>
            <a:xfrm>
              <a:off x="1079211" y="2016920"/>
              <a:ext cx="914982" cy="846745"/>
              <a:chOff x="1135555" y="1996465"/>
              <a:chExt cx="960161" cy="888555"/>
            </a:xfrm>
          </p:grpSpPr>
          <p:sp>
            <p:nvSpPr>
              <p:cNvPr id="50" name="Freeform 7"/>
              <p:cNvSpPr/>
              <p:nvPr/>
            </p:nvSpPr>
            <p:spPr bwMode="auto">
              <a:xfrm>
                <a:off x="1135555" y="1996465"/>
                <a:ext cx="960161" cy="888555"/>
              </a:xfrm>
              <a:custGeom>
                <a:avLst/>
                <a:gdLst>
                  <a:gd name="T0" fmla="*/ 1297 w 2136"/>
                  <a:gd name="T1" fmla="*/ 1868 h 1968"/>
                  <a:gd name="T2" fmla="*/ 1068 w 2136"/>
                  <a:gd name="T3" fmla="*/ 1815 h 1968"/>
                  <a:gd name="T4" fmla="*/ 839 w 2136"/>
                  <a:gd name="T5" fmla="*/ 1868 h 1968"/>
                  <a:gd name="T6" fmla="*/ 415 w 2136"/>
                  <a:gd name="T7" fmla="*/ 1620 h 1968"/>
                  <a:gd name="T8" fmla="*/ 347 w 2136"/>
                  <a:gd name="T9" fmla="*/ 1399 h 1968"/>
                  <a:gd name="T10" fmla="*/ 189 w 2136"/>
                  <a:gd name="T11" fmla="*/ 1229 h 1968"/>
                  <a:gd name="T12" fmla="*/ 189 w 2136"/>
                  <a:gd name="T13" fmla="*/ 736 h 1968"/>
                  <a:gd name="T14" fmla="*/ 347 w 2136"/>
                  <a:gd name="T15" fmla="*/ 566 h 1968"/>
                  <a:gd name="T16" fmla="*/ 415 w 2136"/>
                  <a:gd name="T17" fmla="*/ 345 h 1968"/>
                  <a:gd name="T18" fmla="*/ 844 w 2136"/>
                  <a:gd name="T19" fmla="*/ 99 h 1968"/>
                  <a:gd name="T20" fmla="*/ 1068 w 2136"/>
                  <a:gd name="T21" fmla="*/ 150 h 1968"/>
                  <a:gd name="T22" fmla="*/ 1293 w 2136"/>
                  <a:gd name="T23" fmla="*/ 98 h 1968"/>
                  <a:gd name="T24" fmla="*/ 1580 w 2136"/>
                  <a:gd name="T25" fmla="*/ 102 h 1968"/>
                  <a:gd name="T26" fmla="*/ 1721 w 2136"/>
                  <a:gd name="T27" fmla="*/ 345 h 1968"/>
                  <a:gd name="T28" fmla="*/ 1789 w 2136"/>
                  <a:gd name="T29" fmla="*/ 566 h 1968"/>
                  <a:gd name="T30" fmla="*/ 1947 w 2136"/>
                  <a:gd name="T31" fmla="*/ 736 h 1968"/>
                  <a:gd name="T32" fmla="*/ 1948 w 2136"/>
                  <a:gd name="T33" fmla="*/ 1228 h 1968"/>
                  <a:gd name="T34" fmla="*/ 1789 w 2136"/>
                  <a:gd name="T35" fmla="*/ 1399 h 1968"/>
                  <a:gd name="T36" fmla="*/ 1721 w 2136"/>
                  <a:gd name="T37" fmla="*/ 1621 h 1968"/>
                  <a:gd name="T38" fmla="*/ 1297 w 2136"/>
                  <a:gd name="T39" fmla="*/ 1868 h 1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6" h="1968">
                    <a:moveTo>
                      <a:pt x="1297" y="1868"/>
                    </a:moveTo>
                    <a:cubicBezTo>
                      <a:pt x="1228" y="1834"/>
                      <a:pt x="1150" y="1815"/>
                      <a:pt x="1068" y="1815"/>
                    </a:cubicBezTo>
                    <a:cubicBezTo>
                      <a:pt x="986" y="1815"/>
                      <a:pt x="908" y="1834"/>
                      <a:pt x="839" y="1868"/>
                    </a:cubicBezTo>
                    <a:cubicBezTo>
                      <a:pt x="636" y="1968"/>
                      <a:pt x="431" y="1843"/>
                      <a:pt x="415" y="1620"/>
                    </a:cubicBezTo>
                    <a:cubicBezTo>
                      <a:pt x="409" y="1544"/>
                      <a:pt x="387" y="1469"/>
                      <a:pt x="347" y="1399"/>
                    </a:cubicBezTo>
                    <a:cubicBezTo>
                      <a:pt x="306" y="1329"/>
                      <a:pt x="252" y="1271"/>
                      <a:pt x="189" y="1229"/>
                    </a:cubicBezTo>
                    <a:cubicBezTo>
                      <a:pt x="0" y="1101"/>
                      <a:pt x="1" y="863"/>
                      <a:pt x="189" y="736"/>
                    </a:cubicBezTo>
                    <a:cubicBezTo>
                      <a:pt x="252" y="693"/>
                      <a:pt x="306" y="636"/>
                      <a:pt x="347" y="566"/>
                    </a:cubicBezTo>
                    <a:cubicBezTo>
                      <a:pt x="387" y="496"/>
                      <a:pt x="409" y="420"/>
                      <a:pt x="415" y="345"/>
                    </a:cubicBezTo>
                    <a:cubicBezTo>
                      <a:pt x="431" y="114"/>
                      <a:pt x="638" y="0"/>
                      <a:pt x="844" y="99"/>
                    </a:cubicBezTo>
                    <a:cubicBezTo>
                      <a:pt x="912" y="131"/>
                      <a:pt x="988" y="150"/>
                      <a:pt x="1068" y="150"/>
                    </a:cubicBezTo>
                    <a:cubicBezTo>
                      <a:pt x="1149" y="150"/>
                      <a:pt x="1225" y="131"/>
                      <a:pt x="1293" y="98"/>
                    </a:cubicBezTo>
                    <a:cubicBezTo>
                      <a:pt x="1397" y="48"/>
                      <a:pt x="1501" y="54"/>
                      <a:pt x="1580" y="102"/>
                    </a:cubicBezTo>
                    <a:cubicBezTo>
                      <a:pt x="1658" y="148"/>
                      <a:pt x="1713" y="235"/>
                      <a:pt x="1721" y="345"/>
                    </a:cubicBezTo>
                    <a:cubicBezTo>
                      <a:pt x="1726" y="420"/>
                      <a:pt x="1748" y="496"/>
                      <a:pt x="1789" y="566"/>
                    </a:cubicBezTo>
                    <a:cubicBezTo>
                      <a:pt x="1829" y="636"/>
                      <a:pt x="1884" y="693"/>
                      <a:pt x="1947" y="736"/>
                    </a:cubicBezTo>
                    <a:cubicBezTo>
                      <a:pt x="2132" y="862"/>
                      <a:pt x="2136" y="1102"/>
                      <a:pt x="1948" y="1228"/>
                    </a:cubicBezTo>
                    <a:cubicBezTo>
                      <a:pt x="1885" y="1270"/>
                      <a:pt x="1829" y="1328"/>
                      <a:pt x="1789" y="1399"/>
                    </a:cubicBezTo>
                    <a:cubicBezTo>
                      <a:pt x="1748" y="1469"/>
                      <a:pt x="1726" y="1545"/>
                      <a:pt x="1721" y="1621"/>
                    </a:cubicBezTo>
                    <a:cubicBezTo>
                      <a:pt x="1705" y="1843"/>
                      <a:pt x="1499" y="1968"/>
                      <a:pt x="1297" y="1868"/>
                    </a:cubicBezTo>
                    <a:close/>
                  </a:path>
                </a:pathLst>
              </a:cu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0000"/>
                  </a:lnSpc>
                </a:pPr>
                <a:endParaRPr lang="zh-CN" altLang="en-US" sz="1600">
                  <a:solidFill>
                    <a:schemeClr val="lt1"/>
                  </a:solidFill>
                  <a:cs typeface="+mn-ea"/>
                  <a:sym typeface="+mn-lt"/>
                </a:endParaRPr>
              </a:p>
            </p:txBody>
          </p:sp>
          <p:sp>
            <p:nvSpPr>
              <p:cNvPr id="51" name="TextBox 50"/>
              <p:cNvSpPr txBox="1"/>
              <p:nvPr/>
            </p:nvSpPr>
            <p:spPr>
              <a:xfrm>
                <a:off x="1325681" y="2133310"/>
                <a:ext cx="556544" cy="580667"/>
              </a:xfrm>
              <a:prstGeom prst="rect">
                <a:avLst/>
              </a:prstGeom>
              <a:noFill/>
            </p:spPr>
            <p:txBody>
              <a:bodyPr wrap="square" lIns="0" tIns="0" rIns="0" bIns="0" rtlCol="0">
                <a:spAutoFit/>
              </a:bodyPr>
              <a:lstStyle/>
              <a:p>
                <a:pPr algn="ctr">
                  <a:lnSpc>
                    <a:spcPct val="120000"/>
                  </a:lnSpc>
                </a:pPr>
                <a:r>
                  <a:rPr lang="en-US" altLang="zh-CN" sz="2800" dirty="0">
                    <a:solidFill>
                      <a:schemeClr val="bg1">
                        <a:lumMod val="95000"/>
                      </a:schemeClr>
                    </a:solidFill>
                    <a:cs typeface="+mn-ea"/>
                    <a:sym typeface="+mn-lt"/>
                  </a:rPr>
                  <a:t>03</a:t>
                </a:r>
              </a:p>
            </p:txBody>
          </p:sp>
        </p:grpSp>
        <p:sp>
          <p:nvSpPr>
            <p:cNvPr id="49" name="Freeform 6"/>
            <p:cNvSpPr/>
            <p:nvPr/>
          </p:nvSpPr>
          <p:spPr bwMode="auto">
            <a:xfrm rot="1800000">
              <a:off x="964390" y="1912008"/>
              <a:ext cx="1144622" cy="1057466"/>
            </a:xfrm>
            <a:custGeom>
              <a:avLst/>
              <a:gdLst>
                <a:gd name="T0" fmla="*/ 1730 w 2851"/>
                <a:gd name="T1" fmla="*/ 2494 h 2627"/>
                <a:gd name="T2" fmla="*/ 1425 w 2851"/>
                <a:gd name="T3" fmla="*/ 2423 h 2627"/>
                <a:gd name="T4" fmla="*/ 1120 w 2851"/>
                <a:gd name="T5" fmla="*/ 2493 h 2627"/>
                <a:gd name="T6" fmla="*/ 553 w 2851"/>
                <a:gd name="T7" fmla="*/ 2162 h 2627"/>
                <a:gd name="T8" fmla="*/ 462 w 2851"/>
                <a:gd name="T9" fmla="*/ 1867 h 2627"/>
                <a:gd name="T10" fmla="*/ 252 w 2851"/>
                <a:gd name="T11" fmla="*/ 1640 h 2627"/>
                <a:gd name="T12" fmla="*/ 252 w 2851"/>
                <a:gd name="T13" fmla="*/ 982 h 2627"/>
                <a:gd name="T14" fmla="*/ 462 w 2851"/>
                <a:gd name="T15" fmla="*/ 755 h 2627"/>
                <a:gd name="T16" fmla="*/ 553 w 2851"/>
                <a:gd name="T17" fmla="*/ 460 h 2627"/>
                <a:gd name="T18" fmla="*/ 1126 w 2851"/>
                <a:gd name="T19" fmla="*/ 132 h 2627"/>
                <a:gd name="T20" fmla="*/ 1425 w 2851"/>
                <a:gd name="T21" fmla="*/ 200 h 2627"/>
                <a:gd name="T22" fmla="*/ 1726 w 2851"/>
                <a:gd name="T23" fmla="*/ 131 h 2627"/>
                <a:gd name="T24" fmla="*/ 2109 w 2851"/>
                <a:gd name="T25" fmla="*/ 135 h 2627"/>
                <a:gd name="T26" fmla="*/ 2296 w 2851"/>
                <a:gd name="T27" fmla="*/ 460 h 2627"/>
                <a:gd name="T28" fmla="*/ 2387 w 2851"/>
                <a:gd name="T29" fmla="*/ 755 h 2627"/>
                <a:gd name="T30" fmla="*/ 2598 w 2851"/>
                <a:gd name="T31" fmla="*/ 982 h 2627"/>
                <a:gd name="T32" fmla="*/ 2600 w 2851"/>
                <a:gd name="T33" fmla="*/ 1639 h 2627"/>
                <a:gd name="T34" fmla="*/ 2387 w 2851"/>
                <a:gd name="T35" fmla="*/ 1867 h 2627"/>
                <a:gd name="T36" fmla="*/ 2297 w 2851"/>
                <a:gd name="T37" fmla="*/ 2164 h 2627"/>
                <a:gd name="T38" fmla="*/ 1730 w 2851"/>
                <a:gd name="T39" fmla="*/ 2494 h 2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51" h="2627">
                  <a:moveTo>
                    <a:pt x="1730" y="2494"/>
                  </a:moveTo>
                  <a:cubicBezTo>
                    <a:pt x="1638" y="2448"/>
                    <a:pt x="1534" y="2423"/>
                    <a:pt x="1425" y="2423"/>
                  </a:cubicBezTo>
                  <a:cubicBezTo>
                    <a:pt x="1315" y="2423"/>
                    <a:pt x="1212" y="2448"/>
                    <a:pt x="1120" y="2493"/>
                  </a:cubicBezTo>
                  <a:cubicBezTo>
                    <a:pt x="848" y="2627"/>
                    <a:pt x="575" y="2461"/>
                    <a:pt x="553" y="2162"/>
                  </a:cubicBezTo>
                  <a:cubicBezTo>
                    <a:pt x="546" y="2061"/>
                    <a:pt x="516" y="1960"/>
                    <a:pt x="462" y="1867"/>
                  </a:cubicBezTo>
                  <a:cubicBezTo>
                    <a:pt x="408" y="1773"/>
                    <a:pt x="336" y="1697"/>
                    <a:pt x="252" y="1640"/>
                  </a:cubicBezTo>
                  <a:cubicBezTo>
                    <a:pt x="0" y="1470"/>
                    <a:pt x="0" y="1152"/>
                    <a:pt x="252" y="982"/>
                  </a:cubicBezTo>
                  <a:cubicBezTo>
                    <a:pt x="336" y="925"/>
                    <a:pt x="408" y="849"/>
                    <a:pt x="462" y="755"/>
                  </a:cubicBezTo>
                  <a:cubicBezTo>
                    <a:pt x="516" y="662"/>
                    <a:pt x="546" y="561"/>
                    <a:pt x="553" y="460"/>
                  </a:cubicBezTo>
                  <a:cubicBezTo>
                    <a:pt x="575" y="152"/>
                    <a:pt x="851" y="0"/>
                    <a:pt x="1126" y="132"/>
                  </a:cubicBezTo>
                  <a:cubicBezTo>
                    <a:pt x="1217" y="175"/>
                    <a:pt x="1318" y="200"/>
                    <a:pt x="1425" y="200"/>
                  </a:cubicBezTo>
                  <a:cubicBezTo>
                    <a:pt x="1533" y="200"/>
                    <a:pt x="1635" y="175"/>
                    <a:pt x="1726" y="131"/>
                  </a:cubicBezTo>
                  <a:cubicBezTo>
                    <a:pt x="1865" y="63"/>
                    <a:pt x="2003" y="72"/>
                    <a:pt x="2109" y="135"/>
                  </a:cubicBezTo>
                  <a:cubicBezTo>
                    <a:pt x="2213" y="198"/>
                    <a:pt x="2286" y="313"/>
                    <a:pt x="2296" y="460"/>
                  </a:cubicBezTo>
                  <a:cubicBezTo>
                    <a:pt x="2304" y="561"/>
                    <a:pt x="2333" y="662"/>
                    <a:pt x="2387" y="755"/>
                  </a:cubicBezTo>
                  <a:cubicBezTo>
                    <a:pt x="2441" y="849"/>
                    <a:pt x="2514" y="925"/>
                    <a:pt x="2598" y="982"/>
                  </a:cubicBezTo>
                  <a:cubicBezTo>
                    <a:pt x="2846" y="1150"/>
                    <a:pt x="2851" y="1470"/>
                    <a:pt x="2600" y="1639"/>
                  </a:cubicBezTo>
                  <a:cubicBezTo>
                    <a:pt x="2515" y="1696"/>
                    <a:pt x="2442" y="1772"/>
                    <a:pt x="2387" y="1867"/>
                  </a:cubicBezTo>
                  <a:cubicBezTo>
                    <a:pt x="2333" y="1961"/>
                    <a:pt x="2304" y="2062"/>
                    <a:pt x="2297" y="2164"/>
                  </a:cubicBezTo>
                  <a:cubicBezTo>
                    <a:pt x="2275" y="2460"/>
                    <a:pt x="2000" y="2627"/>
                    <a:pt x="1730" y="2494"/>
                  </a:cubicBezTo>
                  <a:close/>
                </a:path>
              </a:pathLst>
            </a:custGeom>
            <a:noFill/>
            <a:ln>
              <a:solidFill>
                <a:srgbClr val="313D5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0000"/>
                </a:lnSpc>
              </a:pPr>
              <a:endParaRPr lang="zh-CN" altLang="en-US" sz="1600" dirty="0">
                <a:solidFill>
                  <a:schemeClr val="lt1"/>
                </a:solidFill>
                <a:cs typeface="+mn-ea"/>
                <a:sym typeface="+mn-lt"/>
              </a:endParaRPr>
            </a:p>
          </p:txBody>
        </p:sp>
      </p:grpSp>
      <p:grpSp>
        <p:nvGrpSpPr>
          <p:cNvPr id="52" name="组合 51"/>
          <p:cNvGrpSpPr/>
          <p:nvPr/>
        </p:nvGrpSpPr>
        <p:grpSpPr>
          <a:xfrm>
            <a:off x="6743692" y="2035264"/>
            <a:ext cx="978986" cy="904442"/>
            <a:chOff x="964390" y="1912008"/>
            <a:chExt cx="1144622" cy="1057466"/>
          </a:xfrm>
        </p:grpSpPr>
        <p:grpSp>
          <p:nvGrpSpPr>
            <p:cNvPr id="53" name="组合 52"/>
            <p:cNvGrpSpPr/>
            <p:nvPr/>
          </p:nvGrpSpPr>
          <p:grpSpPr>
            <a:xfrm>
              <a:off x="1079211" y="2016920"/>
              <a:ext cx="914982" cy="846745"/>
              <a:chOff x="1135555" y="1996465"/>
              <a:chExt cx="960161" cy="888555"/>
            </a:xfrm>
          </p:grpSpPr>
          <p:sp>
            <p:nvSpPr>
              <p:cNvPr id="55" name="Freeform 7"/>
              <p:cNvSpPr/>
              <p:nvPr/>
            </p:nvSpPr>
            <p:spPr bwMode="auto">
              <a:xfrm>
                <a:off x="1135555" y="1996465"/>
                <a:ext cx="960161" cy="888555"/>
              </a:xfrm>
              <a:custGeom>
                <a:avLst/>
                <a:gdLst>
                  <a:gd name="T0" fmla="*/ 1297 w 2136"/>
                  <a:gd name="T1" fmla="*/ 1868 h 1968"/>
                  <a:gd name="T2" fmla="*/ 1068 w 2136"/>
                  <a:gd name="T3" fmla="*/ 1815 h 1968"/>
                  <a:gd name="T4" fmla="*/ 839 w 2136"/>
                  <a:gd name="T5" fmla="*/ 1868 h 1968"/>
                  <a:gd name="T6" fmla="*/ 415 w 2136"/>
                  <a:gd name="T7" fmla="*/ 1620 h 1968"/>
                  <a:gd name="T8" fmla="*/ 347 w 2136"/>
                  <a:gd name="T9" fmla="*/ 1399 h 1968"/>
                  <a:gd name="T10" fmla="*/ 189 w 2136"/>
                  <a:gd name="T11" fmla="*/ 1229 h 1968"/>
                  <a:gd name="T12" fmla="*/ 189 w 2136"/>
                  <a:gd name="T13" fmla="*/ 736 h 1968"/>
                  <a:gd name="T14" fmla="*/ 347 w 2136"/>
                  <a:gd name="T15" fmla="*/ 566 h 1968"/>
                  <a:gd name="T16" fmla="*/ 415 w 2136"/>
                  <a:gd name="T17" fmla="*/ 345 h 1968"/>
                  <a:gd name="T18" fmla="*/ 844 w 2136"/>
                  <a:gd name="T19" fmla="*/ 99 h 1968"/>
                  <a:gd name="T20" fmla="*/ 1068 w 2136"/>
                  <a:gd name="T21" fmla="*/ 150 h 1968"/>
                  <a:gd name="T22" fmla="*/ 1293 w 2136"/>
                  <a:gd name="T23" fmla="*/ 98 h 1968"/>
                  <a:gd name="T24" fmla="*/ 1580 w 2136"/>
                  <a:gd name="T25" fmla="*/ 102 h 1968"/>
                  <a:gd name="T26" fmla="*/ 1721 w 2136"/>
                  <a:gd name="T27" fmla="*/ 345 h 1968"/>
                  <a:gd name="T28" fmla="*/ 1789 w 2136"/>
                  <a:gd name="T29" fmla="*/ 566 h 1968"/>
                  <a:gd name="T30" fmla="*/ 1947 w 2136"/>
                  <a:gd name="T31" fmla="*/ 736 h 1968"/>
                  <a:gd name="T32" fmla="*/ 1948 w 2136"/>
                  <a:gd name="T33" fmla="*/ 1228 h 1968"/>
                  <a:gd name="T34" fmla="*/ 1789 w 2136"/>
                  <a:gd name="T35" fmla="*/ 1399 h 1968"/>
                  <a:gd name="T36" fmla="*/ 1721 w 2136"/>
                  <a:gd name="T37" fmla="*/ 1621 h 1968"/>
                  <a:gd name="T38" fmla="*/ 1297 w 2136"/>
                  <a:gd name="T39" fmla="*/ 1868 h 1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6" h="1968">
                    <a:moveTo>
                      <a:pt x="1297" y="1868"/>
                    </a:moveTo>
                    <a:cubicBezTo>
                      <a:pt x="1228" y="1834"/>
                      <a:pt x="1150" y="1815"/>
                      <a:pt x="1068" y="1815"/>
                    </a:cubicBezTo>
                    <a:cubicBezTo>
                      <a:pt x="986" y="1815"/>
                      <a:pt x="908" y="1834"/>
                      <a:pt x="839" y="1868"/>
                    </a:cubicBezTo>
                    <a:cubicBezTo>
                      <a:pt x="636" y="1968"/>
                      <a:pt x="431" y="1843"/>
                      <a:pt x="415" y="1620"/>
                    </a:cubicBezTo>
                    <a:cubicBezTo>
                      <a:pt x="409" y="1544"/>
                      <a:pt x="387" y="1469"/>
                      <a:pt x="347" y="1399"/>
                    </a:cubicBezTo>
                    <a:cubicBezTo>
                      <a:pt x="306" y="1329"/>
                      <a:pt x="252" y="1271"/>
                      <a:pt x="189" y="1229"/>
                    </a:cubicBezTo>
                    <a:cubicBezTo>
                      <a:pt x="0" y="1101"/>
                      <a:pt x="1" y="863"/>
                      <a:pt x="189" y="736"/>
                    </a:cubicBezTo>
                    <a:cubicBezTo>
                      <a:pt x="252" y="693"/>
                      <a:pt x="306" y="636"/>
                      <a:pt x="347" y="566"/>
                    </a:cubicBezTo>
                    <a:cubicBezTo>
                      <a:pt x="387" y="496"/>
                      <a:pt x="409" y="420"/>
                      <a:pt x="415" y="345"/>
                    </a:cubicBezTo>
                    <a:cubicBezTo>
                      <a:pt x="431" y="114"/>
                      <a:pt x="638" y="0"/>
                      <a:pt x="844" y="99"/>
                    </a:cubicBezTo>
                    <a:cubicBezTo>
                      <a:pt x="912" y="131"/>
                      <a:pt x="988" y="150"/>
                      <a:pt x="1068" y="150"/>
                    </a:cubicBezTo>
                    <a:cubicBezTo>
                      <a:pt x="1149" y="150"/>
                      <a:pt x="1225" y="131"/>
                      <a:pt x="1293" y="98"/>
                    </a:cubicBezTo>
                    <a:cubicBezTo>
                      <a:pt x="1397" y="48"/>
                      <a:pt x="1501" y="54"/>
                      <a:pt x="1580" y="102"/>
                    </a:cubicBezTo>
                    <a:cubicBezTo>
                      <a:pt x="1658" y="148"/>
                      <a:pt x="1713" y="235"/>
                      <a:pt x="1721" y="345"/>
                    </a:cubicBezTo>
                    <a:cubicBezTo>
                      <a:pt x="1726" y="420"/>
                      <a:pt x="1748" y="496"/>
                      <a:pt x="1789" y="566"/>
                    </a:cubicBezTo>
                    <a:cubicBezTo>
                      <a:pt x="1829" y="636"/>
                      <a:pt x="1884" y="693"/>
                      <a:pt x="1947" y="736"/>
                    </a:cubicBezTo>
                    <a:cubicBezTo>
                      <a:pt x="2132" y="862"/>
                      <a:pt x="2136" y="1102"/>
                      <a:pt x="1948" y="1228"/>
                    </a:cubicBezTo>
                    <a:cubicBezTo>
                      <a:pt x="1885" y="1270"/>
                      <a:pt x="1829" y="1328"/>
                      <a:pt x="1789" y="1399"/>
                    </a:cubicBezTo>
                    <a:cubicBezTo>
                      <a:pt x="1748" y="1469"/>
                      <a:pt x="1726" y="1545"/>
                      <a:pt x="1721" y="1621"/>
                    </a:cubicBezTo>
                    <a:cubicBezTo>
                      <a:pt x="1705" y="1843"/>
                      <a:pt x="1499" y="1968"/>
                      <a:pt x="1297" y="1868"/>
                    </a:cubicBezTo>
                    <a:close/>
                  </a:path>
                </a:pathLst>
              </a:cu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0000"/>
                  </a:lnSpc>
                </a:pPr>
                <a:endParaRPr lang="zh-CN" altLang="en-US" sz="1600">
                  <a:solidFill>
                    <a:schemeClr val="lt1"/>
                  </a:solidFill>
                  <a:cs typeface="+mn-ea"/>
                  <a:sym typeface="+mn-lt"/>
                </a:endParaRPr>
              </a:p>
            </p:txBody>
          </p:sp>
          <p:sp>
            <p:nvSpPr>
              <p:cNvPr id="59" name="TextBox 50"/>
              <p:cNvSpPr txBox="1"/>
              <p:nvPr/>
            </p:nvSpPr>
            <p:spPr>
              <a:xfrm>
                <a:off x="1325681" y="2106384"/>
                <a:ext cx="642367" cy="576105"/>
              </a:xfrm>
              <a:prstGeom prst="rect">
                <a:avLst/>
              </a:prstGeom>
              <a:noFill/>
            </p:spPr>
            <p:txBody>
              <a:bodyPr wrap="square" lIns="0" tIns="0" rIns="0" bIns="0" rtlCol="0">
                <a:spAutoFit/>
              </a:bodyPr>
              <a:lstStyle/>
              <a:p>
                <a:pPr algn="ctr">
                  <a:lnSpc>
                    <a:spcPct val="120000"/>
                  </a:lnSpc>
                </a:pPr>
                <a:r>
                  <a:rPr lang="en-US" altLang="zh-CN" sz="2800" dirty="0">
                    <a:solidFill>
                      <a:schemeClr val="bg1">
                        <a:lumMod val="95000"/>
                      </a:schemeClr>
                    </a:solidFill>
                    <a:cs typeface="+mn-ea"/>
                    <a:sym typeface="+mn-lt"/>
                  </a:rPr>
                  <a:t>04</a:t>
                </a:r>
              </a:p>
            </p:txBody>
          </p:sp>
        </p:grpSp>
        <p:sp>
          <p:nvSpPr>
            <p:cNvPr id="54" name="Freeform 6"/>
            <p:cNvSpPr/>
            <p:nvPr/>
          </p:nvSpPr>
          <p:spPr bwMode="auto">
            <a:xfrm rot="1800000">
              <a:off x="964390" y="1912008"/>
              <a:ext cx="1144622" cy="1057466"/>
            </a:xfrm>
            <a:custGeom>
              <a:avLst/>
              <a:gdLst>
                <a:gd name="T0" fmla="*/ 1730 w 2851"/>
                <a:gd name="T1" fmla="*/ 2494 h 2627"/>
                <a:gd name="T2" fmla="*/ 1425 w 2851"/>
                <a:gd name="T3" fmla="*/ 2423 h 2627"/>
                <a:gd name="T4" fmla="*/ 1120 w 2851"/>
                <a:gd name="T5" fmla="*/ 2493 h 2627"/>
                <a:gd name="T6" fmla="*/ 553 w 2851"/>
                <a:gd name="T7" fmla="*/ 2162 h 2627"/>
                <a:gd name="T8" fmla="*/ 462 w 2851"/>
                <a:gd name="T9" fmla="*/ 1867 h 2627"/>
                <a:gd name="T10" fmla="*/ 252 w 2851"/>
                <a:gd name="T11" fmla="*/ 1640 h 2627"/>
                <a:gd name="T12" fmla="*/ 252 w 2851"/>
                <a:gd name="T13" fmla="*/ 982 h 2627"/>
                <a:gd name="T14" fmla="*/ 462 w 2851"/>
                <a:gd name="T15" fmla="*/ 755 h 2627"/>
                <a:gd name="T16" fmla="*/ 553 w 2851"/>
                <a:gd name="T17" fmla="*/ 460 h 2627"/>
                <a:gd name="T18" fmla="*/ 1126 w 2851"/>
                <a:gd name="T19" fmla="*/ 132 h 2627"/>
                <a:gd name="T20" fmla="*/ 1425 w 2851"/>
                <a:gd name="T21" fmla="*/ 200 h 2627"/>
                <a:gd name="T22" fmla="*/ 1726 w 2851"/>
                <a:gd name="T23" fmla="*/ 131 h 2627"/>
                <a:gd name="T24" fmla="*/ 2109 w 2851"/>
                <a:gd name="T25" fmla="*/ 135 h 2627"/>
                <a:gd name="T26" fmla="*/ 2296 w 2851"/>
                <a:gd name="T27" fmla="*/ 460 h 2627"/>
                <a:gd name="T28" fmla="*/ 2387 w 2851"/>
                <a:gd name="T29" fmla="*/ 755 h 2627"/>
                <a:gd name="T30" fmla="*/ 2598 w 2851"/>
                <a:gd name="T31" fmla="*/ 982 h 2627"/>
                <a:gd name="T32" fmla="*/ 2600 w 2851"/>
                <a:gd name="T33" fmla="*/ 1639 h 2627"/>
                <a:gd name="T34" fmla="*/ 2387 w 2851"/>
                <a:gd name="T35" fmla="*/ 1867 h 2627"/>
                <a:gd name="T36" fmla="*/ 2297 w 2851"/>
                <a:gd name="T37" fmla="*/ 2164 h 2627"/>
                <a:gd name="T38" fmla="*/ 1730 w 2851"/>
                <a:gd name="T39" fmla="*/ 2494 h 2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51" h="2627">
                  <a:moveTo>
                    <a:pt x="1730" y="2494"/>
                  </a:moveTo>
                  <a:cubicBezTo>
                    <a:pt x="1638" y="2448"/>
                    <a:pt x="1534" y="2423"/>
                    <a:pt x="1425" y="2423"/>
                  </a:cubicBezTo>
                  <a:cubicBezTo>
                    <a:pt x="1315" y="2423"/>
                    <a:pt x="1212" y="2448"/>
                    <a:pt x="1120" y="2493"/>
                  </a:cubicBezTo>
                  <a:cubicBezTo>
                    <a:pt x="848" y="2627"/>
                    <a:pt x="575" y="2461"/>
                    <a:pt x="553" y="2162"/>
                  </a:cubicBezTo>
                  <a:cubicBezTo>
                    <a:pt x="546" y="2061"/>
                    <a:pt x="516" y="1960"/>
                    <a:pt x="462" y="1867"/>
                  </a:cubicBezTo>
                  <a:cubicBezTo>
                    <a:pt x="408" y="1773"/>
                    <a:pt x="336" y="1697"/>
                    <a:pt x="252" y="1640"/>
                  </a:cubicBezTo>
                  <a:cubicBezTo>
                    <a:pt x="0" y="1470"/>
                    <a:pt x="0" y="1152"/>
                    <a:pt x="252" y="982"/>
                  </a:cubicBezTo>
                  <a:cubicBezTo>
                    <a:pt x="336" y="925"/>
                    <a:pt x="408" y="849"/>
                    <a:pt x="462" y="755"/>
                  </a:cubicBezTo>
                  <a:cubicBezTo>
                    <a:pt x="516" y="662"/>
                    <a:pt x="546" y="561"/>
                    <a:pt x="553" y="460"/>
                  </a:cubicBezTo>
                  <a:cubicBezTo>
                    <a:pt x="575" y="152"/>
                    <a:pt x="851" y="0"/>
                    <a:pt x="1126" y="132"/>
                  </a:cubicBezTo>
                  <a:cubicBezTo>
                    <a:pt x="1217" y="175"/>
                    <a:pt x="1318" y="200"/>
                    <a:pt x="1425" y="200"/>
                  </a:cubicBezTo>
                  <a:cubicBezTo>
                    <a:pt x="1533" y="200"/>
                    <a:pt x="1635" y="175"/>
                    <a:pt x="1726" y="131"/>
                  </a:cubicBezTo>
                  <a:cubicBezTo>
                    <a:pt x="1865" y="63"/>
                    <a:pt x="2003" y="72"/>
                    <a:pt x="2109" y="135"/>
                  </a:cubicBezTo>
                  <a:cubicBezTo>
                    <a:pt x="2213" y="198"/>
                    <a:pt x="2286" y="313"/>
                    <a:pt x="2296" y="460"/>
                  </a:cubicBezTo>
                  <a:cubicBezTo>
                    <a:pt x="2304" y="561"/>
                    <a:pt x="2333" y="662"/>
                    <a:pt x="2387" y="755"/>
                  </a:cubicBezTo>
                  <a:cubicBezTo>
                    <a:pt x="2441" y="849"/>
                    <a:pt x="2514" y="925"/>
                    <a:pt x="2598" y="982"/>
                  </a:cubicBezTo>
                  <a:cubicBezTo>
                    <a:pt x="2846" y="1150"/>
                    <a:pt x="2851" y="1470"/>
                    <a:pt x="2600" y="1639"/>
                  </a:cubicBezTo>
                  <a:cubicBezTo>
                    <a:pt x="2515" y="1696"/>
                    <a:pt x="2442" y="1772"/>
                    <a:pt x="2387" y="1867"/>
                  </a:cubicBezTo>
                  <a:cubicBezTo>
                    <a:pt x="2333" y="1961"/>
                    <a:pt x="2304" y="2062"/>
                    <a:pt x="2297" y="2164"/>
                  </a:cubicBezTo>
                  <a:cubicBezTo>
                    <a:pt x="2275" y="2460"/>
                    <a:pt x="2000" y="2627"/>
                    <a:pt x="1730" y="2494"/>
                  </a:cubicBezTo>
                  <a:close/>
                </a:path>
              </a:pathLst>
            </a:custGeom>
            <a:noFill/>
            <a:ln>
              <a:solidFill>
                <a:srgbClr val="313D5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0000"/>
                </a:lnSpc>
              </a:pPr>
              <a:endParaRPr lang="zh-CN" altLang="en-US" sz="1600" dirty="0">
                <a:solidFill>
                  <a:schemeClr val="lt1"/>
                </a:solidFill>
                <a:cs typeface="+mn-ea"/>
                <a:sym typeface="+mn-lt"/>
              </a:endParaRPr>
            </a:p>
          </p:txBody>
        </p:sp>
      </p:grpSp>
      <p:grpSp>
        <p:nvGrpSpPr>
          <p:cNvPr id="60" name="组合 59"/>
          <p:cNvGrpSpPr/>
          <p:nvPr/>
        </p:nvGrpSpPr>
        <p:grpSpPr>
          <a:xfrm>
            <a:off x="6743692" y="3406710"/>
            <a:ext cx="978986" cy="904442"/>
            <a:chOff x="964390" y="1912008"/>
            <a:chExt cx="1144622" cy="1057466"/>
          </a:xfrm>
        </p:grpSpPr>
        <p:grpSp>
          <p:nvGrpSpPr>
            <p:cNvPr id="61" name="组合 60"/>
            <p:cNvGrpSpPr/>
            <p:nvPr/>
          </p:nvGrpSpPr>
          <p:grpSpPr>
            <a:xfrm>
              <a:off x="1079211" y="2016920"/>
              <a:ext cx="914982" cy="846745"/>
              <a:chOff x="1135555" y="1996465"/>
              <a:chExt cx="960161" cy="888555"/>
            </a:xfrm>
          </p:grpSpPr>
          <p:sp>
            <p:nvSpPr>
              <p:cNvPr id="63" name="Freeform 7"/>
              <p:cNvSpPr/>
              <p:nvPr/>
            </p:nvSpPr>
            <p:spPr bwMode="auto">
              <a:xfrm>
                <a:off x="1135555" y="1996465"/>
                <a:ext cx="960161" cy="888555"/>
              </a:xfrm>
              <a:custGeom>
                <a:avLst/>
                <a:gdLst>
                  <a:gd name="T0" fmla="*/ 1297 w 2136"/>
                  <a:gd name="T1" fmla="*/ 1868 h 1968"/>
                  <a:gd name="T2" fmla="*/ 1068 w 2136"/>
                  <a:gd name="T3" fmla="*/ 1815 h 1968"/>
                  <a:gd name="T4" fmla="*/ 839 w 2136"/>
                  <a:gd name="T5" fmla="*/ 1868 h 1968"/>
                  <a:gd name="T6" fmla="*/ 415 w 2136"/>
                  <a:gd name="T7" fmla="*/ 1620 h 1968"/>
                  <a:gd name="T8" fmla="*/ 347 w 2136"/>
                  <a:gd name="T9" fmla="*/ 1399 h 1968"/>
                  <a:gd name="T10" fmla="*/ 189 w 2136"/>
                  <a:gd name="T11" fmla="*/ 1229 h 1968"/>
                  <a:gd name="T12" fmla="*/ 189 w 2136"/>
                  <a:gd name="T13" fmla="*/ 736 h 1968"/>
                  <a:gd name="T14" fmla="*/ 347 w 2136"/>
                  <a:gd name="T15" fmla="*/ 566 h 1968"/>
                  <a:gd name="T16" fmla="*/ 415 w 2136"/>
                  <a:gd name="T17" fmla="*/ 345 h 1968"/>
                  <a:gd name="T18" fmla="*/ 844 w 2136"/>
                  <a:gd name="T19" fmla="*/ 99 h 1968"/>
                  <a:gd name="T20" fmla="*/ 1068 w 2136"/>
                  <a:gd name="T21" fmla="*/ 150 h 1968"/>
                  <a:gd name="T22" fmla="*/ 1293 w 2136"/>
                  <a:gd name="T23" fmla="*/ 98 h 1968"/>
                  <a:gd name="T24" fmla="*/ 1580 w 2136"/>
                  <a:gd name="T25" fmla="*/ 102 h 1968"/>
                  <a:gd name="T26" fmla="*/ 1721 w 2136"/>
                  <a:gd name="T27" fmla="*/ 345 h 1968"/>
                  <a:gd name="T28" fmla="*/ 1789 w 2136"/>
                  <a:gd name="T29" fmla="*/ 566 h 1968"/>
                  <a:gd name="T30" fmla="*/ 1947 w 2136"/>
                  <a:gd name="T31" fmla="*/ 736 h 1968"/>
                  <a:gd name="T32" fmla="*/ 1948 w 2136"/>
                  <a:gd name="T33" fmla="*/ 1228 h 1968"/>
                  <a:gd name="T34" fmla="*/ 1789 w 2136"/>
                  <a:gd name="T35" fmla="*/ 1399 h 1968"/>
                  <a:gd name="T36" fmla="*/ 1721 w 2136"/>
                  <a:gd name="T37" fmla="*/ 1621 h 1968"/>
                  <a:gd name="T38" fmla="*/ 1297 w 2136"/>
                  <a:gd name="T39" fmla="*/ 1868 h 1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6" h="1968">
                    <a:moveTo>
                      <a:pt x="1297" y="1868"/>
                    </a:moveTo>
                    <a:cubicBezTo>
                      <a:pt x="1228" y="1834"/>
                      <a:pt x="1150" y="1815"/>
                      <a:pt x="1068" y="1815"/>
                    </a:cubicBezTo>
                    <a:cubicBezTo>
                      <a:pt x="986" y="1815"/>
                      <a:pt x="908" y="1834"/>
                      <a:pt x="839" y="1868"/>
                    </a:cubicBezTo>
                    <a:cubicBezTo>
                      <a:pt x="636" y="1968"/>
                      <a:pt x="431" y="1843"/>
                      <a:pt x="415" y="1620"/>
                    </a:cubicBezTo>
                    <a:cubicBezTo>
                      <a:pt x="409" y="1544"/>
                      <a:pt x="387" y="1469"/>
                      <a:pt x="347" y="1399"/>
                    </a:cubicBezTo>
                    <a:cubicBezTo>
                      <a:pt x="306" y="1329"/>
                      <a:pt x="252" y="1271"/>
                      <a:pt x="189" y="1229"/>
                    </a:cubicBezTo>
                    <a:cubicBezTo>
                      <a:pt x="0" y="1101"/>
                      <a:pt x="1" y="863"/>
                      <a:pt x="189" y="736"/>
                    </a:cubicBezTo>
                    <a:cubicBezTo>
                      <a:pt x="252" y="693"/>
                      <a:pt x="306" y="636"/>
                      <a:pt x="347" y="566"/>
                    </a:cubicBezTo>
                    <a:cubicBezTo>
                      <a:pt x="387" y="496"/>
                      <a:pt x="409" y="420"/>
                      <a:pt x="415" y="345"/>
                    </a:cubicBezTo>
                    <a:cubicBezTo>
                      <a:pt x="431" y="114"/>
                      <a:pt x="638" y="0"/>
                      <a:pt x="844" y="99"/>
                    </a:cubicBezTo>
                    <a:cubicBezTo>
                      <a:pt x="912" y="131"/>
                      <a:pt x="988" y="150"/>
                      <a:pt x="1068" y="150"/>
                    </a:cubicBezTo>
                    <a:cubicBezTo>
                      <a:pt x="1149" y="150"/>
                      <a:pt x="1225" y="131"/>
                      <a:pt x="1293" y="98"/>
                    </a:cubicBezTo>
                    <a:cubicBezTo>
                      <a:pt x="1397" y="48"/>
                      <a:pt x="1501" y="54"/>
                      <a:pt x="1580" y="102"/>
                    </a:cubicBezTo>
                    <a:cubicBezTo>
                      <a:pt x="1658" y="148"/>
                      <a:pt x="1713" y="235"/>
                      <a:pt x="1721" y="345"/>
                    </a:cubicBezTo>
                    <a:cubicBezTo>
                      <a:pt x="1726" y="420"/>
                      <a:pt x="1748" y="496"/>
                      <a:pt x="1789" y="566"/>
                    </a:cubicBezTo>
                    <a:cubicBezTo>
                      <a:pt x="1829" y="636"/>
                      <a:pt x="1884" y="693"/>
                      <a:pt x="1947" y="736"/>
                    </a:cubicBezTo>
                    <a:cubicBezTo>
                      <a:pt x="2132" y="862"/>
                      <a:pt x="2136" y="1102"/>
                      <a:pt x="1948" y="1228"/>
                    </a:cubicBezTo>
                    <a:cubicBezTo>
                      <a:pt x="1885" y="1270"/>
                      <a:pt x="1829" y="1328"/>
                      <a:pt x="1789" y="1399"/>
                    </a:cubicBezTo>
                    <a:cubicBezTo>
                      <a:pt x="1748" y="1469"/>
                      <a:pt x="1726" y="1545"/>
                      <a:pt x="1721" y="1621"/>
                    </a:cubicBezTo>
                    <a:cubicBezTo>
                      <a:pt x="1705" y="1843"/>
                      <a:pt x="1499" y="1968"/>
                      <a:pt x="1297" y="1868"/>
                    </a:cubicBezTo>
                    <a:close/>
                  </a:path>
                </a:pathLst>
              </a:cu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0000"/>
                  </a:lnSpc>
                </a:pPr>
                <a:endParaRPr lang="zh-CN" altLang="en-US" sz="1600">
                  <a:solidFill>
                    <a:schemeClr val="lt1"/>
                  </a:solidFill>
                  <a:cs typeface="+mn-ea"/>
                  <a:sym typeface="+mn-lt"/>
                </a:endParaRPr>
              </a:p>
            </p:txBody>
          </p:sp>
          <p:sp>
            <p:nvSpPr>
              <p:cNvPr id="64" name="TextBox 50"/>
              <p:cNvSpPr txBox="1"/>
              <p:nvPr/>
            </p:nvSpPr>
            <p:spPr>
              <a:xfrm>
                <a:off x="1325681" y="2098398"/>
                <a:ext cx="607334" cy="576104"/>
              </a:xfrm>
              <a:prstGeom prst="rect">
                <a:avLst/>
              </a:prstGeom>
              <a:noFill/>
            </p:spPr>
            <p:txBody>
              <a:bodyPr wrap="square" lIns="0" tIns="0" rIns="0" bIns="0" rtlCol="0">
                <a:spAutoFit/>
              </a:bodyPr>
              <a:lstStyle/>
              <a:p>
                <a:pPr algn="ctr">
                  <a:lnSpc>
                    <a:spcPct val="120000"/>
                  </a:lnSpc>
                </a:pPr>
                <a:r>
                  <a:rPr lang="en-US" altLang="zh-CN" sz="2800" dirty="0">
                    <a:solidFill>
                      <a:schemeClr val="bg1">
                        <a:lumMod val="95000"/>
                      </a:schemeClr>
                    </a:solidFill>
                    <a:cs typeface="+mn-ea"/>
                    <a:sym typeface="+mn-lt"/>
                  </a:rPr>
                  <a:t>05</a:t>
                </a:r>
              </a:p>
            </p:txBody>
          </p:sp>
        </p:grpSp>
        <p:sp>
          <p:nvSpPr>
            <p:cNvPr id="62" name="Freeform 6"/>
            <p:cNvSpPr/>
            <p:nvPr/>
          </p:nvSpPr>
          <p:spPr bwMode="auto">
            <a:xfrm rot="1800000">
              <a:off x="964390" y="1912008"/>
              <a:ext cx="1144622" cy="1057466"/>
            </a:xfrm>
            <a:custGeom>
              <a:avLst/>
              <a:gdLst>
                <a:gd name="T0" fmla="*/ 1730 w 2851"/>
                <a:gd name="T1" fmla="*/ 2494 h 2627"/>
                <a:gd name="T2" fmla="*/ 1425 w 2851"/>
                <a:gd name="T3" fmla="*/ 2423 h 2627"/>
                <a:gd name="T4" fmla="*/ 1120 w 2851"/>
                <a:gd name="T5" fmla="*/ 2493 h 2627"/>
                <a:gd name="T6" fmla="*/ 553 w 2851"/>
                <a:gd name="T7" fmla="*/ 2162 h 2627"/>
                <a:gd name="T8" fmla="*/ 462 w 2851"/>
                <a:gd name="T9" fmla="*/ 1867 h 2627"/>
                <a:gd name="T10" fmla="*/ 252 w 2851"/>
                <a:gd name="T11" fmla="*/ 1640 h 2627"/>
                <a:gd name="T12" fmla="*/ 252 w 2851"/>
                <a:gd name="T13" fmla="*/ 982 h 2627"/>
                <a:gd name="T14" fmla="*/ 462 w 2851"/>
                <a:gd name="T15" fmla="*/ 755 h 2627"/>
                <a:gd name="T16" fmla="*/ 553 w 2851"/>
                <a:gd name="T17" fmla="*/ 460 h 2627"/>
                <a:gd name="T18" fmla="*/ 1126 w 2851"/>
                <a:gd name="T19" fmla="*/ 132 h 2627"/>
                <a:gd name="T20" fmla="*/ 1425 w 2851"/>
                <a:gd name="T21" fmla="*/ 200 h 2627"/>
                <a:gd name="T22" fmla="*/ 1726 w 2851"/>
                <a:gd name="T23" fmla="*/ 131 h 2627"/>
                <a:gd name="T24" fmla="*/ 2109 w 2851"/>
                <a:gd name="T25" fmla="*/ 135 h 2627"/>
                <a:gd name="T26" fmla="*/ 2296 w 2851"/>
                <a:gd name="T27" fmla="*/ 460 h 2627"/>
                <a:gd name="T28" fmla="*/ 2387 w 2851"/>
                <a:gd name="T29" fmla="*/ 755 h 2627"/>
                <a:gd name="T30" fmla="*/ 2598 w 2851"/>
                <a:gd name="T31" fmla="*/ 982 h 2627"/>
                <a:gd name="T32" fmla="*/ 2600 w 2851"/>
                <a:gd name="T33" fmla="*/ 1639 h 2627"/>
                <a:gd name="T34" fmla="*/ 2387 w 2851"/>
                <a:gd name="T35" fmla="*/ 1867 h 2627"/>
                <a:gd name="T36" fmla="*/ 2297 w 2851"/>
                <a:gd name="T37" fmla="*/ 2164 h 2627"/>
                <a:gd name="T38" fmla="*/ 1730 w 2851"/>
                <a:gd name="T39" fmla="*/ 2494 h 2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51" h="2627">
                  <a:moveTo>
                    <a:pt x="1730" y="2494"/>
                  </a:moveTo>
                  <a:cubicBezTo>
                    <a:pt x="1638" y="2448"/>
                    <a:pt x="1534" y="2423"/>
                    <a:pt x="1425" y="2423"/>
                  </a:cubicBezTo>
                  <a:cubicBezTo>
                    <a:pt x="1315" y="2423"/>
                    <a:pt x="1212" y="2448"/>
                    <a:pt x="1120" y="2493"/>
                  </a:cubicBezTo>
                  <a:cubicBezTo>
                    <a:pt x="848" y="2627"/>
                    <a:pt x="575" y="2461"/>
                    <a:pt x="553" y="2162"/>
                  </a:cubicBezTo>
                  <a:cubicBezTo>
                    <a:pt x="546" y="2061"/>
                    <a:pt x="516" y="1960"/>
                    <a:pt x="462" y="1867"/>
                  </a:cubicBezTo>
                  <a:cubicBezTo>
                    <a:pt x="408" y="1773"/>
                    <a:pt x="336" y="1697"/>
                    <a:pt x="252" y="1640"/>
                  </a:cubicBezTo>
                  <a:cubicBezTo>
                    <a:pt x="0" y="1470"/>
                    <a:pt x="0" y="1152"/>
                    <a:pt x="252" y="982"/>
                  </a:cubicBezTo>
                  <a:cubicBezTo>
                    <a:pt x="336" y="925"/>
                    <a:pt x="408" y="849"/>
                    <a:pt x="462" y="755"/>
                  </a:cubicBezTo>
                  <a:cubicBezTo>
                    <a:pt x="516" y="662"/>
                    <a:pt x="546" y="561"/>
                    <a:pt x="553" y="460"/>
                  </a:cubicBezTo>
                  <a:cubicBezTo>
                    <a:pt x="575" y="152"/>
                    <a:pt x="851" y="0"/>
                    <a:pt x="1126" y="132"/>
                  </a:cubicBezTo>
                  <a:cubicBezTo>
                    <a:pt x="1217" y="175"/>
                    <a:pt x="1318" y="200"/>
                    <a:pt x="1425" y="200"/>
                  </a:cubicBezTo>
                  <a:cubicBezTo>
                    <a:pt x="1533" y="200"/>
                    <a:pt x="1635" y="175"/>
                    <a:pt x="1726" y="131"/>
                  </a:cubicBezTo>
                  <a:cubicBezTo>
                    <a:pt x="1865" y="63"/>
                    <a:pt x="2003" y="72"/>
                    <a:pt x="2109" y="135"/>
                  </a:cubicBezTo>
                  <a:cubicBezTo>
                    <a:pt x="2213" y="198"/>
                    <a:pt x="2286" y="313"/>
                    <a:pt x="2296" y="460"/>
                  </a:cubicBezTo>
                  <a:cubicBezTo>
                    <a:pt x="2304" y="561"/>
                    <a:pt x="2333" y="662"/>
                    <a:pt x="2387" y="755"/>
                  </a:cubicBezTo>
                  <a:cubicBezTo>
                    <a:pt x="2441" y="849"/>
                    <a:pt x="2514" y="925"/>
                    <a:pt x="2598" y="982"/>
                  </a:cubicBezTo>
                  <a:cubicBezTo>
                    <a:pt x="2846" y="1150"/>
                    <a:pt x="2851" y="1470"/>
                    <a:pt x="2600" y="1639"/>
                  </a:cubicBezTo>
                  <a:cubicBezTo>
                    <a:pt x="2515" y="1696"/>
                    <a:pt x="2442" y="1772"/>
                    <a:pt x="2387" y="1867"/>
                  </a:cubicBezTo>
                  <a:cubicBezTo>
                    <a:pt x="2333" y="1961"/>
                    <a:pt x="2304" y="2062"/>
                    <a:pt x="2297" y="2164"/>
                  </a:cubicBezTo>
                  <a:cubicBezTo>
                    <a:pt x="2275" y="2460"/>
                    <a:pt x="2000" y="2627"/>
                    <a:pt x="1730" y="2494"/>
                  </a:cubicBezTo>
                  <a:close/>
                </a:path>
              </a:pathLst>
            </a:custGeom>
            <a:noFill/>
            <a:ln>
              <a:solidFill>
                <a:srgbClr val="313D5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0000"/>
                </a:lnSpc>
              </a:pPr>
              <a:endParaRPr lang="zh-CN" altLang="en-US" sz="1600" dirty="0">
                <a:solidFill>
                  <a:schemeClr val="lt1"/>
                </a:solidFill>
                <a:cs typeface="+mn-ea"/>
                <a:sym typeface="+mn-lt"/>
              </a:endParaRPr>
            </a:p>
          </p:txBody>
        </p:sp>
      </p:grpSp>
      <p:grpSp>
        <p:nvGrpSpPr>
          <p:cNvPr id="65" name="组合 64"/>
          <p:cNvGrpSpPr/>
          <p:nvPr/>
        </p:nvGrpSpPr>
        <p:grpSpPr>
          <a:xfrm>
            <a:off x="6743692" y="4791220"/>
            <a:ext cx="978986" cy="904442"/>
            <a:chOff x="964390" y="1912008"/>
            <a:chExt cx="1144622" cy="1057466"/>
          </a:xfrm>
        </p:grpSpPr>
        <p:grpSp>
          <p:nvGrpSpPr>
            <p:cNvPr id="66" name="组合 65"/>
            <p:cNvGrpSpPr/>
            <p:nvPr/>
          </p:nvGrpSpPr>
          <p:grpSpPr>
            <a:xfrm>
              <a:off x="1079211" y="2016920"/>
              <a:ext cx="914982" cy="846745"/>
              <a:chOff x="1135555" y="1996465"/>
              <a:chExt cx="960161" cy="888555"/>
            </a:xfrm>
          </p:grpSpPr>
          <p:sp>
            <p:nvSpPr>
              <p:cNvPr id="68" name="Freeform 7"/>
              <p:cNvSpPr/>
              <p:nvPr/>
            </p:nvSpPr>
            <p:spPr bwMode="auto">
              <a:xfrm>
                <a:off x="1135555" y="1996465"/>
                <a:ext cx="960161" cy="888555"/>
              </a:xfrm>
              <a:custGeom>
                <a:avLst/>
                <a:gdLst>
                  <a:gd name="T0" fmla="*/ 1297 w 2136"/>
                  <a:gd name="T1" fmla="*/ 1868 h 1968"/>
                  <a:gd name="T2" fmla="*/ 1068 w 2136"/>
                  <a:gd name="T3" fmla="*/ 1815 h 1968"/>
                  <a:gd name="T4" fmla="*/ 839 w 2136"/>
                  <a:gd name="T5" fmla="*/ 1868 h 1968"/>
                  <a:gd name="T6" fmla="*/ 415 w 2136"/>
                  <a:gd name="T7" fmla="*/ 1620 h 1968"/>
                  <a:gd name="T8" fmla="*/ 347 w 2136"/>
                  <a:gd name="T9" fmla="*/ 1399 h 1968"/>
                  <a:gd name="T10" fmla="*/ 189 w 2136"/>
                  <a:gd name="T11" fmla="*/ 1229 h 1968"/>
                  <a:gd name="T12" fmla="*/ 189 w 2136"/>
                  <a:gd name="T13" fmla="*/ 736 h 1968"/>
                  <a:gd name="T14" fmla="*/ 347 w 2136"/>
                  <a:gd name="T15" fmla="*/ 566 h 1968"/>
                  <a:gd name="T16" fmla="*/ 415 w 2136"/>
                  <a:gd name="T17" fmla="*/ 345 h 1968"/>
                  <a:gd name="T18" fmla="*/ 844 w 2136"/>
                  <a:gd name="T19" fmla="*/ 99 h 1968"/>
                  <a:gd name="T20" fmla="*/ 1068 w 2136"/>
                  <a:gd name="T21" fmla="*/ 150 h 1968"/>
                  <a:gd name="T22" fmla="*/ 1293 w 2136"/>
                  <a:gd name="T23" fmla="*/ 98 h 1968"/>
                  <a:gd name="T24" fmla="*/ 1580 w 2136"/>
                  <a:gd name="T25" fmla="*/ 102 h 1968"/>
                  <a:gd name="T26" fmla="*/ 1721 w 2136"/>
                  <a:gd name="T27" fmla="*/ 345 h 1968"/>
                  <a:gd name="T28" fmla="*/ 1789 w 2136"/>
                  <a:gd name="T29" fmla="*/ 566 h 1968"/>
                  <a:gd name="T30" fmla="*/ 1947 w 2136"/>
                  <a:gd name="T31" fmla="*/ 736 h 1968"/>
                  <a:gd name="T32" fmla="*/ 1948 w 2136"/>
                  <a:gd name="T33" fmla="*/ 1228 h 1968"/>
                  <a:gd name="T34" fmla="*/ 1789 w 2136"/>
                  <a:gd name="T35" fmla="*/ 1399 h 1968"/>
                  <a:gd name="T36" fmla="*/ 1721 w 2136"/>
                  <a:gd name="T37" fmla="*/ 1621 h 1968"/>
                  <a:gd name="T38" fmla="*/ 1297 w 2136"/>
                  <a:gd name="T39" fmla="*/ 1868 h 1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6" h="1968">
                    <a:moveTo>
                      <a:pt x="1297" y="1868"/>
                    </a:moveTo>
                    <a:cubicBezTo>
                      <a:pt x="1228" y="1834"/>
                      <a:pt x="1150" y="1815"/>
                      <a:pt x="1068" y="1815"/>
                    </a:cubicBezTo>
                    <a:cubicBezTo>
                      <a:pt x="986" y="1815"/>
                      <a:pt x="908" y="1834"/>
                      <a:pt x="839" y="1868"/>
                    </a:cubicBezTo>
                    <a:cubicBezTo>
                      <a:pt x="636" y="1968"/>
                      <a:pt x="431" y="1843"/>
                      <a:pt x="415" y="1620"/>
                    </a:cubicBezTo>
                    <a:cubicBezTo>
                      <a:pt x="409" y="1544"/>
                      <a:pt x="387" y="1469"/>
                      <a:pt x="347" y="1399"/>
                    </a:cubicBezTo>
                    <a:cubicBezTo>
                      <a:pt x="306" y="1329"/>
                      <a:pt x="252" y="1271"/>
                      <a:pt x="189" y="1229"/>
                    </a:cubicBezTo>
                    <a:cubicBezTo>
                      <a:pt x="0" y="1101"/>
                      <a:pt x="1" y="863"/>
                      <a:pt x="189" y="736"/>
                    </a:cubicBezTo>
                    <a:cubicBezTo>
                      <a:pt x="252" y="693"/>
                      <a:pt x="306" y="636"/>
                      <a:pt x="347" y="566"/>
                    </a:cubicBezTo>
                    <a:cubicBezTo>
                      <a:pt x="387" y="496"/>
                      <a:pt x="409" y="420"/>
                      <a:pt x="415" y="345"/>
                    </a:cubicBezTo>
                    <a:cubicBezTo>
                      <a:pt x="431" y="114"/>
                      <a:pt x="638" y="0"/>
                      <a:pt x="844" y="99"/>
                    </a:cubicBezTo>
                    <a:cubicBezTo>
                      <a:pt x="912" y="131"/>
                      <a:pt x="988" y="150"/>
                      <a:pt x="1068" y="150"/>
                    </a:cubicBezTo>
                    <a:cubicBezTo>
                      <a:pt x="1149" y="150"/>
                      <a:pt x="1225" y="131"/>
                      <a:pt x="1293" y="98"/>
                    </a:cubicBezTo>
                    <a:cubicBezTo>
                      <a:pt x="1397" y="48"/>
                      <a:pt x="1501" y="54"/>
                      <a:pt x="1580" y="102"/>
                    </a:cubicBezTo>
                    <a:cubicBezTo>
                      <a:pt x="1658" y="148"/>
                      <a:pt x="1713" y="235"/>
                      <a:pt x="1721" y="345"/>
                    </a:cubicBezTo>
                    <a:cubicBezTo>
                      <a:pt x="1726" y="420"/>
                      <a:pt x="1748" y="496"/>
                      <a:pt x="1789" y="566"/>
                    </a:cubicBezTo>
                    <a:cubicBezTo>
                      <a:pt x="1829" y="636"/>
                      <a:pt x="1884" y="693"/>
                      <a:pt x="1947" y="736"/>
                    </a:cubicBezTo>
                    <a:cubicBezTo>
                      <a:pt x="2132" y="862"/>
                      <a:pt x="2136" y="1102"/>
                      <a:pt x="1948" y="1228"/>
                    </a:cubicBezTo>
                    <a:cubicBezTo>
                      <a:pt x="1885" y="1270"/>
                      <a:pt x="1829" y="1328"/>
                      <a:pt x="1789" y="1399"/>
                    </a:cubicBezTo>
                    <a:cubicBezTo>
                      <a:pt x="1748" y="1469"/>
                      <a:pt x="1726" y="1545"/>
                      <a:pt x="1721" y="1621"/>
                    </a:cubicBezTo>
                    <a:cubicBezTo>
                      <a:pt x="1705" y="1843"/>
                      <a:pt x="1499" y="1968"/>
                      <a:pt x="1297" y="1868"/>
                    </a:cubicBezTo>
                    <a:close/>
                  </a:path>
                </a:pathLst>
              </a:cu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0000"/>
                  </a:lnSpc>
                </a:pPr>
                <a:endParaRPr lang="zh-CN" altLang="en-US" sz="1600">
                  <a:solidFill>
                    <a:schemeClr val="lt1"/>
                  </a:solidFill>
                  <a:cs typeface="+mn-ea"/>
                  <a:sym typeface="+mn-lt"/>
                </a:endParaRPr>
              </a:p>
            </p:txBody>
          </p:sp>
          <p:sp>
            <p:nvSpPr>
              <p:cNvPr id="69" name="TextBox 50"/>
              <p:cNvSpPr txBox="1"/>
              <p:nvPr/>
            </p:nvSpPr>
            <p:spPr>
              <a:xfrm>
                <a:off x="1325681" y="2133310"/>
                <a:ext cx="556544" cy="580667"/>
              </a:xfrm>
              <a:prstGeom prst="rect">
                <a:avLst/>
              </a:prstGeom>
              <a:noFill/>
            </p:spPr>
            <p:txBody>
              <a:bodyPr wrap="square" lIns="0" tIns="0" rIns="0" bIns="0" rtlCol="0">
                <a:spAutoFit/>
              </a:bodyPr>
              <a:lstStyle/>
              <a:p>
                <a:pPr algn="ctr">
                  <a:lnSpc>
                    <a:spcPct val="120000"/>
                  </a:lnSpc>
                </a:pPr>
                <a:r>
                  <a:rPr lang="en-US" altLang="zh-CN" sz="2800" dirty="0">
                    <a:solidFill>
                      <a:schemeClr val="bg1">
                        <a:lumMod val="95000"/>
                      </a:schemeClr>
                    </a:solidFill>
                    <a:cs typeface="+mn-ea"/>
                    <a:sym typeface="+mn-lt"/>
                  </a:rPr>
                  <a:t>06</a:t>
                </a:r>
              </a:p>
            </p:txBody>
          </p:sp>
        </p:grpSp>
        <p:sp>
          <p:nvSpPr>
            <p:cNvPr id="67" name="Freeform 6"/>
            <p:cNvSpPr/>
            <p:nvPr/>
          </p:nvSpPr>
          <p:spPr bwMode="auto">
            <a:xfrm rot="1800000">
              <a:off x="964390" y="1912008"/>
              <a:ext cx="1144622" cy="1057466"/>
            </a:xfrm>
            <a:custGeom>
              <a:avLst/>
              <a:gdLst>
                <a:gd name="T0" fmla="*/ 1730 w 2851"/>
                <a:gd name="T1" fmla="*/ 2494 h 2627"/>
                <a:gd name="T2" fmla="*/ 1425 w 2851"/>
                <a:gd name="T3" fmla="*/ 2423 h 2627"/>
                <a:gd name="T4" fmla="*/ 1120 w 2851"/>
                <a:gd name="T5" fmla="*/ 2493 h 2627"/>
                <a:gd name="T6" fmla="*/ 553 w 2851"/>
                <a:gd name="T7" fmla="*/ 2162 h 2627"/>
                <a:gd name="T8" fmla="*/ 462 w 2851"/>
                <a:gd name="T9" fmla="*/ 1867 h 2627"/>
                <a:gd name="T10" fmla="*/ 252 w 2851"/>
                <a:gd name="T11" fmla="*/ 1640 h 2627"/>
                <a:gd name="T12" fmla="*/ 252 w 2851"/>
                <a:gd name="T13" fmla="*/ 982 h 2627"/>
                <a:gd name="T14" fmla="*/ 462 w 2851"/>
                <a:gd name="T15" fmla="*/ 755 h 2627"/>
                <a:gd name="T16" fmla="*/ 553 w 2851"/>
                <a:gd name="T17" fmla="*/ 460 h 2627"/>
                <a:gd name="T18" fmla="*/ 1126 w 2851"/>
                <a:gd name="T19" fmla="*/ 132 h 2627"/>
                <a:gd name="T20" fmla="*/ 1425 w 2851"/>
                <a:gd name="T21" fmla="*/ 200 h 2627"/>
                <a:gd name="T22" fmla="*/ 1726 w 2851"/>
                <a:gd name="T23" fmla="*/ 131 h 2627"/>
                <a:gd name="T24" fmla="*/ 2109 w 2851"/>
                <a:gd name="T25" fmla="*/ 135 h 2627"/>
                <a:gd name="T26" fmla="*/ 2296 w 2851"/>
                <a:gd name="T27" fmla="*/ 460 h 2627"/>
                <a:gd name="T28" fmla="*/ 2387 w 2851"/>
                <a:gd name="T29" fmla="*/ 755 h 2627"/>
                <a:gd name="T30" fmla="*/ 2598 w 2851"/>
                <a:gd name="T31" fmla="*/ 982 h 2627"/>
                <a:gd name="T32" fmla="*/ 2600 w 2851"/>
                <a:gd name="T33" fmla="*/ 1639 h 2627"/>
                <a:gd name="T34" fmla="*/ 2387 w 2851"/>
                <a:gd name="T35" fmla="*/ 1867 h 2627"/>
                <a:gd name="T36" fmla="*/ 2297 w 2851"/>
                <a:gd name="T37" fmla="*/ 2164 h 2627"/>
                <a:gd name="T38" fmla="*/ 1730 w 2851"/>
                <a:gd name="T39" fmla="*/ 2494 h 2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51" h="2627">
                  <a:moveTo>
                    <a:pt x="1730" y="2494"/>
                  </a:moveTo>
                  <a:cubicBezTo>
                    <a:pt x="1638" y="2448"/>
                    <a:pt x="1534" y="2423"/>
                    <a:pt x="1425" y="2423"/>
                  </a:cubicBezTo>
                  <a:cubicBezTo>
                    <a:pt x="1315" y="2423"/>
                    <a:pt x="1212" y="2448"/>
                    <a:pt x="1120" y="2493"/>
                  </a:cubicBezTo>
                  <a:cubicBezTo>
                    <a:pt x="848" y="2627"/>
                    <a:pt x="575" y="2461"/>
                    <a:pt x="553" y="2162"/>
                  </a:cubicBezTo>
                  <a:cubicBezTo>
                    <a:pt x="546" y="2061"/>
                    <a:pt x="516" y="1960"/>
                    <a:pt x="462" y="1867"/>
                  </a:cubicBezTo>
                  <a:cubicBezTo>
                    <a:pt x="408" y="1773"/>
                    <a:pt x="336" y="1697"/>
                    <a:pt x="252" y="1640"/>
                  </a:cubicBezTo>
                  <a:cubicBezTo>
                    <a:pt x="0" y="1470"/>
                    <a:pt x="0" y="1152"/>
                    <a:pt x="252" y="982"/>
                  </a:cubicBezTo>
                  <a:cubicBezTo>
                    <a:pt x="336" y="925"/>
                    <a:pt x="408" y="849"/>
                    <a:pt x="462" y="755"/>
                  </a:cubicBezTo>
                  <a:cubicBezTo>
                    <a:pt x="516" y="662"/>
                    <a:pt x="546" y="561"/>
                    <a:pt x="553" y="460"/>
                  </a:cubicBezTo>
                  <a:cubicBezTo>
                    <a:pt x="575" y="152"/>
                    <a:pt x="851" y="0"/>
                    <a:pt x="1126" y="132"/>
                  </a:cubicBezTo>
                  <a:cubicBezTo>
                    <a:pt x="1217" y="175"/>
                    <a:pt x="1318" y="200"/>
                    <a:pt x="1425" y="200"/>
                  </a:cubicBezTo>
                  <a:cubicBezTo>
                    <a:pt x="1533" y="200"/>
                    <a:pt x="1635" y="175"/>
                    <a:pt x="1726" y="131"/>
                  </a:cubicBezTo>
                  <a:cubicBezTo>
                    <a:pt x="1865" y="63"/>
                    <a:pt x="2003" y="72"/>
                    <a:pt x="2109" y="135"/>
                  </a:cubicBezTo>
                  <a:cubicBezTo>
                    <a:pt x="2213" y="198"/>
                    <a:pt x="2286" y="313"/>
                    <a:pt x="2296" y="460"/>
                  </a:cubicBezTo>
                  <a:cubicBezTo>
                    <a:pt x="2304" y="561"/>
                    <a:pt x="2333" y="662"/>
                    <a:pt x="2387" y="755"/>
                  </a:cubicBezTo>
                  <a:cubicBezTo>
                    <a:pt x="2441" y="849"/>
                    <a:pt x="2514" y="925"/>
                    <a:pt x="2598" y="982"/>
                  </a:cubicBezTo>
                  <a:cubicBezTo>
                    <a:pt x="2846" y="1150"/>
                    <a:pt x="2851" y="1470"/>
                    <a:pt x="2600" y="1639"/>
                  </a:cubicBezTo>
                  <a:cubicBezTo>
                    <a:pt x="2515" y="1696"/>
                    <a:pt x="2442" y="1772"/>
                    <a:pt x="2387" y="1867"/>
                  </a:cubicBezTo>
                  <a:cubicBezTo>
                    <a:pt x="2333" y="1961"/>
                    <a:pt x="2304" y="2062"/>
                    <a:pt x="2297" y="2164"/>
                  </a:cubicBezTo>
                  <a:cubicBezTo>
                    <a:pt x="2275" y="2460"/>
                    <a:pt x="2000" y="2627"/>
                    <a:pt x="1730" y="2494"/>
                  </a:cubicBezTo>
                  <a:close/>
                </a:path>
              </a:pathLst>
            </a:custGeom>
            <a:noFill/>
            <a:ln>
              <a:solidFill>
                <a:srgbClr val="313D5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0000"/>
                </a:lnSpc>
              </a:pPr>
              <a:endParaRPr lang="zh-CN" altLang="en-US" sz="1600" dirty="0">
                <a:solidFill>
                  <a:schemeClr val="lt1"/>
                </a:solidFill>
                <a:cs typeface="+mn-ea"/>
                <a:sym typeface="+mn-lt"/>
              </a:endParaRPr>
            </a:p>
          </p:txBody>
        </p:sp>
      </p:grpSp>
      <p:grpSp>
        <p:nvGrpSpPr>
          <p:cNvPr id="56" name="组合 55"/>
          <p:cNvGrpSpPr/>
          <p:nvPr/>
        </p:nvGrpSpPr>
        <p:grpSpPr>
          <a:xfrm>
            <a:off x="658813" y="264143"/>
            <a:ext cx="5051762" cy="583526"/>
            <a:chOff x="658813" y="264143"/>
            <a:chExt cx="5051762" cy="583526"/>
          </a:xfrm>
        </p:grpSpPr>
        <p:grpSp>
          <p:nvGrpSpPr>
            <p:cNvPr id="70" name="组合 69"/>
            <p:cNvGrpSpPr/>
            <p:nvPr/>
          </p:nvGrpSpPr>
          <p:grpSpPr>
            <a:xfrm>
              <a:off x="658813" y="264143"/>
              <a:ext cx="5051762" cy="576262"/>
              <a:chOff x="4753236" y="5238489"/>
              <a:chExt cx="5051762" cy="576262"/>
            </a:xfrm>
          </p:grpSpPr>
          <p:grpSp>
            <p:nvGrpSpPr>
              <p:cNvPr id="74" name="组合 25"/>
              <p:cNvGrpSpPr/>
              <p:nvPr/>
            </p:nvGrpSpPr>
            <p:grpSpPr bwMode="auto">
              <a:xfrm>
                <a:off x="4753236" y="5238489"/>
                <a:ext cx="576262" cy="576262"/>
                <a:chOff x="6170389" y="5747903"/>
                <a:chExt cx="576064" cy="576064"/>
              </a:xfrm>
            </p:grpSpPr>
            <p:sp>
              <p:nvSpPr>
                <p:cNvPr id="76" name="圆角矩形 14"/>
                <p:cNvSpPr>
                  <a:spLocks noChangeArrowheads="1"/>
                </p:cNvSpPr>
                <p:nvPr/>
              </p:nvSpPr>
              <p:spPr bwMode="auto">
                <a:xfrm>
                  <a:off x="6170389" y="5747903"/>
                  <a:ext cx="576064" cy="576064"/>
                </a:xfrm>
                <a:prstGeom prst="roundRect">
                  <a:avLst>
                    <a:gd name="adj" fmla="val 16667"/>
                  </a:avLst>
                </a:prstGeom>
                <a:solidFill>
                  <a:srgbClr val="244C89"/>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mn-lt"/>
                    <a:ea typeface="+mn-ea"/>
                    <a:cs typeface="+mn-ea"/>
                    <a:sym typeface="+mn-lt"/>
                  </a:endParaRPr>
                </a:p>
              </p:txBody>
            </p:sp>
            <p:sp>
              <p:nvSpPr>
                <p:cNvPr id="77" name="Freeform 28"/>
                <p:cNvSpPr>
                  <a:spLocks noEditPoints="1"/>
                </p:cNvSpPr>
                <p:nvPr/>
              </p:nvSpPr>
              <p:spPr bwMode="auto">
                <a:xfrm>
                  <a:off x="6293383" y="5910861"/>
                  <a:ext cx="295907" cy="250148"/>
                </a:xfrm>
                <a:custGeom>
                  <a:avLst/>
                  <a:gdLst>
                    <a:gd name="T0" fmla="*/ 2147483646 w 923"/>
                    <a:gd name="T1" fmla="*/ 0 h 771"/>
                    <a:gd name="T2" fmla="*/ 2147483646 w 923"/>
                    <a:gd name="T3" fmla="*/ 2147483646 h 771"/>
                    <a:gd name="T4" fmla="*/ 2147483646 w 923"/>
                    <a:gd name="T5" fmla="*/ 2147483646 h 771"/>
                    <a:gd name="T6" fmla="*/ 2147483646 w 923"/>
                    <a:gd name="T7" fmla="*/ 2147483646 h 771"/>
                    <a:gd name="T8" fmla="*/ 2147483646 w 923"/>
                    <a:gd name="T9" fmla="*/ 2147483646 h 771"/>
                    <a:gd name="T10" fmla="*/ 2147483646 w 923"/>
                    <a:gd name="T11" fmla="*/ 2147483646 h 771"/>
                    <a:gd name="T12" fmla="*/ 2147483646 w 923"/>
                    <a:gd name="T13" fmla="*/ 2147483646 h 771"/>
                    <a:gd name="T14" fmla="*/ 2147483646 w 923"/>
                    <a:gd name="T15" fmla="*/ 2147483646 h 771"/>
                    <a:gd name="T16" fmla="*/ 2147483646 w 923"/>
                    <a:gd name="T17" fmla="*/ 2147483646 h 771"/>
                    <a:gd name="T18" fmla="*/ 2147483646 w 923"/>
                    <a:gd name="T19" fmla="*/ 2147483646 h 771"/>
                    <a:gd name="T20" fmla="*/ 2147483646 w 923"/>
                    <a:gd name="T21" fmla="*/ 2147483646 h 771"/>
                    <a:gd name="T22" fmla="*/ 2147483646 w 923"/>
                    <a:gd name="T23" fmla="*/ 2147483646 h 771"/>
                    <a:gd name="T24" fmla="*/ 2147483646 w 923"/>
                    <a:gd name="T25" fmla="*/ 2147483646 h 771"/>
                    <a:gd name="T26" fmla="*/ 2147483646 w 923"/>
                    <a:gd name="T27" fmla="*/ 2147483646 h 771"/>
                    <a:gd name="T28" fmla="*/ 2147483646 w 923"/>
                    <a:gd name="T29" fmla="*/ 2147483646 h 771"/>
                    <a:gd name="T30" fmla="*/ 2147483646 w 923"/>
                    <a:gd name="T31" fmla="*/ 2147483646 h 771"/>
                    <a:gd name="T32" fmla="*/ 2147483646 w 923"/>
                    <a:gd name="T33" fmla="*/ 2147483646 h 771"/>
                    <a:gd name="T34" fmla="*/ 2147483646 w 923"/>
                    <a:gd name="T35" fmla="*/ 2147483646 h 771"/>
                    <a:gd name="T36" fmla="*/ 2147483646 w 923"/>
                    <a:gd name="T37" fmla="*/ 2147483646 h 771"/>
                    <a:gd name="T38" fmla="*/ 2147483646 w 923"/>
                    <a:gd name="T39" fmla="*/ 2147483646 h 771"/>
                    <a:gd name="T40" fmla="*/ 2147483646 w 923"/>
                    <a:gd name="T41" fmla="*/ 2147483646 h 771"/>
                    <a:gd name="T42" fmla="*/ 2147483646 w 923"/>
                    <a:gd name="T43" fmla="*/ 2147483646 h 771"/>
                    <a:gd name="T44" fmla="*/ 2147483646 w 923"/>
                    <a:gd name="T45" fmla="*/ 2147483646 h 771"/>
                    <a:gd name="T46" fmla="*/ 2147483646 w 923"/>
                    <a:gd name="T47" fmla="*/ 2147483646 h 771"/>
                    <a:gd name="T48" fmla="*/ 2147483646 w 923"/>
                    <a:gd name="T49" fmla="*/ 2147483646 h 771"/>
                    <a:gd name="T50" fmla="*/ 2147483646 w 923"/>
                    <a:gd name="T51" fmla="*/ 2147483646 h 771"/>
                    <a:gd name="T52" fmla="*/ 2147483646 w 923"/>
                    <a:gd name="T53" fmla="*/ 2147483646 h 771"/>
                    <a:gd name="T54" fmla="*/ 2147483646 w 923"/>
                    <a:gd name="T55" fmla="*/ 2147483646 h 771"/>
                    <a:gd name="T56" fmla="*/ 2147483646 w 923"/>
                    <a:gd name="T57" fmla="*/ 2147483646 h 771"/>
                    <a:gd name="T58" fmla="*/ 2147483646 w 923"/>
                    <a:gd name="T59" fmla="*/ 2147483646 h 771"/>
                    <a:gd name="T60" fmla="*/ 2147483646 w 923"/>
                    <a:gd name="T61" fmla="*/ 2147483646 h 771"/>
                    <a:gd name="T62" fmla="*/ 2147483646 w 923"/>
                    <a:gd name="T63" fmla="*/ 2147483646 h 771"/>
                    <a:gd name="T64" fmla="*/ 2147483646 w 923"/>
                    <a:gd name="T65" fmla="*/ 2147483646 h 771"/>
                    <a:gd name="T66" fmla="*/ 2147483646 w 923"/>
                    <a:gd name="T67" fmla="*/ 2147483646 h 771"/>
                    <a:gd name="T68" fmla="*/ 2147483646 w 923"/>
                    <a:gd name="T69" fmla="*/ 2147483646 h 771"/>
                    <a:gd name="T70" fmla="*/ 2147483646 w 923"/>
                    <a:gd name="T71" fmla="*/ 2147483646 h 771"/>
                    <a:gd name="T72" fmla="*/ 2147483646 w 923"/>
                    <a:gd name="T73" fmla="*/ 2147483646 h 771"/>
                    <a:gd name="T74" fmla="*/ 2147483646 w 923"/>
                    <a:gd name="T75" fmla="*/ 2147483646 h 771"/>
                    <a:gd name="T76" fmla="*/ 0 w 923"/>
                    <a:gd name="T77" fmla="*/ 2147483646 h 771"/>
                    <a:gd name="T78" fmla="*/ 2147483646 w 923"/>
                    <a:gd name="T79" fmla="*/ 2147483646 h 77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923" h="771">
                      <a:moveTo>
                        <a:pt x="303" y="0"/>
                      </a:moveTo>
                      <a:lnTo>
                        <a:pt x="819" y="0"/>
                      </a:lnTo>
                      <a:cubicBezTo>
                        <a:pt x="848" y="0"/>
                        <a:pt x="873" y="12"/>
                        <a:pt x="892" y="31"/>
                      </a:cubicBezTo>
                      <a:cubicBezTo>
                        <a:pt x="911" y="50"/>
                        <a:pt x="923" y="76"/>
                        <a:pt x="923" y="104"/>
                      </a:cubicBezTo>
                      <a:lnTo>
                        <a:pt x="923" y="313"/>
                      </a:lnTo>
                      <a:cubicBezTo>
                        <a:pt x="923" y="341"/>
                        <a:pt x="911" y="367"/>
                        <a:pt x="892" y="386"/>
                      </a:cubicBezTo>
                      <a:cubicBezTo>
                        <a:pt x="873" y="405"/>
                        <a:pt x="848" y="416"/>
                        <a:pt x="819" y="416"/>
                      </a:cubicBezTo>
                      <a:lnTo>
                        <a:pt x="737" y="416"/>
                      </a:lnTo>
                      <a:lnTo>
                        <a:pt x="626" y="553"/>
                      </a:lnTo>
                      <a:lnTo>
                        <a:pt x="584" y="605"/>
                      </a:lnTo>
                      <a:lnTo>
                        <a:pt x="584" y="537"/>
                      </a:lnTo>
                      <a:lnTo>
                        <a:pt x="584" y="416"/>
                      </a:lnTo>
                      <a:lnTo>
                        <a:pt x="494" y="416"/>
                      </a:lnTo>
                      <a:cubicBezTo>
                        <a:pt x="499" y="401"/>
                        <a:pt x="502" y="385"/>
                        <a:pt x="502" y="368"/>
                      </a:cubicBezTo>
                      <a:lnTo>
                        <a:pt x="608" y="368"/>
                      </a:lnTo>
                      <a:lnTo>
                        <a:pt x="632" y="368"/>
                      </a:lnTo>
                      <a:lnTo>
                        <a:pt x="632" y="392"/>
                      </a:lnTo>
                      <a:lnTo>
                        <a:pt x="632" y="470"/>
                      </a:lnTo>
                      <a:lnTo>
                        <a:pt x="707" y="377"/>
                      </a:lnTo>
                      <a:lnTo>
                        <a:pt x="714" y="368"/>
                      </a:lnTo>
                      <a:lnTo>
                        <a:pt x="726" y="368"/>
                      </a:lnTo>
                      <a:lnTo>
                        <a:pt x="819" y="368"/>
                      </a:lnTo>
                      <a:cubicBezTo>
                        <a:pt x="834" y="368"/>
                        <a:pt x="848" y="362"/>
                        <a:pt x="858" y="352"/>
                      </a:cubicBezTo>
                      <a:cubicBezTo>
                        <a:pt x="868" y="342"/>
                        <a:pt x="875" y="328"/>
                        <a:pt x="875" y="313"/>
                      </a:cubicBezTo>
                      <a:lnTo>
                        <a:pt x="875" y="104"/>
                      </a:lnTo>
                      <a:cubicBezTo>
                        <a:pt x="875" y="89"/>
                        <a:pt x="868" y="75"/>
                        <a:pt x="858" y="65"/>
                      </a:cubicBezTo>
                      <a:cubicBezTo>
                        <a:pt x="848" y="55"/>
                        <a:pt x="834" y="48"/>
                        <a:pt x="819" y="48"/>
                      </a:cubicBezTo>
                      <a:lnTo>
                        <a:pt x="303" y="48"/>
                      </a:lnTo>
                      <a:cubicBezTo>
                        <a:pt x="288" y="48"/>
                        <a:pt x="274" y="55"/>
                        <a:pt x="264" y="65"/>
                      </a:cubicBezTo>
                      <a:cubicBezTo>
                        <a:pt x="253" y="75"/>
                        <a:pt x="247" y="89"/>
                        <a:pt x="247" y="104"/>
                      </a:cubicBezTo>
                      <a:lnTo>
                        <a:pt x="247" y="293"/>
                      </a:lnTo>
                      <a:cubicBezTo>
                        <a:pt x="235" y="311"/>
                        <a:pt x="228" y="333"/>
                        <a:pt x="226" y="356"/>
                      </a:cubicBezTo>
                      <a:cubicBezTo>
                        <a:pt x="219" y="347"/>
                        <a:pt x="210" y="338"/>
                        <a:pt x="201" y="332"/>
                      </a:cubicBezTo>
                      <a:cubicBezTo>
                        <a:pt x="200" y="325"/>
                        <a:pt x="199" y="319"/>
                        <a:pt x="199" y="313"/>
                      </a:cubicBezTo>
                      <a:lnTo>
                        <a:pt x="199" y="104"/>
                      </a:lnTo>
                      <a:cubicBezTo>
                        <a:pt x="199" y="76"/>
                        <a:pt x="211" y="50"/>
                        <a:pt x="230" y="31"/>
                      </a:cubicBezTo>
                      <a:cubicBezTo>
                        <a:pt x="248" y="12"/>
                        <a:pt x="274" y="0"/>
                        <a:pt x="303" y="0"/>
                      </a:cubicBezTo>
                      <a:close/>
                      <a:moveTo>
                        <a:pt x="130" y="344"/>
                      </a:moveTo>
                      <a:lnTo>
                        <a:pt x="130" y="344"/>
                      </a:lnTo>
                      <a:cubicBezTo>
                        <a:pt x="83" y="344"/>
                        <a:pt x="45" y="382"/>
                        <a:pt x="45" y="429"/>
                      </a:cubicBezTo>
                      <a:cubicBezTo>
                        <a:pt x="45" y="476"/>
                        <a:pt x="83" y="514"/>
                        <a:pt x="130" y="514"/>
                      </a:cubicBezTo>
                      <a:cubicBezTo>
                        <a:pt x="177" y="514"/>
                        <a:pt x="215" y="476"/>
                        <a:pt x="215" y="429"/>
                      </a:cubicBezTo>
                      <a:cubicBezTo>
                        <a:pt x="215" y="382"/>
                        <a:pt x="177" y="344"/>
                        <a:pt x="130" y="344"/>
                      </a:cubicBezTo>
                      <a:close/>
                      <a:moveTo>
                        <a:pt x="364" y="265"/>
                      </a:moveTo>
                      <a:lnTo>
                        <a:pt x="364" y="265"/>
                      </a:lnTo>
                      <a:cubicBezTo>
                        <a:pt x="307" y="265"/>
                        <a:pt x="261" y="311"/>
                        <a:pt x="261" y="368"/>
                      </a:cubicBezTo>
                      <a:cubicBezTo>
                        <a:pt x="261" y="425"/>
                        <a:pt x="307" y="471"/>
                        <a:pt x="364" y="471"/>
                      </a:cubicBezTo>
                      <a:cubicBezTo>
                        <a:pt x="420" y="471"/>
                        <a:pt x="466" y="425"/>
                        <a:pt x="466" y="368"/>
                      </a:cubicBezTo>
                      <a:cubicBezTo>
                        <a:pt x="466" y="311"/>
                        <a:pt x="420" y="265"/>
                        <a:pt x="364" y="265"/>
                      </a:cubicBezTo>
                      <a:close/>
                      <a:moveTo>
                        <a:pt x="274" y="748"/>
                      </a:moveTo>
                      <a:lnTo>
                        <a:pt x="274" y="748"/>
                      </a:lnTo>
                      <a:lnTo>
                        <a:pt x="274" y="601"/>
                      </a:lnTo>
                      <a:lnTo>
                        <a:pt x="285" y="601"/>
                      </a:lnTo>
                      <a:lnTo>
                        <a:pt x="285" y="748"/>
                      </a:lnTo>
                      <a:lnTo>
                        <a:pt x="285" y="771"/>
                      </a:lnTo>
                      <a:lnTo>
                        <a:pt x="446" y="771"/>
                      </a:lnTo>
                      <a:lnTo>
                        <a:pt x="446" y="748"/>
                      </a:lnTo>
                      <a:lnTo>
                        <a:pt x="446" y="601"/>
                      </a:lnTo>
                      <a:lnTo>
                        <a:pt x="457" y="601"/>
                      </a:lnTo>
                      <a:lnTo>
                        <a:pt x="457" y="748"/>
                      </a:lnTo>
                      <a:lnTo>
                        <a:pt x="522" y="748"/>
                      </a:lnTo>
                      <a:lnTo>
                        <a:pt x="522" y="548"/>
                      </a:lnTo>
                      <a:cubicBezTo>
                        <a:pt x="522" y="512"/>
                        <a:pt x="493" y="483"/>
                        <a:pt x="458" y="483"/>
                      </a:cubicBezTo>
                      <a:cubicBezTo>
                        <a:pt x="262" y="483"/>
                        <a:pt x="468" y="483"/>
                        <a:pt x="271" y="483"/>
                      </a:cubicBezTo>
                      <a:cubicBezTo>
                        <a:pt x="236" y="483"/>
                        <a:pt x="207" y="512"/>
                        <a:pt x="207" y="548"/>
                      </a:cubicBezTo>
                      <a:lnTo>
                        <a:pt x="207" y="748"/>
                      </a:lnTo>
                      <a:cubicBezTo>
                        <a:pt x="218" y="748"/>
                        <a:pt x="245" y="748"/>
                        <a:pt x="274" y="748"/>
                      </a:cubicBezTo>
                      <a:close/>
                      <a:moveTo>
                        <a:pt x="55" y="743"/>
                      </a:moveTo>
                      <a:lnTo>
                        <a:pt x="55" y="743"/>
                      </a:lnTo>
                      <a:lnTo>
                        <a:pt x="55" y="622"/>
                      </a:lnTo>
                      <a:lnTo>
                        <a:pt x="65" y="622"/>
                      </a:lnTo>
                      <a:lnTo>
                        <a:pt x="65" y="743"/>
                      </a:lnTo>
                      <a:lnTo>
                        <a:pt x="65" y="757"/>
                      </a:lnTo>
                      <a:lnTo>
                        <a:pt x="174" y="757"/>
                      </a:lnTo>
                      <a:lnTo>
                        <a:pt x="174" y="548"/>
                      </a:lnTo>
                      <a:cubicBezTo>
                        <a:pt x="174" y="540"/>
                        <a:pt x="175" y="532"/>
                        <a:pt x="177" y="524"/>
                      </a:cubicBezTo>
                      <a:lnTo>
                        <a:pt x="53" y="524"/>
                      </a:lnTo>
                      <a:cubicBezTo>
                        <a:pt x="24" y="524"/>
                        <a:pt x="0" y="548"/>
                        <a:pt x="0" y="577"/>
                      </a:cubicBezTo>
                      <a:lnTo>
                        <a:pt x="0" y="743"/>
                      </a:lnTo>
                      <a:cubicBezTo>
                        <a:pt x="10" y="743"/>
                        <a:pt x="32" y="743"/>
                        <a:pt x="55" y="74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cs typeface="+mn-ea"/>
                    <a:sym typeface="+mn-lt"/>
                  </a:endParaRPr>
                </a:p>
              </p:txBody>
            </p:sp>
          </p:grpSp>
          <p:sp>
            <p:nvSpPr>
              <p:cNvPr id="75" name="TextBox 59"/>
              <p:cNvSpPr txBox="1">
                <a:spLocks noChangeArrowheads="1"/>
              </p:cNvSpPr>
              <p:nvPr/>
            </p:nvSpPr>
            <p:spPr bwMode="auto">
              <a:xfrm>
                <a:off x="5452534" y="5253187"/>
                <a:ext cx="4352464" cy="497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en-US" altLang="zh-CN" sz="2400" b="1" dirty="0">
                    <a:solidFill>
                      <a:srgbClr val="313D51"/>
                    </a:solidFill>
                    <a:latin typeface="+mn-lt"/>
                    <a:ea typeface="+mn-ea"/>
                    <a:cs typeface="+mn-ea"/>
                    <a:sym typeface="+mn-lt"/>
                  </a:rPr>
                  <a:t>HTTP</a:t>
                </a:r>
                <a:r>
                  <a:rPr lang="zh-CN" altLang="en-US" sz="2400" b="1" dirty="0">
                    <a:solidFill>
                      <a:srgbClr val="313D51"/>
                    </a:solidFill>
                    <a:latin typeface="+mn-lt"/>
                    <a:ea typeface="+mn-ea"/>
                    <a:cs typeface="+mn-ea"/>
                    <a:sym typeface="+mn-lt"/>
                  </a:rPr>
                  <a:t>还原系统功能介绍</a:t>
                </a:r>
              </a:p>
            </p:txBody>
          </p:sp>
        </p:grpSp>
        <p:grpSp>
          <p:nvGrpSpPr>
            <p:cNvPr id="71" name="组合 70"/>
            <p:cNvGrpSpPr/>
            <p:nvPr/>
          </p:nvGrpSpPr>
          <p:grpSpPr>
            <a:xfrm>
              <a:off x="1421503" y="801950"/>
              <a:ext cx="4171536" cy="45719"/>
              <a:chOff x="1421503" y="801950"/>
              <a:chExt cx="4171536" cy="45719"/>
            </a:xfrm>
          </p:grpSpPr>
          <p:cxnSp>
            <p:nvCxnSpPr>
              <p:cNvPr id="72" name="直接连接符 71"/>
              <p:cNvCxnSpPr/>
              <p:nvPr/>
            </p:nvCxnSpPr>
            <p:spPr>
              <a:xfrm flipH="1">
                <a:off x="1436488" y="843249"/>
                <a:ext cx="4156551" cy="0"/>
              </a:xfrm>
              <a:prstGeom prst="line">
                <a:avLst/>
              </a:prstGeom>
              <a:noFill/>
              <a:ln w="19050" cap="flat" cmpd="sng" algn="ctr">
                <a:solidFill>
                  <a:sysClr val="window" lastClr="FFFFFF">
                    <a:lumMod val="75000"/>
                  </a:sysClr>
                </a:solidFill>
                <a:prstDash val="solid"/>
                <a:miter lim="800000"/>
              </a:ln>
              <a:effectLst/>
            </p:spPr>
          </p:cxnSp>
          <p:sp>
            <p:nvSpPr>
              <p:cNvPr id="73" name="矩形 72"/>
              <p:cNvSpPr/>
              <p:nvPr/>
            </p:nvSpPr>
            <p:spPr>
              <a:xfrm flipH="1">
                <a:off x="1421503" y="801950"/>
                <a:ext cx="950535" cy="45719"/>
              </a:xfrm>
              <a:prstGeom prst="rect">
                <a:avLst/>
              </a:prstGeom>
              <a:solidFill>
                <a:srgbClr val="244C89"/>
              </a:solidFill>
              <a:ln w="12700" cap="flat" cmpd="sng" algn="ctr">
                <a:noFill/>
                <a:prstDash val="solid"/>
                <a:miter lim="800000"/>
              </a:ln>
              <a:effectLst/>
            </p:spPr>
            <p:txBody>
              <a:bodyPr rtlCol="0" anchor="ctr"/>
              <a:lstStyle/>
              <a:p>
                <a:pPr algn="ctr" defTabSz="913765">
                  <a:lnSpc>
                    <a:spcPct val="120000"/>
                  </a:lnSpc>
                  <a:defRPr/>
                </a:pPr>
                <a:endParaRPr lang="zh-CN" altLang="en-US" sz="1800" kern="0">
                  <a:solidFill>
                    <a:srgbClr val="313D51"/>
                  </a:solidFill>
                  <a:cs typeface="+mn-ea"/>
                  <a:sym typeface="+mn-lt"/>
                </a:endParaRPr>
              </a:p>
            </p:txBody>
          </p:sp>
        </p:grpSp>
      </p:grpSp>
      <p:sp>
        <p:nvSpPr>
          <p:cNvPr id="78" name="文本框 77"/>
          <p:cNvSpPr txBox="1"/>
          <p:nvPr/>
        </p:nvSpPr>
        <p:spPr>
          <a:xfrm>
            <a:off x="7914671" y="5091078"/>
            <a:ext cx="3465183" cy="396134"/>
          </a:xfrm>
          <a:prstGeom prst="rect">
            <a:avLst/>
          </a:prstGeom>
          <a:noFill/>
        </p:spPr>
        <p:txBody>
          <a:bodyPr wrap="square">
            <a:spAutoFit/>
          </a:bodyPr>
          <a:lstStyle/>
          <a:p>
            <a:pPr>
              <a:lnSpc>
                <a:spcPct val="120000"/>
              </a:lnSpc>
            </a:pPr>
            <a:r>
              <a:rPr lang="zh-CN" altLang="en-US" sz="1800" dirty="0">
                <a:solidFill>
                  <a:srgbClr val="313D51"/>
                </a:solidFill>
                <a:latin typeface="+mn-lt"/>
                <a:ea typeface="+mn-ea"/>
                <a:cs typeface="+mn-ea"/>
                <a:sym typeface="+mn-lt"/>
              </a:rPr>
              <a:t>展示浏览器和服务器的交互过程</a:t>
            </a:r>
          </a:p>
        </p:txBody>
      </p:sp>
      <p:sp>
        <p:nvSpPr>
          <p:cNvPr id="79" name="文本框 78"/>
          <p:cNvSpPr txBox="1"/>
          <p:nvPr/>
        </p:nvSpPr>
        <p:spPr>
          <a:xfrm>
            <a:off x="7914671" y="3691753"/>
            <a:ext cx="2996434" cy="396134"/>
          </a:xfrm>
          <a:prstGeom prst="rect">
            <a:avLst/>
          </a:prstGeom>
          <a:noFill/>
        </p:spPr>
        <p:txBody>
          <a:bodyPr wrap="square">
            <a:spAutoFit/>
          </a:bodyPr>
          <a:lstStyle/>
          <a:p>
            <a:pPr>
              <a:lnSpc>
                <a:spcPct val="120000"/>
              </a:lnSpc>
            </a:pPr>
            <a:r>
              <a:rPr lang="zh-CN" altLang="en-US" sz="1800" dirty="0">
                <a:solidFill>
                  <a:srgbClr val="313D51"/>
                </a:solidFill>
                <a:latin typeface="+mn-lt"/>
                <a:ea typeface="+mn-ea"/>
                <a:cs typeface="+mn-ea"/>
                <a:sym typeface="+mn-lt"/>
              </a:rPr>
              <a:t>查询数据包的相关信息</a:t>
            </a:r>
          </a:p>
        </p:txBody>
      </p:sp>
      <p:sp>
        <p:nvSpPr>
          <p:cNvPr id="81" name="文本框 80"/>
          <p:cNvSpPr txBox="1"/>
          <p:nvPr/>
        </p:nvSpPr>
        <p:spPr>
          <a:xfrm>
            <a:off x="7914672" y="2302435"/>
            <a:ext cx="3576759" cy="369332"/>
          </a:xfrm>
          <a:prstGeom prst="rect">
            <a:avLst/>
          </a:prstGeom>
          <a:noFill/>
        </p:spPr>
        <p:txBody>
          <a:bodyPr wrap="square">
            <a:spAutoFit/>
          </a:bodyPr>
          <a:lstStyle/>
          <a:p>
            <a:r>
              <a:rPr lang="zh-CN" altLang="en-US" sz="1800" dirty="0">
                <a:solidFill>
                  <a:srgbClr val="313D51"/>
                </a:solidFill>
                <a:latin typeface="+mn-lt"/>
                <a:ea typeface="+mn-ea"/>
                <a:cs typeface="+mn-ea"/>
                <a:sym typeface="+mn-lt"/>
              </a:rPr>
              <a:t>设置网络流量过滤器</a:t>
            </a:r>
            <a:endParaRPr lang="zh-CN" altLang="en-US" dirty="0"/>
          </a:p>
        </p:txBody>
      </p:sp>
      <p:sp>
        <p:nvSpPr>
          <p:cNvPr id="82" name="TextBox 43"/>
          <p:cNvSpPr txBox="1"/>
          <p:nvPr/>
        </p:nvSpPr>
        <p:spPr>
          <a:xfrm>
            <a:off x="3102751" y="1421246"/>
            <a:ext cx="2652470" cy="745076"/>
          </a:xfrm>
          <a:prstGeom prst="rect">
            <a:avLst/>
          </a:prstGeom>
          <a:noFill/>
        </p:spPr>
        <p:txBody>
          <a:bodyPr wrap="square" lIns="0" tIns="0" rIns="0" bIns="0" rtlCol="0">
            <a:spAutoFit/>
          </a:bodyPr>
          <a:lstStyle>
            <a:defPPr>
              <a:defRPr lang="zh-CN"/>
            </a:defPPr>
            <a:lvl1pPr>
              <a:defRPr sz="2000" b="1">
                <a:solidFill>
                  <a:schemeClr val="accent1"/>
                </a:solidFill>
                <a:latin typeface="微软雅黑" panose="020B0503020204020204" pitchFamily="34" charset="-122"/>
                <a:ea typeface="微软雅黑" panose="020B0503020204020204" pitchFamily="34" charset="-122"/>
              </a:defRPr>
            </a:lvl1pPr>
          </a:lstStyle>
          <a:p>
            <a:pPr>
              <a:lnSpc>
                <a:spcPct val="120000"/>
              </a:lnSpc>
            </a:pPr>
            <a:r>
              <a:rPr lang="zh-CN" altLang="en-US" sz="2400" dirty="0">
                <a:solidFill>
                  <a:srgbClr val="313D51"/>
                </a:solidFill>
                <a:latin typeface="+mn-lt"/>
                <a:ea typeface="+mn-ea"/>
                <a:cs typeface="+mn-ea"/>
                <a:sym typeface="+mn-lt"/>
              </a:rPr>
              <a:t>基本功能</a:t>
            </a:r>
          </a:p>
          <a:p>
            <a:pPr>
              <a:lnSpc>
                <a:spcPct val="120000"/>
              </a:lnSpc>
            </a:pPr>
            <a:endParaRPr lang="zh-CN" altLang="en-US" sz="1800" dirty="0">
              <a:solidFill>
                <a:srgbClr val="313D51"/>
              </a:solidFill>
              <a:latin typeface="+mn-lt"/>
              <a:ea typeface="+mn-ea"/>
              <a:cs typeface="+mn-ea"/>
              <a:sym typeface="+mn-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2425700" y="-1"/>
            <a:ext cx="3670300" cy="6286501"/>
          </a:xfrm>
          <a:prstGeom prst="rect">
            <a:avLst/>
          </a:prstGeom>
          <a:gradFill flip="none" rotWithShape="1">
            <a:gsLst>
              <a:gs pos="0">
                <a:srgbClr val="F6F7F7"/>
              </a:gs>
              <a:gs pos="97345">
                <a:schemeClr val="bg1">
                  <a:alpha val="0"/>
                </a:schemeClr>
              </a:gs>
              <a:gs pos="82000">
                <a:schemeClr val="bg1"/>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133745" y="4723107"/>
            <a:ext cx="12459490" cy="3845071"/>
            <a:chOff x="-133745" y="4009642"/>
            <a:chExt cx="12459490" cy="3845071"/>
          </a:xfrm>
        </p:grpSpPr>
        <p:sp>
          <p:nvSpPr>
            <p:cNvPr id="19" name="任意多边形: 形状 18"/>
            <p:cNvSpPr/>
            <p:nvPr/>
          </p:nvSpPr>
          <p:spPr>
            <a:xfrm>
              <a:off x="-133745" y="4009642"/>
              <a:ext cx="12459490" cy="2918944"/>
            </a:xfrm>
            <a:custGeom>
              <a:avLst/>
              <a:gdLst>
                <a:gd name="connsiteX0" fmla="*/ 3925082 w 12192000"/>
                <a:gd name="connsiteY0" fmla="*/ 97 h 2856278"/>
                <a:gd name="connsiteX1" fmla="*/ 4391026 w 12192000"/>
                <a:gd name="connsiteY1" fmla="*/ 11743 h 2856278"/>
                <a:gd name="connsiteX2" fmla="*/ 6096000 w 12192000"/>
                <a:gd name="connsiteY2" fmla="*/ 868993 h 2856278"/>
                <a:gd name="connsiteX3" fmla="*/ 7800975 w 12192000"/>
                <a:gd name="connsiteY3" fmla="*/ 11743 h 2856278"/>
                <a:gd name="connsiteX4" fmla="*/ 12187722 w 12192000"/>
                <a:gd name="connsiteY4" fmla="*/ 355276 h 2856278"/>
                <a:gd name="connsiteX5" fmla="*/ 12192000 w 12192000"/>
                <a:gd name="connsiteY5" fmla="*/ 355818 h 2856278"/>
                <a:gd name="connsiteX6" fmla="*/ 12192000 w 12192000"/>
                <a:gd name="connsiteY6" fmla="*/ 2856278 h 2856278"/>
                <a:gd name="connsiteX7" fmla="*/ 0 w 12192000"/>
                <a:gd name="connsiteY7" fmla="*/ 2856278 h 2856278"/>
                <a:gd name="connsiteX8" fmla="*/ 0 w 12192000"/>
                <a:gd name="connsiteY8" fmla="*/ 355951 h 2856278"/>
                <a:gd name="connsiteX9" fmla="*/ 558657 w 12192000"/>
                <a:gd name="connsiteY9" fmla="*/ 286595 h 2856278"/>
                <a:gd name="connsiteX10" fmla="*/ 3925082 w 12192000"/>
                <a:gd name="connsiteY10" fmla="*/ 97 h 2856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2856278">
                  <a:moveTo>
                    <a:pt x="3925082" y="97"/>
                  </a:moveTo>
                  <a:cubicBezTo>
                    <a:pt x="4092675" y="-659"/>
                    <a:pt x="4248547" y="3012"/>
                    <a:pt x="4391026" y="11743"/>
                  </a:cubicBezTo>
                  <a:cubicBezTo>
                    <a:pt x="5530851" y="81593"/>
                    <a:pt x="5813425" y="475293"/>
                    <a:pt x="6096000" y="868993"/>
                  </a:cubicBezTo>
                  <a:cubicBezTo>
                    <a:pt x="6378575" y="475293"/>
                    <a:pt x="6661150" y="81593"/>
                    <a:pt x="7800975" y="11743"/>
                  </a:cubicBezTo>
                  <a:cubicBezTo>
                    <a:pt x="8798322" y="-49376"/>
                    <a:pt x="10452002" y="137453"/>
                    <a:pt x="12187722" y="355276"/>
                  </a:cubicBezTo>
                  <a:lnTo>
                    <a:pt x="12192000" y="355818"/>
                  </a:lnTo>
                  <a:lnTo>
                    <a:pt x="12192000" y="2856278"/>
                  </a:lnTo>
                  <a:lnTo>
                    <a:pt x="0" y="2856278"/>
                  </a:lnTo>
                  <a:lnTo>
                    <a:pt x="0" y="355951"/>
                  </a:lnTo>
                  <a:lnTo>
                    <a:pt x="558657" y="286595"/>
                  </a:lnTo>
                  <a:cubicBezTo>
                    <a:pt x="1842318" y="130078"/>
                    <a:pt x="3045220" y="4069"/>
                    <a:pt x="3925082" y="97"/>
                  </a:cubicBezTo>
                  <a:close/>
                </a:path>
              </a:pathLst>
            </a:custGeom>
            <a:noFill/>
            <a:ln w="12700" cap="flat" cmpd="sng" algn="ctr">
              <a:solidFill>
                <a:srgbClr val="244C89"/>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cs typeface="+mn-ea"/>
                <a:sym typeface="+mn-lt"/>
              </a:endParaRPr>
            </a:p>
          </p:txBody>
        </p:sp>
        <p:sp>
          <p:nvSpPr>
            <p:cNvPr id="20" name="任意多边形: 形状 19"/>
            <p:cNvSpPr/>
            <p:nvPr/>
          </p:nvSpPr>
          <p:spPr>
            <a:xfrm>
              <a:off x="-133745" y="4394283"/>
              <a:ext cx="12459490" cy="2918944"/>
            </a:xfrm>
            <a:custGeom>
              <a:avLst/>
              <a:gdLst>
                <a:gd name="connsiteX0" fmla="*/ 3925082 w 12192000"/>
                <a:gd name="connsiteY0" fmla="*/ 97 h 2856278"/>
                <a:gd name="connsiteX1" fmla="*/ 4391026 w 12192000"/>
                <a:gd name="connsiteY1" fmla="*/ 11743 h 2856278"/>
                <a:gd name="connsiteX2" fmla="*/ 6096000 w 12192000"/>
                <a:gd name="connsiteY2" fmla="*/ 868993 h 2856278"/>
                <a:gd name="connsiteX3" fmla="*/ 7800975 w 12192000"/>
                <a:gd name="connsiteY3" fmla="*/ 11743 h 2856278"/>
                <a:gd name="connsiteX4" fmla="*/ 12187722 w 12192000"/>
                <a:gd name="connsiteY4" fmla="*/ 355276 h 2856278"/>
                <a:gd name="connsiteX5" fmla="*/ 12192000 w 12192000"/>
                <a:gd name="connsiteY5" fmla="*/ 355818 h 2856278"/>
                <a:gd name="connsiteX6" fmla="*/ 12192000 w 12192000"/>
                <a:gd name="connsiteY6" fmla="*/ 2856278 h 2856278"/>
                <a:gd name="connsiteX7" fmla="*/ 0 w 12192000"/>
                <a:gd name="connsiteY7" fmla="*/ 2856278 h 2856278"/>
                <a:gd name="connsiteX8" fmla="*/ 0 w 12192000"/>
                <a:gd name="connsiteY8" fmla="*/ 355951 h 2856278"/>
                <a:gd name="connsiteX9" fmla="*/ 558657 w 12192000"/>
                <a:gd name="connsiteY9" fmla="*/ 286595 h 2856278"/>
                <a:gd name="connsiteX10" fmla="*/ 3925082 w 12192000"/>
                <a:gd name="connsiteY10" fmla="*/ 97 h 2856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2856278">
                  <a:moveTo>
                    <a:pt x="3925082" y="97"/>
                  </a:moveTo>
                  <a:cubicBezTo>
                    <a:pt x="4092675" y="-659"/>
                    <a:pt x="4248547" y="3012"/>
                    <a:pt x="4391026" y="11743"/>
                  </a:cubicBezTo>
                  <a:cubicBezTo>
                    <a:pt x="5530851" y="81593"/>
                    <a:pt x="5813425" y="475293"/>
                    <a:pt x="6096000" y="868993"/>
                  </a:cubicBezTo>
                  <a:cubicBezTo>
                    <a:pt x="6378575" y="475293"/>
                    <a:pt x="6661150" y="81593"/>
                    <a:pt x="7800975" y="11743"/>
                  </a:cubicBezTo>
                  <a:cubicBezTo>
                    <a:pt x="8798322" y="-49376"/>
                    <a:pt x="10452002" y="137453"/>
                    <a:pt x="12187722" y="355276"/>
                  </a:cubicBezTo>
                  <a:lnTo>
                    <a:pt x="12192000" y="355818"/>
                  </a:lnTo>
                  <a:lnTo>
                    <a:pt x="12192000" y="2856278"/>
                  </a:lnTo>
                  <a:lnTo>
                    <a:pt x="0" y="2856278"/>
                  </a:lnTo>
                  <a:lnTo>
                    <a:pt x="0" y="355951"/>
                  </a:lnTo>
                  <a:lnTo>
                    <a:pt x="558657" y="286595"/>
                  </a:lnTo>
                  <a:cubicBezTo>
                    <a:pt x="1842318" y="130078"/>
                    <a:pt x="3045220" y="4069"/>
                    <a:pt x="3925082" y="97"/>
                  </a:cubicBezTo>
                  <a:close/>
                </a:path>
              </a:pathLst>
            </a:custGeom>
            <a:solidFill>
              <a:srgbClr val="244C89"/>
            </a:solidFill>
            <a:ln w="38100" cap="flat" cmpd="sng" algn="ctr">
              <a:noFill/>
              <a:prstDash val="solid"/>
              <a:miter lim="800000"/>
            </a:ln>
            <a:effectLst>
              <a:outerShdw blurRad="635000" dist="38100" dir="10800000" algn="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cs typeface="+mn-ea"/>
                <a:sym typeface="+mn-lt"/>
              </a:endParaRPr>
            </a:p>
          </p:txBody>
        </p:sp>
        <p:sp>
          <p:nvSpPr>
            <p:cNvPr id="21" name="任意多边形: 形状 20"/>
            <p:cNvSpPr/>
            <p:nvPr/>
          </p:nvSpPr>
          <p:spPr>
            <a:xfrm>
              <a:off x="-133745" y="4935769"/>
              <a:ext cx="12459490" cy="2918944"/>
            </a:xfrm>
            <a:custGeom>
              <a:avLst/>
              <a:gdLst>
                <a:gd name="connsiteX0" fmla="*/ 3925082 w 12192000"/>
                <a:gd name="connsiteY0" fmla="*/ 97 h 2856278"/>
                <a:gd name="connsiteX1" fmla="*/ 4391026 w 12192000"/>
                <a:gd name="connsiteY1" fmla="*/ 11743 h 2856278"/>
                <a:gd name="connsiteX2" fmla="*/ 6096000 w 12192000"/>
                <a:gd name="connsiteY2" fmla="*/ 868993 h 2856278"/>
                <a:gd name="connsiteX3" fmla="*/ 7800975 w 12192000"/>
                <a:gd name="connsiteY3" fmla="*/ 11743 h 2856278"/>
                <a:gd name="connsiteX4" fmla="*/ 12187722 w 12192000"/>
                <a:gd name="connsiteY4" fmla="*/ 355276 h 2856278"/>
                <a:gd name="connsiteX5" fmla="*/ 12192000 w 12192000"/>
                <a:gd name="connsiteY5" fmla="*/ 355818 h 2856278"/>
                <a:gd name="connsiteX6" fmla="*/ 12192000 w 12192000"/>
                <a:gd name="connsiteY6" fmla="*/ 2856278 h 2856278"/>
                <a:gd name="connsiteX7" fmla="*/ 0 w 12192000"/>
                <a:gd name="connsiteY7" fmla="*/ 2856278 h 2856278"/>
                <a:gd name="connsiteX8" fmla="*/ 0 w 12192000"/>
                <a:gd name="connsiteY8" fmla="*/ 355951 h 2856278"/>
                <a:gd name="connsiteX9" fmla="*/ 558657 w 12192000"/>
                <a:gd name="connsiteY9" fmla="*/ 286595 h 2856278"/>
                <a:gd name="connsiteX10" fmla="*/ 3925082 w 12192000"/>
                <a:gd name="connsiteY10" fmla="*/ 97 h 2856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2856278">
                  <a:moveTo>
                    <a:pt x="3925082" y="97"/>
                  </a:moveTo>
                  <a:cubicBezTo>
                    <a:pt x="4092675" y="-659"/>
                    <a:pt x="4248547" y="3012"/>
                    <a:pt x="4391026" y="11743"/>
                  </a:cubicBezTo>
                  <a:cubicBezTo>
                    <a:pt x="5530851" y="81593"/>
                    <a:pt x="5813425" y="475293"/>
                    <a:pt x="6096000" y="868993"/>
                  </a:cubicBezTo>
                  <a:cubicBezTo>
                    <a:pt x="6378575" y="475293"/>
                    <a:pt x="6661150" y="81593"/>
                    <a:pt x="7800975" y="11743"/>
                  </a:cubicBezTo>
                  <a:cubicBezTo>
                    <a:pt x="8798322" y="-49376"/>
                    <a:pt x="10452002" y="137453"/>
                    <a:pt x="12187722" y="355276"/>
                  </a:cubicBezTo>
                  <a:lnTo>
                    <a:pt x="12192000" y="355818"/>
                  </a:lnTo>
                  <a:lnTo>
                    <a:pt x="12192000" y="2856278"/>
                  </a:lnTo>
                  <a:lnTo>
                    <a:pt x="0" y="2856278"/>
                  </a:lnTo>
                  <a:lnTo>
                    <a:pt x="0" y="355951"/>
                  </a:lnTo>
                  <a:lnTo>
                    <a:pt x="558657" y="286595"/>
                  </a:lnTo>
                  <a:cubicBezTo>
                    <a:pt x="1842318" y="130078"/>
                    <a:pt x="3045220" y="4069"/>
                    <a:pt x="3925082" y="97"/>
                  </a:cubicBezTo>
                  <a:close/>
                </a:path>
              </a:pathLst>
            </a:custGeom>
            <a:noFill/>
            <a:ln w="381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cs typeface="+mn-ea"/>
                <a:sym typeface="+mn-lt"/>
              </a:endParaRPr>
            </a:p>
          </p:txBody>
        </p:sp>
      </p:grpSp>
      <p:sp>
        <p:nvSpPr>
          <p:cNvPr id="5" name="文本框 4"/>
          <p:cNvSpPr txBox="1"/>
          <p:nvPr/>
        </p:nvSpPr>
        <p:spPr>
          <a:xfrm>
            <a:off x="1825219" y="1081844"/>
            <a:ext cx="3487228" cy="3154710"/>
          </a:xfrm>
          <a:prstGeom prst="rect">
            <a:avLst/>
          </a:prstGeom>
          <a:noFill/>
        </p:spPr>
        <p:txBody>
          <a:bodyPr wrap="square" rtlCol="0">
            <a:spAutoFit/>
            <a:scene3d>
              <a:camera prst="orthographicFront"/>
              <a:lightRig rig="threePt" dir="t"/>
            </a:scene3d>
            <a:sp3d contourW="12700"/>
          </a:bodyPr>
          <a:lstStyle/>
          <a:p>
            <a:pPr algn="ctr">
              <a:defRPr/>
            </a:pPr>
            <a:r>
              <a:rPr lang="en-US" altLang="zh-CN" sz="19900" b="1" dirty="0">
                <a:solidFill>
                  <a:srgbClr val="244C89"/>
                </a:solidFill>
                <a:latin typeface="思源黑体 CN Heavy" panose="020B0A00000000000000" pitchFamily="34" charset="-122"/>
                <a:ea typeface="思源黑体 CN Heavy" panose="020B0A00000000000000" pitchFamily="34" charset="-122"/>
                <a:cs typeface="+mn-ea"/>
                <a:sym typeface="+mn-lt"/>
              </a:rPr>
              <a:t>03</a:t>
            </a:r>
            <a:endParaRPr lang="zh-CN" altLang="en-US" sz="19900" b="1" dirty="0">
              <a:solidFill>
                <a:srgbClr val="244C89"/>
              </a:solidFill>
              <a:latin typeface="思源黑体 CN Heavy" panose="020B0A00000000000000" pitchFamily="34" charset="-122"/>
              <a:ea typeface="思源黑体 CN Heavy" panose="020B0A00000000000000" pitchFamily="34" charset="-122"/>
              <a:cs typeface="+mn-ea"/>
              <a:sym typeface="+mn-lt"/>
            </a:endParaRPr>
          </a:p>
        </p:txBody>
      </p:sp>
      <p:grpSp>
        <p:nvGrpSpPr>
          <p:cNvPr id="73" name="组合 72"/>
          <p:cNvGrpSpPr/>
          <p:nvPr/>
        </p:nvGrpSpPr>
        <p:grpSpPr>
          <a:xfrm>
            <a:off x="5312447" y="1511183"/>
            <a:ext cx="4528534" cy="886596"/>
            <a:chOff x="6448475" y="1755552"/>
            <a:chExt cx="4156551" cy="468133"/>
          </a:xfrm>
        </p:grpSpPr>
        <p:sp>
          <p:nvSpPr>
            <p:cNvPr id="80" name="TextBox 59"/>
            <p:cNvSpPr txBox="1">
              <a:spLocks noChangeArrowheads="1"/>
            </p:cNvSpPr>
            <p:nvPr/>
          </p:nvSpPr>
          <p:spPr bwMode="auto">
            <a:xfrm>
              <a:off x="6871636" y="1755552"/>
              <a:ext cx="2940050" cy="44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sz="4400" b="1" dirty="0">
                  <a:solidFill>
                    <a:srgbClr val="313D51"/>
                  </a:solidFill>
                  <a:latin typeface="+mn-lt"/>
                  <a:ea typeface="+mn-ea"/>
                  <a:cs typeface="+mn-ea"/>
                  <a:sym typeface="+mn-lt"/>
                </a:rPr>
                <a:t>原理与实现</a:t>
              </a:r>
            </a:p>
          </p:txBody>
        </p:sp>
        <p:cxnSp>
          <p:nvCxnSpPr>
            <p:cNvPr id="76" name="直接连接符 75"/>
            <p:cNvCxnSpPr/>
            <p:nvPr/>
          </p:nvCxnSpPr>
          <p:spPr>
            <a:xfrm flipH="1">
              <a:off x="6448475" y="2223685"/>
              <a:ext cx="4156551" cy="0"/>
            </a:xfrm>
            <a:prstGeom prst="line">
              <a:avLst/>
            </a:prstGeom>
            <a:noFill/>
            <a:ln w="19050" cap="flat" cmpd="sng" algn="ctr">
              <a:solidFill>
                <a:sysClr val="window" lastClr="FFFFFF">
                  <a:lumMod val="75000"/>
                </a:sysClr>
              </a:solidFill>
              <a:prstDash val="solid"/>
              <a:miter lim="800000"/>
            </a:ln>
            <a:effectLst/>
          </p:spPr>
        </p:cxnSp>
      </p:grpSp>
      <p:grpSp>
        <p:nvGrpSpPr>
          <p:cNvPr id="13" name="组合 12"/>
          <p:cNvGrpSpPr/>
          <p:nvPr/>
        </p:nvGrpSpPr>
        <p:grpSpPr>
          <a:xfrm>
            <a:off x="6117467" y="2641055"/>
            <a:ext cx="3648833" cy="684336"/>
            <a:chOff x="5034394" y="3531006"/>
            <a:chExt cx="3648833" cy="684336"/>
          </a:xfrm>
        </p:grpSpPr>
        <p:sp>
          <p:nvSpPr>
            <p:cNvPr id="14" name="文本框 13"/>
            <p:cNvSpPr txBox="1"/>
            <p:nvPr/>
          </p:nvSpPr>
          <p:spPr>
            <a:xfrm>
              <a:off x="5034394" y="3531006"/>
              <a:ext cx="1282439" cy="208775"/>
            </a:xfrm>
            <a:prstGeom prst="rect">
              <a:avLst/>
            </a:prstGeom>
            <a:noFill/>
          </p:spPr>
          <p:txBody>
            <a:bodyPr wrap="square" lIns="0" tIns="0" rIns="0" bIns="0" rtlCol="0">
              <a:spAutoFit/>
            </a:bodyPr>
            <a:lstStyle/>
            <a:p>
              <a:pPr marL="228600" lvl="1" indent="-228600">
                <a:lnSpc>
                  <a:spcPct val="120000"/>
                </a:lnSpc>
                <a:buSzPct val="70000"/>
                <a:buFont typeface="Wingdings" panose="05000000000000000000" pitchFamily="2" charset="2"/>
                <a:buChar char="l"/>
              </a:pPr>
              <a:r>
                <a:rPr lang="zh-CN" altLang="en-US" sz="1200" dirty="0">
                  <a:solidFill>
                    <a:srgbClr val="244C89"/>
                  </a:solidFill>
                  <a:cs typeface="+mn-ea"/>
                  <a:sym typeface="+mn-lt"/>
                </a:rPr>
                <a:t>数据包的捕获</a:t>
              </a:r>
            </a:p>
          </p:txBody>
        </p:sp>
        <p:sp>
          <p:nvSpPr>
            <p:cNvPr id="15" name="文本框 9"/>
            <p:cNvSpPr txBox="1"/>
            <p:nvPr/>
          </p:nvSpPr>
          <p:spPr>
            <a:xfrm>
              <a:off x="5034394" y="3792469"/>
              <a:ext cx="1498600" cy="422873"/>
            </a:xfrm>
            <a:prstGeom prst="rect">
              <a:avLst/>
            </a:prstGeom>
            <a:noFill/>
          </p:spPr>
          <p:txBody>
            <a:bodyPr wrap="square" lIns="0" tIns="0" rIns="0" bIns="0" rtlCol="0">
              <a:spAutoFit/>
            </a:bodyPr>
            <a:lstStyle/>
            <a:p>
              <a:pPr marL="228600" lvl="1" indent="-228600">
                <a:lnSpc>
                  <a:spcPct val="120000"/>
                </a:lnSpc>
                <a:buSzPct val="70000"/>
                <a:buFont typeface="Wingdings" panose="05000000000000000000" pitchFamily="2" charset="2"/>
                <a:buChar char="l"/>
              </a:pPr>
              <a:r>
                <a:rPr lang="en-US" altLang="zh-CN" sz="1200" dirty="0">
                  <a:solidFill>
                    <a:srgbClr val="244C89"/>
                  </a:solidFill>
                  <a:cs typeface="+mn-ea"/>
                  <a:sym typeface="+mn-lt"/>
                </a:rPr>
                <a:t>HTTP</a:t>
              </a:r>
              <a:r>
                <a:rPr lang="zh-CN" altLang="en-US" sz="1200" dirty="0">
                  <a:solidFill>
                    <a:srgbClr val="244C89"/>
                  </a:solidFill>
                  <a:cs typeface="+mn-ea"/>
                  <a:sym typeface="+mn-lt"/>
                </a:rPr>
                <a:t>协议的还原</a:t>
              </a:r>
            </a:p>
            <a:p>
              <a:pPr marL="228600" lvl="1" indent="-228600">
                <a:lnSpc>
                  <a:spcPct val="120000"/>
                </a:lnSpc>
                <a:buSzPct val="70000"/>
                <a:buFont typeface="Wingdings" panose="05000000000000000000" pitchFamily="2" charset="2"/>
                <a:buChar char="l"/>
              </a:pPr>
              <a:endParaRPr lang="zh-CN" altLang="en-US" sz="1200" dirty="0">
                <a:solidFill>
                  <a:srgbClr val="244C89"/>
                </a:solidFill>
                <a:cs typeface="+mn-ea"/>
                <a:sym typeface="+mn-lt"/>
              </a:endParaRPr>
            </a:p>
          </p:txBody>
        </p:sp>
        <p:sp>
          <p:nvSpPr>
            <p:cNvPr id="16" name="文本框 9"/>
            <p:cNvSpPr txBox="1"/>
            <p:nvPr/>
          </p:nvSpPr>
          <p:spPr>
            <a:xfrm>
              <a:off x="6582450" y="3531006"/>
              <a:ext cx="1577282" cy="208775"/>
            </a:xfrm>
            <a:prstGeom prst="rect">
              <a:avLst/>
            </a:prstGeom>
            <a:noFill/>
          </p:spPr>
          <p:txBody>
            <a:bodyPr wrap="square" lIns="0" tIns="0" rIns="0" bIns="0" rtlCol="0">
              <a:spAutoFit/>
            </a:bodyPr>
            <a:lstStyle/>
            <a:p>
              <a:pPr marL="228600" lvl="1" indent="-228600">
                <a:lnSpc>
                  <a:spcPct val="120000"/>
                </a:lnSpc>
                <a:buSzPct val="70000"/>
                <a:buFont typeface="Wingdings" panose="05000000000000000000" pitchFamily="2" charset="2"/>
                <a:buChar char="l"/>
              </a:pPr>
              <a:r>
                <a:rPr lang="en-US" altLang="zh-CN" sz="1200" dirty="0">
                  <a:solidFill>
                    <a:srgbClr val="244C89"/>
                  </a:solidFill>
                  <a:cs typeface="+mn-ea"/>
                  <a:sym typeface="+mn-lt"/>
                </a:rPr>
                <a:t>HTTP</a:t>
              </a:r>
              <a:r>
                <a:rPr lang="zh-CN" altLang="en-US" sz="1200" dirty="0">
                  <a:solidFill>
                    <a:srgbClr val="244C89"/>
                  </a:solidFill>
                  <a:cs typeface="+mn-ea"/>
                  <a:sym typeface="+mn-lt"/>
                </a:rPr>
                <a:t>协议的识别</a:t>
              </a:r>
            </a:p>
          </p:txBody>
        </p:sp>
        <p:sp>
          <p:nvSpPr>
            <p:cNvPr id="17" name="文本框 9"/>
            <p:cNvSpPr txBox="1"/>
            <p:nvPr/>
          </p:nvSpPr>
          <p:spPr>
            <a:xfrm>
              <a:off x="6582450" y="3792469"/>
              <a:ext cx="2100777" cy="208775"/>
            </a:xfrm>
            <a:prstGeom prst="rect">
              <a:avLst/>
            </a:prstGeom>
            <a:noFill/>
          </p:spPr>
          <p:txBody>
            <a:bodyPr wrap="square" lIns="0" tIns="0" rIns="0" bIns="0" rtlCol="0">
              <a:spAutoFit/>
            </a:bodyPr>
            <a:lstStyle/>
            <a:p>
              <a:pPr marL="228600" lvl="1" indent="-228600">
                <a:lnSpc>
                  <a:spcPct val="120000"/>
                </a:lnSpc>
                <a:buSzPct val="70000"/>
                <a:buFont typeface="Wingdings" panose="05000000000000000000" pitchFamily="2" charset="2"/>
                <a:buChar char="l"/>
              </a:pPr>
              <a:r>
                <a:rPr lang="zh-CN" altLang="en-US" sz="1200" dirty="0">
                  <a:solidFill>
                    <a:srgbClr val="244C89"/>
                  </a:solidFill>
                  <a:cs typeface="+mn-ea"/>
                  <a:sym typeface="+mn-lt"/>
                </a:rPr>
                <a:t>交互过程分析</a:t>
              </a:r>
            </a:p>
          </p:txBody>
        </p:sp>
      </p:grpSp>
      <p:sp>
        <p:nvSpPr>
          <p:cNvPr id="22" name="文本框 9"/>
          <p:cNvSpPr txBox="1"/>
          <p:nvPr/>
        </p:nvSpPr>
        <p:spPr>
          <a:xfrm>
            <a:off x="6117467" y="3177555"/>
            <a:ext cx="2100777" cy="208775"/>
          </a:xfrm>
          <a:prstGeom prst="rect">
            <a:avLst/>
          </a:prstGeom>
          <a:noFill/>
        </p:spPr>
        <p:txBody>
          <a:bodyPr wrap="square" lIns="0" tIns="0" rIns="0" bIns="0" rtlCol="0">
            <a:spAutoFit/>
          </a:bodyPr>
          <a:lstStyle/>
          <a:p>
            <a:pPr marL="228600" lvl="1" indent="-228600">
              <a:lnSpc>
                <a:spcPct val="120000"/>
              </a:lnSpc>
              <a:buSzPct val="70000"/>
              <a:buFont typeface="Wingdings" panose="05000000000000000000" pitchFamily="2" charset="2"/>
              <a:buChar char="l"/>
            </a:pPr>
            <a:r>
              <a:rPr lang="zh-CN" altLang="en-US" sz="1200" dirty="0">
                <a:solidFill>
                  <a:srgbClr val="244C89"/>
                </a:solidFill>
                <a:cs typeface="+mn-ea"/>
                <a:sym typeface="+mn-lt"/>
              </a:rPr>
              <a:t>图形用户界面</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658813" y="258246"/>
            <a:ext cx="576262" cy="576262"/>
            <a:chOff x="416756" y="345952"/>
            <a:chExt cx="576262" cy="576262"/>
          </a:xfrm>
        </p:grpSpPr>
        <p:sp>
          <p:nvSpPr>
            <p:cNvPr id="8" name="圆角矩形 10"/>
            <p:cNvSpPr>
              <a:spLocks noChangeArrowheads="1"/>
            </p:cNvSpPr>
            <p:nvPr/>
          </p:nvSpPr>
          <p:spPr bwMode="auto">
            <a:xfrm>
              <a:off x="416756" y="345952"/>
              <a:ext cx="576262" cy="576262"/>
            </a:xfrm>
            <a:prstGeom prst="roundRect">
              <a:avLst>
                <a:gd name="adj" fmla="val 16667"/>
              </a:avLst>
            </a:prstGeom>
            <a:solidFill>
              <a:srgbClr val="244C89"/>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mn-lt"/>
                <a:ea typeface="+mn-ea"/>
                <a:cs typeface="+mn-ea"/>
                <a:sym typeface="+mn-lt"/>
              </a:endParaRPr>
            </a:p>
          </p:txBody>
        </p:sp>
        <p:sp>
          <p:nvSpPr>
            <p:cNvPr id="9" name="Freeform 27"/>
            <p:cNvSpPr>
              <a:spLocks noEditPoints="1"/>
            </p:cNvSpPr>
            <p:nvPr/>
          </p:nvSpPr>
          <p:spPr bwMode="auto">
            <a:xfrm>
              <a:off x="548762" y="466597"/>
              <a:ext cx="312249" cy="334972"/>
            </a:xfrm>
            <a:custGeom>
              <a:avLst/>
              <a:gdLst>
                <a:gd name="T0" fmla="*/ 2147483646 w 812"/>
                <a:gd name="T1" fmla="*/ 0 h 858"/>
                <a:gd name="T2" fmla="*/ 2147483646 w 812"/>
                <a:gd name="T3" fmla="*/ 2147483646 h 858"/>
                <a:gd name="T4" fmla="*/ 2147483646 w 812"/>
                <a:gd name="T5" fmla="*/ 2147483646 h 858"/>
                <a:gd name="T6" fmla="*/ 2147483646 w 812"/>
                <a:gd name="T7" fmla="*/ 2147483646 h 858"/>
                <a:gd name="T8" fmla="*/ 2147483646 w 812"/>
                <a:gd name="T9" fmla="*/ 2147483646 h 858"/>
                <a:gd name="T10" fmla="*/ 2147483646 w 812"/>
                <a:gd name="T11" fmla="*/ 2147483646 h 858"/>
                <a:gd name="T12" fmla="*/ 2147483646 w 812"/>
                <a:gd name="T13" fmla="*/ 2147483646 h 858"/>
                <a:gd name="T14" fmla="*/ 2147483646 w 812"/>
                <a:gd name="T15" fmla="*/ 2147483646 h 858"/>
                <a:gd name="T16" fmla="*/ 0 w 812"/>
                <a:gd name="T17" fmla="*/ 2147483646 h 858"/>
                <a:gd name="T18" fmla="*/ 2147483646 w 812"/>
                <a:gd name="T19" fmla="*/ 2147483646 h 858"/>
                <a:gd name="T20" fmla="*/ 2147483646 w 812"/>
                <a:gd name="T21" fmla="*/ 2147483646 h 858"/>
                <a:gd name="T22" fmla="*/ 2147483646 w 812"/>
                <a:gd name="T23" fmla="*/ 2147483646 h 858"/>
                <a:gd name="T24" fmla="*/ 2147483646 w 812"/>
                <a:gd name="T25" fmla="*/ 2147483646 h 858"/>
                <a:gd name="T26" fmla="*/ 2147483646 w 812"/>
                <a:gd name="T27" fmla="*/ 2147483646 h 858"/>
                <a:gd name="T28" fmla="*/ 2147483646 w 812"/>
                <a:gd name="T29" fmla="*/ 2147483646 h 858"/>
                <a:gd name="T30" fmla="*/ 2147483646 w 812"/>
                <a:gd name="T31" fmla="*/ 2147483646 h 858"/>
                <a:gd name="T32" fmla="*/ 2147483646 w 812"/>
                <a:gd name="T33" fmla="*/ 2147483646 h 858"/>
                <a:gd name="T34" fmla="*/ 2147483646 w 812"/>
                <a:gd name="T35" fmla="*/ 2147483646 h 858"/>
                <a:gd name="T36" fmla="*/ 2147483646 w 812"/>
                <a:gd name="T37" fmla="*/ 2147483646 h 858"/>
                <a:gd name="T38" fmla="*/ 2147483646 w 812"/>
                <a:gd name="T39" fmla="*/ 2147483646 h 858"/>
                <a:gd name="T40" fmla="*/ 2147483646 w 812"/>
                <a:gd name="T41" fmla="*/ 2147483646 h 858"/>
                <a:gd name="T42" fmla="*/ 2147483646 w 812"/>
                <a:gd name="T43" fmla="*/ 2147483646 h 858"/>
                <a:gd name="T44" fmla="*/ 2147483646 w 812"/>
                <a:gd name="T45" fmla="*/ 2147483646 h 858"/>
                <a:gd name="T46" fmla="*/ 2147483646 w 812"/>
                <a:gd name="T47" fmla="*/ 2147483646 h 858"/>
                <a:gd name="T48" fmla="*/ 2147483646 w 812"/>
                <a:gd name="T49" fmla="*/ 2147483646 h 858"/>
                <a:gd name="T50" fmla="*/ 2147483646 w 812"/>
                <a:gd name="T51" fmla="*/ 2147483646 h 858"/>
                <a:gd name="T52" fmla="*/ 2147483646 w 812"/>
                <a:gd name="T53" fmla="*/ 2147483646 h 858"/>
                <a:gd name="T54" fmla="*/ 2147483646 w 812"/>
                <a:gd name="T55" fmla="*/ 2147483646 h 858"/>
                <a:gd name="T56" fmla="*/ 2147483646 w 812"/>
                <a:gd name="T57" fmla="*/ 2147483646 h 858"/>
                <a:gd name="T58" fmla="*/ 2147483646 w 812"/>
                <a:gd name="T59" fmla="*/ 2147483646 h 858"/>
                <a:gd name="T60" fmla="*/ 2147483646 w 812"/>
                <a:gd name="T61" fmla="*/ 2147483646 h 858"/>
                <a:gd name="T62" fmla="*/ 2147483646 w 812"/>
                <a:gd name="T63" fmla="*/ 2147483646 h 858"/>
                <a:gd name="T64" fmla="*/ 2147483646 w 812"/>
                <a:gd name="T65" fmla="*/ 2147483646 h 858"/>
                <a:gd name="T66" fmla="*/ 2147483646 w 812"/>
                <a:gd name="T67" fmla="*/ 2147483646 h 858"/>
                <a:gd name="T68" fmla="*/ 2147483646 w 812"/>
                <a:gd name="T69" fmla="*/ 2147483646 h 8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12" h="858">
                  <a:moveTo>
                    <a:pt x="179" y="0"/>
                  </a:moveTo>
                  <a:lnTo>
                    <a:pt x="507" y="0"/>
                  </a:lnTo>
                  <a:cubicBezTo>
                    <a:pt x="569" y="0"/>
                    <a:pt x="620" y="51"/>
                    <a:pt x="620" y="113"/>
                  </a:cubicBezTo>
                  <a:lnTo>
                    <a:pt x="620" y="264"/>
                  </a:lnTo>
                  <a:cubicBezTo>
                    <a:pt x="584" y="292"/>
                    <a:pt x="563" y="318"/>
                    <a:pt x="535" y="356"/>
                  </a:cubicBezTo>
                  <a:lnTo>
                    <a:pt x="535" y="113"/>
                  </a:lnTo>
                  <a:cubicBezTo>
                    <a:pt x="535" y="98"/>
                    <a:pt x="522" y="85"/>
                    <a:pt x="507" y="85"/>
                  </a:cubicBezTo>
                  <a:lnTo>
                    <a:pt x="247" y="85"/>
                  </a:lnTo>
                  <a:lnTo>
                    <a:pt x="247" y="204"/>
                  </a:lnTo>
                  <a:cubicBezTo>
                    <a:pt x="247" y="216"/>
                    <a:pt x="237" y="226"/>
                    <a:pt x="225" y="226"/>
                  </a:cubicBezTo>
                  <a:lnTo>
                    <a:pt x="86" y="226"/>
                  </a:lnTo>
                  <a:lnTo>
                    <a:pt x="86" y="643"/>
                  </a:lnTo>
                  <a:cubicBezTo>
                    <a:pt x="86" y="658"/>
                    <a:pt x="98" y="670"/>
                    <a:pt x="113" y="670"/>
                  </a:cubicBezTo>
                  <a:lnTo>
                    <a:pt x="375" y="670"/>
                  </a:lnTo>
                  <a:cubicBezTo>
                    <a:pt x="366" y="699"/>
                    <a:pt x="358" y="727"/>
                    <a:pt x="353" y="756"/>
                  </a:cubicBezTo>
                  <a:lnTo>
                    <a:pt x="113" y="756"/>
                  </a:lnTo>
                  <a:cubicBezTo>
                    <a:pt x="51" y="756"/>
                    <a:pt x="0" y="705"/>
                    <a:pt x="0" y="643"/>
                  </a:cubicBezTo>
                  <a:lnTo>
                    <a:pt x="0" y="178"/>
                  </a:lnTo>
                  <a:lnTo>
                    <a:pt x="179" y="0"/>
                  </a:lnTo>
                  <a:close/>
                  <a:moveTo>
                    <a:pt x="721" y="277"/>
                  </a:moveTo>
                  <a:cubicBezTo>
                    <a:pt x="733" y="283"/>
                    <a:pt x="740" y="295"/>
                    <a:pt x="743" y="310"/>
                  </a:cubicBezTo>
                  <a:cubicBezTo>
                    <a:pt x="765" y="316"/>
                    <a:pt x="786" y="330"/>
                    <a:pt x="802" y="358"/>
                  </a:cubicBezTo>
                  <a:cubicBezTo>
                    <a:pt x="812" y="382"/>
                    <a:pt x="808" y="417"/>
                    <a:pt x="794" y="442"/>
                  </a:cubicBezTo>
                  <a:cubicBezTo>
                    <a:pt x="770" y="487"/>
                    <a:pt x="736" y="543"/>
                    <a:pt x="707" y="588"/>
                  </a:cubicBezTo>
                  <a:cubicBezTo>
                    <a:pt x="688" y="595"/>
                    <a:pt x="692" y="556"/>
                    <a:pt x="699" y="546"/>
                  </a:cubicBezTo>
                  <a:cubicBezTo>
                    <a:pt x="723" y="510"/>
                    <a:pt x="743" y="477"/>
                    <a:pt x="762" y="413"/>
                  </a:cubicBezTo>
                  <a:cubicBezTo>
                    <a:pt x="766" y="382"/>
                    <a:pt x="752" y="368"/>
                    <a:pt x="743" y="355"/>
                  </a:cubicBezTo>
                  <a:cubicBezTo>
                    <a:pt x="742" y="358"/>
                    <a:pt x="742" y="360"/>
                    <a:pt x="741" y="363"/>
                  </a:cubicBezTo>
                  <a:cubicBezTo>
                    <a:pt x="723" y="355"/>
                    <a:pt x="706" y="346"/>
                    <a:pt x="688" y="337"/>
                  </a:cubicBezTo>
                  <a:cubicBezTo>
                    <a:pt x="670" y="327"/>
                    <a:pt x="653" y="314"/>
                    <a:pt x="636" y="302"/>
                  </a:cubicBezTo>
                  <a:cubicBezTo>
                    <a:pt x="669" y="274"/>
                    <a:pt x="698" y="264"/>
                    <a:pt x="721" y="277"/>
                  </a:cubicBezTo>
                  <a:close/>
                  <a:moveTo>
                    <a:pt x="734" y="395"/>
                  </a:moveTo>
                  <a:cubicBezTo>
                    <a:pt x="719" y="445"/>
                    <a:pt x="690" y="508"/>
                    <a:pt x="649" y="579"/>
                  </a:cubicBezTo>
                  <a:cubicBezTo>
                    <a:pt x="628" y="615"/>
                    <a:pt x="604" y="650"/>
                    <a:pt x="580" y="681"/>
                  </a:cubicBezTo>
                  <a:cubicBezTo>
                    <a:pt x="557" y="670"/>
                    <a:pt x="535" y="658"/>
                    <a:pt x="512" y="646"/>
                  </a:cubicBezTo>
                  <a:cubicBezTo>
                    <a:pt x="488" y="633"/>
                    <a:pt x="465" y="617"/>
                    <a:pt x="442" y="601"/>
                  </a:cubicBezTo>
                  <a:cubicBezTo>
                    <a:pt x="457" y="565"/>
                    <a:pt x="475" y="527"/>
                    <a:pt x="496" y="491"/>
                  </a:cubicBezTo>
                  <a:cubicBezTo>
                    <a:pt x="536" y="420"/>
                    <a:pt x="576" y="363"/>
                    <a:pt x="612" y="325"/>
                  </a:cubicBezTo>
                  <a:cubicBezTo>
                    <a:pt x="631" y="338"/>
                    <a:pt x="650" y="351"/>
                    <a:pt x="671" y="363"/>
                  </a:cubicBezTo>
                  <a:cubicBezTo>
                    <a:pt x="691" y="375"/>
                    <a:pt x="712" y="384"/>
                    <a:pt x="734" y="395"/>
                  </a:cubicBezTo>
                  <a:close/>
                  <a:moveTo>
                    <a:pt x="560" y="707"/>
                  </a:moveTo>
                  <a:cubicBezTo>
                    <a:pt x="486" y="797"/>
                    <a:pt x="410" y="858"/>
                    <a:pt x="392" y="848"/>
                  </a:cubicBezTo>
                  <a:cubicBezTo>
                    <a:pt x="375" y="838"/>
                    <a:pt x="389" y="742"/>
                    <a:pt x="430" y="632"/>
                  </a:cubicBezTo>
                  <a:cubicBezTo>
                    <a:pt x="451" y="645"/>
                    <a:pt x="472" y="659"/>
                    <a:pt x="494" y="672"/>
                  </a:cubicBezTo>
                  <a:cubicBezTo>
                    <a:pt x="516" y="685"/>
                    <a:pt x="538" y="695"/>
                    <a:pt x="560" y="707"/>
                  </a:cubicBezTo>
                  <a:close/>
                  <a:moveTo>
                    <a:pt x="294" y="149"/>
                  </a:moveTo>
                  <a:lnTo>
                    <a:pt x="482" y="149"/>
                  </a:lnTo>
                  <a:lnTo>
                    <a:pt x="482" y="193"/>
                  </a:lnTo>
                  <a:lnTo>
                    <a:pt x="294" y="193"/>
                  </a:lnTo>
                  <a:lnTo>
                    <a:pt x="294" y="149"/>
                  </a:lnTo>
                  <a:close/>
                  <a:moveTo>
                    <a:pt x="148" y="437"/>
                  </a:moveTo>
                  <a:lnTo>
                    <a:pt x="258" y="437"/>
                  </a:lnTo>
                  <a:lnTo>
                    <a:pt x="258" y="480"/>
                  </a:lnTo>
                  <a:lnTo>
                    <a:pt x="148" y="480"/>
                  </a:lnTo>
                  <a:lnTo>
                    <a:pt x="148" y="437"/>
                  </a:lnTo>
                  <a:close/>
                  <a:moveTo>
                    <a:pt x="148" y="337"/>
                  </a:moveTo>
                  <a:lnTo>
                    <a:pt x="482" y="337"/>
                  </a:lnTo>
                  <a:lnTo>
                    <a:pt x="482" y="381"/>
                  </a:lnTo>
                  <a:lnTo>
                    <a:pt x="148" y="381"/>
                  </a:lnTo>
                  <a:lnTo>
                    <a:pt x="148" y="337"/>
                  </a:lnTo>
                  <a:close/>
                  <a:moveTo>
                    <a:pt x="148" y="245"/>
                  </a:moveTo>
                  <a:lnTo>
                    <a:pt x="482" y="245"/>
                  </a:lnTo>
                  <a:lnTo>
                    <a:pt x="482" y="288"/>
                  </a:lnTo>
                  <a:lnTo>
                    <a:pt x="148" y="288"/>
                  </a:lnTo>
                  <a:lnTo>
                    <a:pt x="148" y="245"/>
                  </a:lnTo>
                  <a:close/>
                  <a:moveTo>
                    <a:pt x="111" y="187"/>
                  </a:moveTo>
                  <a:lnTo>
                    <a:pt x="193" y="187"/>
                  </a:lnTo>
                  <a:cubicBezTo>
                    <a:pt x="201" y="187"/>
                    <a:pt x="208" y="181"/>
                    <a:pt x="208" y="173"/>
                  </a:cubicBezTo>
                  <a:lnTo>
                    <a:pt x="208" y="91"/>
                  </a:lnTo>
                  <a:lnTo>
                    <a:pt x="111" y="18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cs typeface="+mn-ea"/>
                <a:sym typeface="+mn-lt"/>
              </a:endParaRPr>
            </a:p>
          </p:txBody>
        </p:sp>
      </p:grpSp>
      <p:sp>
        <p:nvSpPr>
          <p:cNvPr id="10" name="TextBox 59"/>
          <p:cNvSpPr txBox="1">
            <a:spLocks noChangeArrowheads="1"/>
          </p:cNvSpPr>
          <p:nvPr/>
        </p:nvSpPr>
        <p:spPr bwMode="auto">
          <a:xfrm>
            <a:off x="1339054" y="264177"/>
            <a:ext cx="2940050" cy="509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sz="2400" b="1" dirty="0">
                <a:solidFill>
                  <a:srgbClr val="313D51"/>
                </a:solidFill>
                <a:latin typeface="+mn-lt"/>
                <a:ea typeface="+mn-ea"/>
                <a:cs typeface="+mn-ea"/>
                <a:sym typeface="+mn-lt"/>
              </a:rPr>
              <a:t>项目结构</a:t>
            </a:r>
          </a:p>
        </p:txBody>
      </p:sp>
      <p:grpSp>
        <p:nvGrpSpPr>
          <p:cNvPr id="11" name="组合 10"/>
          <p:cNvGrpSpPr/>
          <p:nvPr/>
        </p:nvGrpSpPr>
        <p:grpSpPr>
          <a:xfrm>
            <a:off x="1421503" y="801950"/>
            <a:ext cx="4171536" cy="45719"/>
            <a:chOff x="6956001" y="1968700"/>
            <a:chExt cx="4171536" cy="45719"/>
          </a:xfrm>
        </p:grpSpPr>
        <p:cxnSp>
          <p:nvCxnSpPr>
            <p:cNvPr id="12" name="直接连接符 11"/>
            <p:cNvCxnSpPr/>
            <p:nvPr/>
          </p:nvCxnSpPr>
          <p:spPr>
            <a:xfrm flipH="1">
              <a:off x="6970986" y="2009999"/>
              <a:ext cx="4156551" cy="0"/>
            </a:xfrm>
            <a:prstGeom prst="line">
              <a:avLst/>
            </a:prstGeom>
            <a:noFill/>
            <a:ln w="19050" cap="flat" cmpd="sng" algn="ctr">
              <a:solidFill>
                <a:sysClr val="window" lastClr="FFFFFF">
                  <a:lumMod val="75000"/>
                </a:sysClr>
              </a:solidFill>
              <a:prstDash val="solid"/>
              <a:miter lim="800000"/>
            </a:ln>
            <a:effectLst/>
          </p:spPr>
        </p:cxnSp>
        <p:sp>
          <p:nvSpPr>
            <p:cNvPr id="13" name="矩形 12"/>
            <p:cNvSpPr/>
            <p:nvPr/>
          </p:nvSpPr>
          <p:spPr>
            <a:xfrm flipH="1">
              <a:off x="6956001" y="1968700"/>
              <a:ext cx="950535" cy="45719"/>
            </a:xfrm>
            <a:prstGeom prst="rect">
              <a:avLst/>
            </a:prstGeom>
            <a:solidFill>
              <a:srgbClr val="244C89"/>
            </a:solidFill>
            <a:ln w="12700" cap="flat" cmpd="sng" algn="ctr">
              <a:noFill/>
              <a:prstDash val="solid"/>
              <a:miter lim="800000"/>
            </a:ln>
            <a:effectLst/>
          </p:spPr>
          <p:txBody>
            <a:bodyPr rtlCol="0" anchor="ctr"/>
            <a:lstStyle/>
            <a:p>
              <a:pPr algn="ctr" defTabSz="913765">
                <a:lnSpc>
                  <a:spcPct val="120000"/>
                </a:lnSpc>
                <a:defRPr/>
              </a:pPr>
              <a:endParaRPr lang="zh-CN" altLang="en-US" sz="1800" kern="0">
                <a:solidFill>
                  <a:srgbClr val="313D51"/>
                </a:solidFill>
                <a:cs typeface="+mn-ea"/>
                <a:sym typeface="+mn-lt"/>
              </a:endParaRPr>
            </a:p>
          </p:txBody>
        </p:sp>
      </p:grpSp>
      <p:pic>
        <p:nvPicPr>
          <p:cNvPr id="15" name="图片 14"/>
          <p:cNvPicPr>
            <a:picLocks noChangeAspect="1"/>
          </p:cNvPicPr>
          <p:nvPr/>
        </p:nvPicPr>
        <p:blipFill>
          <a:blip r:embed="rId3"/>
          <a:stretch>
            <a:fillRect/>
          </a:stretch>
        </p:blipFill>
        <p:spPr>
          <a:xfrm>
            <a:off x="6096000" y="989292"/>
            <a:ext cx="5581579" cy="4548944"/>
          </a:xfrm>
          <a:prstGeom prst="rect">
            <a:avLst/>
          </a:prstGeom>
          <a:noFill/>
          <a:ln>
            <a:noFill/>
          </a:ln>
        </p:spPr>
      </p:pic>
      <p:sp>
        <p:nvSpPr>
          <p:cNvPr id="14" name="文本框 13"/>
          <p:cNvSpPr txBox="1"/>
          <p:nvPr/>
        </p:nvSpPr>
        <p:spPr>
          <a:xfrm>
            <a:off x="946943" y="1727132"/>
            <a:ext cx="4646096" cy="2308324"/>
          </a:xfrm>
          <a:prstGeom prst="rect">
            <a:avLst/>
          </a:prstGeom>
          <a:noFill/>
        </p:spPr>
        <p:txBody>
          <a:bodyPr wrap="square">
            <a:spAutoFit/>
          </a:bodyPr>
          <a:lstStyle/>
          <a:p>
            <a:r>
              <a:rPr lang="zh-CN" altLang="zh-CN" dirty="0">
                <a:solidFill>
                  <a:srgbClr val="313D51"/>
                </a:solidFill>
                <a:cs typeface="+mn-ea"/>
              </a:rPr>
              <a:t>整个项目大致分为</a:t>
            </a:r>
            <a:r>
              <a:rPr lang="en-US" altLang="zh-CN" dirty="0">
                <a:solidFill>
                  <a:srgbClr val="313D51"/>
                </a:solidFill>
                <a:cs typeface="+mn-ea"/>
              </a:rPr>
              <a:t>main</a:t>
            </a:r>
            <a:r>
              <a:rPr lang="zh-CN" altLang="zh-CN" dirty="0">
                <a:solidFill>
                  <a:srgbClr val="313D51"/>
                </a:solidFill>
                <a:cs typeface="+mn-ea"/>
              </a:rPr>
              <a:t>函数，</a:t>
            </a:r>
            <a:r>
              <a:rPr lang="en-US" altLang="zh-CN" dirty="0" err="1">
                <a:solidFill>
                  <a:srgbClr val="313D51"/>
                </a:solidFill>
                <a:cs typeface="+mn-ea"/>
              </a:rPr>
              <a:t>Pkt_capturer</a:t>
            </a:r>
            <a:r>
              <a:rPr lang="zh-CN" altLang="zh-CN" dirty="0">
                <a:solidFill>
                  <a:srgbClr val="313D51"/>
                </a:solidFill>
                <a:cs typeface="+mn-ea"/>
              </a:rPr>
              <a:t>（数据包捕获）类，</a:t>
            </a:r>
            <a:r>
              <a:rPr lang="en-US" altLang="zh-CN" dirty="0" err="1">
                <a:solidFill>
                  <a:srgbClr val="313D51"/>
                </a:solidFill>
                <a:cs typeface="+mn-ea"/>
              </a:rPr>
              <a:t>Http_identifier</a:t>
            </a:r>
            <a:r>
              <a:rPr lang="zh-CN" altLang="zh-CN" dirty="0">
                <a:solidFill>
                  <a:srgbClr val="313D51"/>
                </a:solidFill>
                <a:cs typeface="+mn-ea"/>
              </a:rPr>
              <a:t>（</a:t>
            </a:r>
            <a:r>
              <a:rPr lang="en-US" altLang="zh-CN" dirty="0">
                <a:solidFill>
                  <a:srgbClr val="313D51"/>
                </a:solidFill>
                <a:cs typeface="+mn-ea"/>
              </a:rPr>
              <a:t>HTTP</a:t>
            </a:r>
            <a:r>
              <a:rPr lang="zh-CN" altLang="zh-CN" dirty="0">
                <a:solidFill>
                  <a:srgbClr val="313D51"/>
                </a:solidFill>
                <a:cs typeface="+mn-ea"/>
              </a:rPr>
              <a:t>协议识别）类，</a:t>
            </a:r>
            <a:r>
              <a:rPr lang="en-US" altLang="zh-CN" dirty="0" err="1">
                <a:solidFill>
                  <a:srgbClr val="313D51"/>
                </a:solidFill>
                <a:cs typeface="+mn-ea"/>
              </a:rPr>
              <a:t>Http_reverter</a:t>
            </a:r>
            <a:r>
              <a:rPr lang="zh-CN" altLang="zh-CN" dirty="0">
                <a:solidFill>
                  <a:srgbClr val="313D51"/>
                </a:solidFill>
                <a:cs typeface="+mn-ea"/>
              </a:rPr>
              <a:t>（数据包还原）类，</a:t>
            </a:r>
            <a:r>
              <a:rPr lang="en-US" altLang="zh-CN" dirty="0" err="1">
                <a:solidFill>
                  <a:srgbClr val="313D51"/>
                </a:solidFill>
                <a:cs typeface="+mn-ea"/>
              </a:rPr>
              <a:t>Analyser</a:t>
            </a:r>
            <a:r>
              <a:rPr lang="zh-CN" altLang="zh-CN" dirty="0">
                <a:solidFill>
                  <a:srgbClr val="313D51"/>
                </a:solidFill>
                <a:cs typeface="+mn-ea"/>
              </a:rPr>
              <a:t>交互分析类，数据包还原类有两个子类分别是请求协议和应答协议的还原类</a:t>
            </a:r>
            <a:r>
              <a:rPr lang="zh-CN" altLang="en-US" dirty="0">
                <a:solidFill>
                  <a:srgbClr val="313D51"/>
                </a:solidFill>
                <a:cs typeface="+mn-ea"/>
              </a:rPr>
              <a:t>（</a:t>
            </a:r>
            <a:r>
              <a:rPr lang="zh-CN" altLang="zh-CN" dirty="0">
                <a:solidFill>
                  <a:srgbClr val="313D51"/>
                </a:solidFill>
                <a:cs typeface="+mn-ea"/>
              </a:rPr>
              <a:t>图中没有文字标注的箭头仅表示创建和使用实例的顺序，指示程序运行的流程，不表示类之间的继承关系</a:t>
            </a:r>
            <a:r>
              <a:rPr lang="zh-CN" altLang="en-US" dirty="0">
                <a:solidFill>
                  <a:srgbClr val="313D51"/>
                </a:solidFill>
                <a:cs typeface="+mn-ea"/>
              </a:rPr>
              <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658813" y="258246"/>
            <a:ext cx="576262" cy="576262"/>
            <a:chOff x="416756" y="345952"/>
            <a:chExt cx="576262" cy="576262"/>
          </a:xfrm>
        </p:grpSpPr>
        <p:sp>
          <p:nvSpPr>
            <p:cNvPr id="32" name="圆角矩形 10"/>
            <p:cNvSpPr>
              <a:spLocks noChangeArrowheads="1"/>
            </p:cNvSpPr>
            <p:nvPr/>
          </p:nvSpPr>
          <p:spPr bwMode="auto">
            <a:xfrm>
              <a:off x="416756" y="345952"/>
              <a:ext cx="576262" cy="576262"/>
            </a:xfrm>
            <a:prstGeom prst="roundRect">
              <a:avLst>
                <a:gd name="adj" fmla="val 16667"/>
              </a:avLst>
            </a:prstGeom>
            <a:solidFill>
              <a:srgbClr val="244C89"/>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mn-lt"/>
                <a:ea typeface="+mn-ea"/>
                <a:cs typeface="+mn-ea"/>
                <a:sym typeface="+mn-lt"/>
              </a:endParaRPr>
            </a:p>
          </p:txBody>
        </p:sp>
        <p:sp>
          <p:nvSpPr>
            <p:cNvPr id="33" name="Freeform 27"/>
            <p:cNvSpPr>
              <a:spLocks noEditPoints="1"/>
            </p:cNvSpPr>
            <p:nvPr/>
          </p:nvSpPr>
          <p:spPr bwMode="auto">
            <a:xfrm>
              <a:off x="548762" y="466597"/>
              <a:ext cx="312249" cy="334972"/>
            </a:xfrm>
            <a:custGeom>
              <a:avLst/>
              <a:gdLst>
                <a:gd name="T0" fmla="*/ 2147483646 w 812"/>
                <a:gd name="T1" fmla="*/ 0 h 858"/>
                <a:gd name="T2" fmla="*/ 2147483646 w 812"/>
                <a:gd name="T3" fmla="*/ 2147483646 h 858"/>
                <a:gd name="T4" fmla="*/ 2147483646 w 812"/>
                <a:gd name="T5" fmla="*/ 2147483646 h 858"/>
                <a:gd name="T6" fmla="*/ 2147483646 w 812"/>
                <a:gd name="T7" fmla="*/ 2147483646 h 858"/>
                <a:gd name="T8" fmla="*/ 2147483646 w 812"/>
                <a:gd name="T9" fmla="*/ 2147483646 h 858"/>
                <a:gd name="T10" fmla="*/ 2147483646 w 812"/>
                <a:gd name="T11" fmla="*/ 2147483646 h 858"/>
                <a:gd name="T12" fmla="*/ 2147483646 w 812"/>
                <a:gd name="T13" fmla="*/ 2147483646 h 858"/>
                <a:gd name="T14" fmla="*/ 2147483646 w 812"/>
                <a:gd name="T15" fmla="*/ 2147483646 h 858"/>
                <a:gd name="T16" fmla="*/ 0 w 812"/>
                <a:gd name="T17" fmla="*/ 2147483646 h 858"/>
                <a:gd name="T18" fmla="*/ 2147483646 w 812"/>
                <a:gd name="T19" fmla="*/ 2147483646 h 858"/>
                <a:gd name="T20" fmla="*/ 2147483646 w 812"/>
                <a:gd name="T21" fmla="*/ 2147483646 h 858"/>
                <a:gd name="T22" fmla="*/ 2147483646 w 812"/>
                <a:gd name="T23" fmla="*/ 2147483646 h 858"/>
                <a:gd name="T24" fmla="*/ 2147483646 w 812"/>
                <a:gd name="T25" fmla="*/ 2147483646 h 858"/>
                <a:gd name="T26" fmla="*/ 2147483646 w 812"/>
                <a:gd name="T27" fmla="*/ 2147483646 h 858"/>
                <a:gd name="T28" fmla="*/ 2147483646 w 812"/>
                <a:gd name="T29" fmla="*/ 2147483646 h 858"/>
                <a:gd name="T30" fmla="*/ 2147483646 w 812"/>
                <a:gd name="T31" fmla="*/ 2147483646 h 858"/>
                <a:gd name="T32" fmla="*/ 2147483646 w 812"/>
                <a:gd name="T33" fmla="*/ 2147483646 h 858"/>
                <a:gd name="T34" fmla="*/ 2147483646 w 812"/>
                <a:gd name="T35" fmla="*/ 2147483646 h 858"/>
                <a:gd name="T36" fmla="*/ 2147483646 w 812"/>
                <a:gd name="T37" fmla="*/ 2147483646 h 858"/>
                <a:gd name="T38" fmla="*/ 2147483646 w 812"/>
                <a:gd name="T39" fmla="*/ 2147483646 h 858"/>
                <a:gd name="T40" fmla="*/ 2147483646 w 812"/>
                <a:gd name="T41" fmla="*/ 2147483646 h 858"/>
                <a:gd name="T42" fmla="*/ 2147483646 w 812"/>
                <a:gd name="T43" fmla="*/ 2147483646 h 858"/>
                <a:gd name="T44" fmla="*/ 2147483646 w 812"/>
                <a:gd name="T45" fmla="*/ 2147483646 h 858"/>
                <a:gd name="T46" fmla="*/ 2147483646 w 812"/>
                <a:gd name="T47" fmla="*/ 2147483646 h 858"/>
                <a:gd name="T48" fmla="*/ 2147483646 w 812"/>
                <a:gd name="T49" fmla="*/ 2147483646 h 858"/>
                <a:gd name="T50" fmla="*/ 2147483646 w 812"/>
                <a:gd name="T51" fmla="*/ 2147483646 h 858"/>
                <a:gd name="T52" fmla="*/ 2147483646 w 812"/>
                <a:gd name="T53" fmla="*/ 2147483646 h 858"/>
                <a:gd name="T54" fmla="*/ 2147483646 w 812"/>
                <a:gd name="T55" fmla="*/ 2147483646 h 858"/>
                <a:gd name="T56" fmla="*/ 2147483646 w 812"/>
                <a:gd name="T57" fmla="*/ 2147483646 h 858"/>
                <a:gd name="T58" fmla="*/ 2147483646 w 812"/>
                <a:gd name="T59" fmla="*/ 2147483646 h 858"/>
                <a:gd name="T60" fmla="*/ 2147483646 w 812"/>
                <a:gd name="T61" fmla="*/ 2147483646 h 858"/>
                <a:gd name="T62" fmla="*/ 2147483646 w 812"/>
                <a:gd name="T63" fmla="*/ 2147483646 h 858"/>
                <a:gd name="T64" fmla="*/ 2147483646 w 812"/>
                <a:gd name="T65" fmla="*/ 2147483646 h 858"/>
                <a:gd name="T66" fmla="*/ 2147483646 w 812"/>
                <a:gd name="T67" fmla="*/ 2147483646 h 858"/>
                <a:gd name="T68" fmla="*/ 2147483646 w 812"/>
                <a:gd name="T69" fmla="*/ 2147483646 h 8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12" h="858">
                  <a:moveTo>
                    <a:pt x="179" y="0"/>
                  </a:moveTo>
                  <a:lnTo>
                    <a:pt x="507" y="0"/>
                  </a:lnTo>
                  <a:cubicBezTo>
                    <a:pt x="569" y="0"/>
                    <a:pt x="620" y="51"/>
                    <a:pt x="620" y="113"/>
                  </a:cubicBezTo>
                  <a:lnTo>
                    <a:pt x="620" y="264"/>
                  </a:lnTo>
                  <a:cubicBezTo>
                    <a:pt x="584" y="292"/>
                    <a:pt x="563" y="318"/>
                    <a:pt x="535" y="356"/>
                  </a:cubicBezTo>
                  <a:lnTo>
                    <a:pt x="535" y="113"/>
                  </a:lnTo>
                  <a:cubicBezTo>
                    <a:pt x="535" y="98"/>
                    <a:pt x="522" y="85"/>
                    <a:pt x="507" y="85"/>
                  </a:cubicBezTo>
                  <a:lnTo>
                    <a:pt x="247" y="85"/>
                  </a:lnTo>
                  <a:lnTo>
                    <a:pt x="247" y="204"/>
                  </a:lnTo>
                  <a:cubicBezTo>
                    <a:pt x="247" y="216"/>
                    <a:pt x="237" y="226"/>
                    <a:pt x="225" y="226"/>
                  </a:cubicBezTo>
                  <a:lnTo>
                    <a:pt x="86" y="226"/>
                  </a:lnTo>
                  <a:lnTo>
                    <a:pt x="86" y="643"/>
                  </a:lnTo>
                  <a:cubicBezTo>
                    <a:pt x="86" y="658"/>
                    <a:pt x="98" y="670"/>
                    <a:pt x="113" y="670"/>
                  </a:cubicBezTo>
                  <a:lnTo>
                    <a:pt x="375" y="670"/>
                  </a:lnTo>
                  <a:cubicBezTo>
                    <a:pt x="366" y="699"/>
                    <a:pt x="358" y="727"/>
                    <a:pt x="353" y="756"/>
                  </a:cubicBezTo>
                  <a:lnTo>
                    <a:pt x="113" y="756"/>
                  </a:lnTo>
                  <a:cubicBezTo>
                    <a:pt x="51" y="756"/>
                    <a:pt x="0" y="705"/>
                    <a:pt x="0" y="643"/>
                  </a:cubicBezTo>
                  <a:lnTo>
                    <a:pt x="0" y="178"/>
                  </a:lnTo>
                  <a:lnTo>
                    <a:pt x="179" y="0"/>
                  </a:lnTo>
                  <a:close/>
                  <a:moveTo>
                    <a:pt x="721" y="277"/>
                  </a:moveTo>
                  <a:cubicBezTo>
                    <a:pt x="733" y="283"/>
                    <a:pt x="740" y="295"/>
                    <a:pt x="743" y="310"/>
                  </a:cubicBezTo>
                  <a:cubicBezTo>
                    <a:pt x="765" y="316"/>
                    <a:pt x="786" y="330"/>
                    <a:pt x="802" y="358"/>
                  </a:cubicBezTo>
                  <a:cubicBezTo>
                    <a:pt x="812" y="382"/>
                    <a:pt x="808" y="417"/>
                    <a:pt x="794" y="442"/>
                  </a:cubicBezTo>
                  <a:cubicBezTo>
                    <a:pt x="770" y="487"/>
                    <a:pt x="736" y="543"/>
                    <a:pt x="707" y="588"/>
                  </a:cubicBezTo>
                  <a:cubicBezTo>
                    <a:pt x="688" y="595"/>
                    <a:pt x="692" y="556"/>
                    <a:pt x="699" y="546"/>
                  </a:cubicBezTo>
                  <a:cubicBezTo>
                    <a:pt x="723" y="510"/>
                    <a:pt x="743" y="477"/>
                    <a:pt x="762" y="413"/>
                  </a:cubicBezTo>
                  <a:cubicBezTo>
                    <a:pt x="766" y="382"/>
                    <a:pt x="752" y="368"/>
                    <a:pt x="743" y="355"/>
                  </a:cubicBezTo>
                  <a:cubicBezTo>
                    <a:pt x="742" y="358"/>
                    <a:pt x="742" y="360"/>
                    <a:pt x="741" y="363"/>
                  </a:cubicBezTo>
                  <a:cubicBezTo>
                    <a:pt x="723" y="355"/>
                    <a:pt x="706" y="346"/>
                    <a:pt x="688" y="337"/>
                  </a:cubicBezTo>
                  <a:cubicBezTo>
                    <a:pt x="670" y="327"/>
                    <a:pt x="653" y="314"/>
                    <a:pt x="636" y="302"/>
                  </a:cubicBezTo>
                  <a:cubicBezTo>
                    <a:pt x="669" y="274"/>
                    <a:pt x="698" y="264"/>
                    <a:pt x="721" y="277"/>
                  </a:cubicBezTo>
                  <a:close/>
                  <a:moveTo>
                    <a:pt x="734" y="395"/>
                  </a:moveTo>
                  <a:cubicBezTo>
                    <a:pt x="719" y="445"/>
                    <a:pt x="690" y="508"/>
                    <a:pt x="649" y="579"/>
                  </a:cubicBezTo>
                  <a:cubicBezTo>
                    <a:pt x="628" y="615"/>
                    <a:pt x="604" y="650"/>
                    <a:pt x="580" y="681"/>
                  </a:cubicBezTo>
                  <a:cubicBezTo>
                    <a:pt x="557" y="670"/>
                    <a:pt x="535" y="658"/>
                    <a:pt x="512" y="646"/>
                  </a:cubicBezTo>
                  <a:cubicBezTo>
                    <a:pt x="488" y="633"/>
                    <a:pt x="465" y="617"/>
                    <a:pt x="442" y="601"/>
                  </a:cubicBezTo>
                  <a:cubicBezTo>
                    <a:pt x="457" y="565"/>
                    <a:pt x="475" y="527"/>
                    <a:pt x="496" y="491"/>
                  </a:cubicBezTo>
                  <a:cubicBezTo>
                    <a:pt x="536" y="420"/>
                    <a:pt x="576" y="363"/>
                    <a:pt x="612" y="325"/>
                  </a:cubicBezTo>
                  <a:cubicBezTo>
                    <a:pt x="631" y="338"/>
                    <a:pt x="650" y="351"/>
                    <a:pt x="671" y="363"/>
                  </a:cubicBezTo>
                  <a:cubicBezTo>
                    <a:pt x="691" y="375"/>
                    <a:pt x="712" y="384"/>
                    <a:pt x="734" y="395"/>
                  </a:cubicBezTo>
                  <a:close/>
                  <a:moveTo>
                    <a:pt x="560" y="707"/>
                  </a:moveTo>
                  <a:cubicBezTo>
                    <a:pt x="486" y="797"/>
                    <a:pt x="410" y="858"/>
                    <a:pt x="392" y="848"/>
                  </a:cubicBezTo>
                  <a:cubicBezTo>
                    <a:pt x="375" y="838"/>
                    <a:pt x="389" y="742"/>
                    <a:pt x="430" y="632"/>
                  </a:cubicBezTo>
                  <a:cubicBezTo>
                    <a:pt x="451" y="645"/>
                    <a:pt x="472" y="659"/>
                    <a:pt x="494" y="672"/>
                  </a:cubicBezTo>
                  <a:cubicBezTo>
                    <a:pt x="516" y="685"/>
                    <a:pt x="538" y="695"/>
                    <a:pt x="560" y="707"/>
                  </a:cubicBezTo>
                  <a:close/>
                  <a:moveTo>
                    <a:pt x="294" y="149"/>
                  </a:moveTo>
                  <a:lnTo>
                    <a:pt x="482" y="149"/>
                  </a:lnTo>
                  <a:lnTo>
                    <a:pt x="482" y="193"/>
                  </a:lnTo>
                  <a:lnTo>
                    <a:pt x="294" y="193"/>
                  </a:lnTo>
                  <a:lnTo>
                    <a:pt x="294" y="149"/>
                  </a:lnTo>
                  <a:close/>
                  <a:moveTo>
                    <a:pt x="148" y="437"/>
                  </a:moveTo>
                  <a:lnTo>
                    <a:pt x="258" y="437"/>
                  </a:lnTo>
                  <a:lnTo>
                    <a:pt x="258" y="480"/>
                  </a:lnTo>
                  <a:lnTo>
                    <a:pt x="148" y="480"/>
                  </a:lnTo>
                  <a:lnTo>
                    <a:pt x="148" y="437"/>
                  </a:lnTo>
                  <a:close/>
                  <a:moveTo>
                    <a:pt x="148" y="337"/>
                  </a:moveTo>
                  <a:lnTo>
                    <a:pt x="482" y="337"/>
                  </a:lnTo>
                  <a:lnTo>
                    <a:pt x="482" y="381"/>
                  </a:lnTo>
                  <a:lnTo>
                    <a:pt x="148" y="381"/>
                  </a:lnTo>
                  <a:lnTo>
                    <a:pt x="148" y="337"/>
                  </a:lnTo>
                  <a:close/>
                  <a:moveTo>
                    <a:pt x="148" y="245"/>
                  </a:moveTo>
                  <a:lnTo>
                    <a:pt x="482" y="245"/>
                  </a:lnTo>
                  <a:lnTo>
                    <a:pt x="482" y="288"/>
                  </a:lnTo>
                  <a:lnTo>
                    <a:pt x="148" y="288"/>
                  </a:lnTo>
                  <a:lnTo>
                    <a:pt x="148" y="245"/>
                  </a:lnTo>
                  <a:close/>
                  <a:moveTo>
                    <a:pt x="111" y="187"/>
                  </a:moveTo>
                  <a:lnTo>
                    <a:pt x="193" y="187"/>
                  </a:lnTo>
                  <a:cubicBezTo>
                    <a:pt x="201" y="187"/>
                    <a:pt x="208" y="181"/>
                    <a:pt x="208" y="173"/>
                  </a:cubicBezTo>
                  <a:lnTo>
                    <a:pt x="208" y="91"/>
                  </a:lnTo>
                  <a:lnTo>
                    <a:pt x="111" y="18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cs typeface="+mn-ea"/>
                <a:sym typeface="+mn-lt"/>
              </a:endParaRPr>
            </a:p>
          </p:txBody>
        </p:sp>
      </p:grpSp>
      <p:sp>
        <p:nvSpPr>
          <p:cNvPr id="34" name="TextBox 59"/>
          <p:cNvSpPr txBox="1">
            <a:spLocks noChangeArrowheads="1"/>
          </p:cNvSpPr>
          <p:nvPr/>
        </p:nvSpPr>
        <p:spPr bwMode="auto">
          <a:xfrm>
            <a:off x="1339054" y="264177"/>
            <a:ext cx="2940050" cy="509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sz="2400" b="1" dirty="0">
                <a:solidFill>
                  <a:srgbClr val="313D51"/>
                </a:solidFill>
                <a:latin typeface="+mn-lt"/>
                <a:ea typeface="+mn-ea"/>
                <a:cs typeface="+mn-ea"/>
                <a:sym typeface="+mn-lt"/>
              </a:rPr>
              <a:t>数据包的捕获</a:t>
            </a:r>
          </a:p>
        </p:txBody>
      </p:sp>
      <p:grpSp>
        <p:nvGrpSpPr>
          <p:cNvPr id="35" name="组合 34"/>
          <p:cNvGrpSpPr/>
          <p:nvPr/>
        </p:nvGrpSpPr>
        <p:grpSpPr>
          <a:xfrm>
            <a:off x="1421503" y="801950"/>
            <a:ext cx="4171536" cy="45719"/>
            <a:chOff x="6956001" y="1968700"/>
            <a:chExt cx="4171536" cy="45719"/>
          </a:xfrm>
        </p:grpSpPr>
        <p:cxnSp>
          <p:nvCxnSpPr>
            <p:cNvPr id="36" name="直接连接符 35"/>
            <p:cNvCxnSpPr/>
            <p:nvPr/>
          </p:nvCxnSpPr>
          <p:spPr>
            <a:xfrm flipH="1">
              <a:off x="6970986" y="2009999"/>
              <a:ext cx="4156551" cy="0"/>
            </a:xfrm>
            <a:prstGeom prst="line">
              <a:avLst/>
            </a:prstGeom>
            <a:noFill/>
            <a:ln w="19050" cap="flat" cmpd="sng" algn="ctr">
              <a:solidFill>
                <a:sysClr val="window" lastClr="FFFFFF">
                  <a:lumMod val="75000"/>
                </a:sysClr>
              </a:solidFill>
              <a:prstDash val="solid"/>
              <a:miter lim="800000"/>
            </a:ln>
            <a:effectLst/>
          </p:spPr>
        </p:cxnSp>
        <p:sp>
          <p:nvSpPr>
            <p:cNvPr id="37" name="矩形 36"/>
            <p:cNvSpPr/>
            <p:nvPr/>
          </p:nvSpPr>
          <p:spPr>
            <a:xfrm flipH="1">
              <a:off x="6956001" y="1968700"/>
              <a:ext cx="950535" cy="45719"/>
            </a:xfrm>
            <a:prstGeom prst="rect">
              <a:avLst/>
            </a:prstGeom>
            <a:solidFill>
              <a:srgbClr val="244C89"/>
            </a:solidFill>
            <a:ln w="12700" cap="flat" cmpd="sng" algn="ctr">
              <a:noFill/>
              <a:prstDash val="solid"/>
              <a:miter lim="800000"/>
            </a:ln>
            <a:effectLst/>
          </p:spPr>
          <p:txBody>
            <a:bodyPr rtlCol="0" anchor="ctr"/>
            <a:lstStyle/>
            <a:p>
              <a:pPr algn="ctr" defTabSz="913765">
                <a:lnSpc>
                  <a:spcPct val="120000"/>
                </a:lnSpc>
                <a:defRPr/>
              </a:pPr>
              <a:endParaRPr lang="zh-CN" altLang="en-US" sz="1800" kern="0">
                <a:solidFill>
                  <a:srgbClr val="313D51"/>
                </a:solidFill>
                <a:cs typeface="+mn-ea"/>
                <a:sym typeface="+mn-lt"/>
              </a:endParaRPr>
            </a:p>
          </p:txBody>
        </p:sp>
      </p:grpSp>
      <p:sp>
        <p:nvSpPr>
          <p:cNvPr id="10" name="文本框 9"/>
          <p:cNvSpPr txBox="1"/>
          <p:nvPr/>
        </p:nvSpPr>
        <p:spPr>
          <a:xfrm>
            <a:off x="838013" y="3429000"/>
            <a:ext cx="4612990" cy="2031325"/>
          </a:xfrm>
          <a:prstGeom prst="rect">
            <a:avLst/>
          </a:prstGeom>
          <a:noFill/>
        </p:spPr>
        <p:txBody>
          <a:bodyPr wrap="square">
            <a:spAutoFit/>
          </a:bodyPr>
          <a:lstStyle/>
          <a:p>
            <a:r>
              <a:rPr lang="zh-CN" altLang="en-US" sz="2000" dirty="0">
                <a:solidFill>
                  <a:srgbClr val="313D51"/>
                </a:solidFill>
                <a:cs typeface="+mn-ea"/>
              </a:rPr>
              <a:t>由</a:t>
            </a:r>
            <a:r>
              <a:rPr lang="zh-CN" altLang="zh-CN" sz="2800" dirty="0">
                <a:solidFill>
                  <a:schemeClr val="accent4"/>
                </a:solidFill>
                <a:cs typeface="+mn-ea"/>
              </a:rPr>
              <a:t>数据包捕获类</a:t>
            </a:r>
            <a:r>
              <a:rPr lang="zh-CN" altLang="en-US" sz="2000" dirty="0">
                <a:solidFill>
                  <a:srgbClr val="313D51"/>
                </a:solidFill>
                <a:cs typeface="+mn-ea"/>
              </a:rPr>
              <a:t>调用</a:t>
            </a:r>
            <a:r>
              <a:rPr lang="en-US" altLang="zh-CN" sz="2800" dirty="0" err="1">
                <a:solidFill>
                  <a:schemeClr val="accent4"/>
                </a:solidFill>
                <a:cs typeface="+mn-ea"/>
              </a:rPr>
              <a:t>WinPcap</a:t>
            </a:r>
            <a:r>
              <a:rPr lang="zh-CN" altLang="en-US" sz="2000" dirty="0">
                <a:solidFill>
                  <a:srgbClr val="313D51"/>
                </a:solidFill>
                <a:cs typeface="+mn-ea"/>
              </a:rPr>
              <a:t>的库函数实现数据包的捕获、转存和读取功能。该类的三个主要方法和具体实现如右图所示（三个方法的调用按照从上到下的顺序）。</a:t>
            </a:r>
            <a:endParaRPr lang="en-US" altLang="zh-CN" sz="2000" dirty="0">
              <a:solidFill>
                <a:srgbClr val="313D51"/>
              </a:solidFill>
              <a:cs typeface="+mn-ea"/>
            </a:endParaRPr>
          </a:p>
          <a:p>
            <a:endParaRPr lang="en-US" altLang="zh-CN" dirty="0">
              <a:solidFill>
                <a:srgbClr val="313D51"/>
              </a:solidFill>
              <a:cs typeface="+mn-ea"/>
            </a:endParaRPr>
          </a:p>
        </p:txBody>
      </p:sp>
      <p:graphicFrame>
        <p:nvGraphicFramePr>
          <p:cNvPr id="3" name="图示 2"/>
          <p:cNvGraphicFramePr/>
          <p:nvPr/>
        </p:nvGraphicFramePr>
        <p:xfrm>
          <a:off x="6271015" y="1327355"/>
          <a:ext cx="5486400" cy="50203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文本框 12"/>
          <p:cNvSpPr txBox="1"/>
          <p:nvPr/>
        </p:nvSpPr>
        <p:spPr>
          <a:xfrm>
            <a:off x="1456889" y="1603060"/>
            <a:ext cx="3669398" cy="923330"/>
          </a:xfrm>
          <a:prstGeom prst="rect">
            <a:avLst/>
          </a:prstGeom>
          <a:noFill/>
        </p:spPr>
        <p:txBody>
          <a:bodyPr wrap="square">
            <a:spAutoFit/>
          </a:bodyPr>
          <a:lstStyle/>
          <a:p>
            <a:r>
              <a:rPr lang="en-US" altLang="zh-CN" dirty="0" err="1">
                <a:solidFill>
                  <a:srgbClr val="313D51"/>
                </a:solidFill>
                <a:cs typeface="+mn-ea"/>
              </a:rPr>
              <a:t>WinPcap</a:t>
            </a:r>
            <a:r>
              <a:rPr lang="zh-CN" altLang="zh-CN" dirty="0">
                <a:solidFill>
                  <a:srgbClr val="313D51"/>
                </a:solidFill>
                <a:cs typeface="+mn-ea"/>
              </a:rPr>
              <a:t>是</a:t>
            </a:r>
            <a:r>
              <a:rPr lang="en-US" altLang="zh-CN" dirty="0">
                <a:solidFill>
                  <a:srgbClr val="313D51"/>
                </a:solidFill>
                <a:cs typeface="+mn-ea"/>
              </a:rPr>
              <a:t>Windows</a:t>
            </a:r>
            <a:r>
              <a:rPr lang="zh-CN" altLang="zh-CN" dirty="0">
                <a:solidFill>
                  <a:srgbClr val="313D51"/>
                </a:solidFill>
                <a:cs typeface="+mn-ea"/>
              </a:rPr>
              <a:t>环境中用于链路层网络访问的工具，</a:t>
            </a:r>
            <a:r>
              <a:rPr lang="zh-CN" altLang="en-US" dirty="0">
                <a:solidFill>
                  <a:srgbClr val="313D51"/>
                </a:solidFill>
                <a:cs typeface="+mn-ea"/>
              </a:rPr>
              <a:t>可</a:t>
            </a:r>
            <a:r>
              <a:rPr lang="zh-CN" altLang="zh-CN" dirty="0">
                <a:solidFill>
                  <a:srgbClr val="313D51"/>
                </a:solidFill>
                <a:cs typeface="+mn-ea"/>
              </a:rPr>
              <a:t>绕过协议栈捕获和传输网络包</a:t>
            </a:r>
            <a:r>
              <a:rPr lang="zh-CN" altLang="en-US" dirty="0">
                <a:solidFill>
                  <a:srgbClr val="313D51"/>
                </a:solidFill>
                <a:cs typeface="+mn-ea"/>
              </a:rPr>
              <a:t>。</a:t>
            </a:r>
            <a:endParaRPr lang="en-US" altLang="zh-CN" dirty="0">
              <a:solidFill>
                <a:srgbClr val="313D51"/>
              </a:solidFill>
              <a:cs typeface="+mn-ea"/>
            </a:endParaRPr>
          </a:p>
        </p:txBody>
      </p:sp>
      <p:sp>
        <p:nvSpPr>
          <p:cNvPr id="5" name="对话气泡: 椭圆形 4"/>
          <p:cNvSpPr/>
          <p:nvPr/>
        </p:nvSpPr>
        <p:spPr>
          <a:xfrm>
            <a:off x="1327003" y="1091331"/>
            <a:ext cx="3905068" cy="1946787"/>
          </a:xfrm>
          <a:prstGeom prst="wedgeEllipseCallout">
            <a:avLst>
              <a:gd name="adj1" fmla="val 24488"/>
              <a:gd name="adj2" fmla="val 72197"/>
            </a:avLst>
          </a:prstGeom>
          <a:noFill/>
          <a:ln>
            <a:solidFill>
              <a:srgbClr val="244C8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7A251DB4-07BE-47B3-8E91-FE7746FF9ADF"/>
  <p:tag name="ISPRING_SCORM_RATE_SLIDES" val="1"/>
  <p:tag name="ISPRING_SCORM_PASSING_SCORE" val="100.0000000000"/>
  <p:tag name="ISPRINGONLINEFOLDERID" val="0"/>
  <p:tag name="ISPRINGONLINEFOLDERPATH" val="Content List"/>
  <p:tag name="ISPRINGCLOUDFOLDERID" val="0"/>
  <p:tag name="ISPRINGCLOUDFOLDERPATH" val="Repository"/>
  <p:tag name="ISPRING_RESOURCE_PATHS_HASH_PRESENTER" val="dda1421ddb3ffb98a498c34c1cc89e982539480"/>
  <p:tag name="ISPRING_PRESENTATION_TITLE" val="毕业论文答辩PPT-13"/>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wQUAAIACACBerJKWn+5mToEAADhDgAAHQAAAHVuaXZlcnNhbC9jb21tb25fbWVzc2FnZXMubG5nrVf/bts2EP6/QN+BEFBgA7a0HdCiGBIHtMTYQmTJleg42Q8IjMTYRCgxkyi32V99mj7YnmRHym7spoOkdIBtmLTvu9Pdd9+Rx6cfC4k2vKqFKk+c10evHMTLTOWiXJ04C3r28zsH1ZqVOZOq5CdOqRx0Onr+7FiyctWwFYfvz58hdFzwuoZlPTKrhzUS+YkzH6duNJvj8CoNokmUjv2JM3JVccfKexSolfqj+uGXt+8+vn7z9sfjl1vLPkDJDAfBIRSySG9e9QAKaRwFKaCRIA3JJXVG5nOYXbSggR8SZ7T9Msx6HpMLZ2Q+O+0WcUxCmiaB75HUT9IwojYXAaHEc0ZXqkFrtuFIK7QR/APSaw6V1KLiqJYitz9kCjbKhnc586IZ9sM0JgmNfZf6UeiMElVV9z9ZWNbotarAXY1yUbNryXPrEzhjf7+reA2umQZOIXjptYB/qoKJ8qjTdYyXfjhJaRQFSUpCb7fjjEiZI69ixs1AlBgnJAaAitW8eoJtallmzRGWchjC1J9MA3hTE8JUrNYS3npoHHMCNZjzsssKOEJiYFeSLKPYM0kDV4ihO1bXH1SVH/Bjv1BdwH7oRkBBl+6BU4OxA4YaC1COquKZ7gKbkSTBE5KOo0sgMvRdNMQiOod2Ox9icUUSaBGSdNmE+MKfYEN402I7/u/6K2OGzvIesSwDO5O+jVBNDTsmpdAFttPqYV4S8n4BVfNx8I0ubgEhsbZeK7HhEEKVd7MHNMUlnuHP+4X/W3qG/YB4KRDKi5YptWJnnDGQh1JpxKRU5gHAL8s3rMw4uuYZa4Dw9/C3XOT2b6bYNpK/GvE3YnorLS+2qhR65PLF0cDQDoTscYRFU0N4WvPiTne53gv/KVEYYv9nCH0efaD/pG3WsQ8dMBaqvwUBeTaCBIoq+1v54Rk4mrc9D6LglzcDfIbRFiBU6KkYF5CqgxAuIIUD7JdknPgUhu2SX9dCd84xW9m2QN8uagYHB8k1fyjsNb9R0BOSs007zkDWbKU7C7o3LQ+0h/o0gJBDAFy1IxEgpSgg/rwH5mJGdhloJePgSZaqkbltUSlurWxAbpuCP57DN5Uq7K5k9Y68rWqdfk8U7cPFrdP5gHmSEBy709TFoUvMEc40jexpBFw0MQU0SQM8NuZAyoLpbA1aeaOaMu8J1J7CPHKGAWyb0oSzKlv/8+lzT4yvIml30Xb310Eg0GFGiMgXsN9DpXn9ZxcIxeNDO7voY7U9te7seh5iqQ90+F9Oh6zV9EIVsHXU7RfYti0aphS70xkQMrH8U02VdY/efYQZjs9BVOz5yhnNWHULikSVkoNQbKoNAfUw7w8Xh0ZLUfIhtt+n6eaBqT9PsefZWxQ0nxTZbTu8cjgrZtvrlITrVF8wd4pDELyv8Hgu9EBAOyN28gKN3q4f2nzzeGR8WdX2Mnr8cu9u+i9QSwMEFAACAAgAgXqySgn+cEwJAwAAtQoAACcAAAB1bml2ZXJzYWwvZmxhc2hfcHVibGlzaGluZ19zZXR0aW5ncy54bWzVVt1SGjEUvucpMul4KYsWq2UWnI7A1FGBEdrqlRM2BzZjNtlusiBe9Wn6YH2SnmwEYbTOqnWm5QZyfr7znZ8cEh7eJJLMIDNCqybdqdYoARVpLtS0Sb+MutsHlBjLFGdSK2hSpSk5bFXCNB9LYeIhWIumhiCMMo3UNmlsbdoIgvl8XhUmzZxWy9wivqlGOgnSDAwoC1mQSrbAL7tIwdBWpUJI6EVnmucSiOBIQQnHjsmuZCamgTcbs+h6mulc8SMtdUay6bhJ39WKz9LGQ7VFAsolZ1oodGLbYJwLx4fJobgFEoOYxkh8v07JXHAbN+lu3aGgdfAQpcD2OTCHcqQxGWXv4BOwjDPL/NHHs3BjzVLgRXyhWCKiEWqIy79J26Orz5eDzvnpce/katTvn46OB55E4RNs4oTBZqAQCek8i2AVJ2TWsihG3ugzYdJAGKyLlmYTrTbIuTMZa4m1L7xwHpIx8B5LYK0bw2uhumi5Q8kEE5GLJv2UCSYpEZZJEa2cTT42Vtii/911S4JYOGdAzob0PryvThSzzMA6raXGuJpHrW86l5wsdE6kuAZiNcH88wR/xUDWm0MmmU4KKY6PJUYKjDgTMAd+WNT0DvBPgS4xRJKjJ05uKsH6CN9zcUvGMNEZ4gKb4YyjXBiPX30WcMqMuQdlS45bw9PjdufquNfuXGy5BBmfMRU9ExwbDklq3wKfYe5KYwgpNVZzDQIrE7HcQNEfLnhhVibN0rFjNiua7hpZgGK7BfLxmKiIcDSFyqEsYMQU0UouCIvwChk3QjOhc4MSPywe2ryIoHclQhVUp3iDMFjGISuDVtvZfV/f+7B/8LFRDX79+Ln9pNPdWhlI5qL5vXL05GJZLZeHdy4M3C54fDXYLP83N8PgvPO1TF17nYtRqW52hqXg+mWs+idlrM79KhusrbFSFHAPTf3Sw00kRSIs8L85Yi8Yk1f9g/gZe5sxecOcX3M1/puU/Wn1GNl4fYTBo88jp0mEEgkWwm3E1ZuqtVev4XvmUVWlgmibT81W5TdQSwMEFAACAAgAgXqyStqYtsO1AgAAVQoAACEAAAB1bml2ZXJzYWwvZmxhc2hfc2tpbl9zZXR0aW5ncy54bWyVVm1P4zAM/n6/Ytp9p/cKOqlMggESEnegA/E9bb02WppMiTtu//6cNKVJt25lEdLy+Hkcx7E9UrPmcvFpNktzJZR+BkQuS2ORDpvx4nKeNYhKnuVKIkg8k0rXTMwXn6/v7EoTxzylUlvQpPniPic0K5ZDf8yF+0yR+DN+Xtg1JshVvWFy96BKdZaxfF1q1ciCZHfuMyardhvQgsu1vcSvi+Xt6AGCG7xHqKOYvt/ZNU2y0WAM2JDOb+06qRIsAzEtwwNNf9Tx2w9kW244OtnVV7vGZBtWQpzk49HRw5D3DwsQ/iFRv53bNUoVbAf6Q87Vptl8SKBVaRMaa44/4rtGKFZQ+5Hg5otdJwX2Qvagk6/g0/Pjxq6A5L+GfZ/adtVKPNm8DgaCffRMwAJ1A2nS7VqbqdTbY4PUH7BYMWGIEEI96YmCfmKN6dzEWM/7C29cFqEvj/SUVyWaGpZtwIG7GO/5y+W1mxWh03csiFDD1oNBiD3YM/9QXveYAdgznwUv4FGK3X4EQ1Mr6h75mvnnPJ5/soJktC28tdt1VnvSg21dE4TqgY5TqwIWxobzwmuw75YmDmtDSvZiSiXb8pIhV/K35WU7dxmTJgODr7XDlZUiRwGHCs7FSGM6TJfbx/XorXFBtj8L/eXa/Qxpil/OGSLLq5p+lsx85nXUJpSYeXJYYeck0UHfy5UKNO7sMVHN9Br0i1Ji6jFSIZip7lXbXGP0NAlykCaHs5x6J4fSL5s6A31Lr8bBdFmOwZZY8bIS9IevHN6gGChGrK0UK/InGX+vywDwRQBM51VXte2mtdSNQC5gC13zB4C78tjdUkNVOlZwV/gAKwxLziOTatLPir5W4hkS4Af4rxRW5HhgmVD2yDLjbhZ1fjeG+1iiwdyNM1t84SRze19LkWOy72eQQPvv5H9QSwMEFAACAAgAgXqySnjWJgneAgAAxgkAACYAAAB1bml2ZXJzYWwvaHRtbF9wdWJsaXNoaW5nX3NldHRpbmdzLnhtbM1WwU4bMRC95yssVxzJAqWFRpugigSBoCQiaQsnNFk7WQuvvbW9CeHUr+mH9Us6XpOQCBotCKrmkux45s17M+PZxAe3mSQTbqzQqkm361uUcJVoJtS4Sb8Ojjb3KbEOFAOpFW9SpSk5aNXivBhKYdM+dw5dLUEYZRu5a9LUubwRRdPptC5sbvyploVDfFtPdBblhluuHDdRLmGGX26Wc0tbtRohcTB90ayQnAiGFJTw7EAeu0zSKHgNIbkZG10odqilNsSMh036bqv8zH0CUltkXHlttoVGb3YNYEx4OiD74o6TlItxirz3dimZCubSJt3Z9SjoHT1GKbGDBPAohxq1KHcPn3EHDByEx5DP8Vtn54ZgYjMFmUgGeEK8/CZtD66Pr3qdi7OT89PrQbd7NjjpBRJlTLSKE0eriWIkpAuT8EWeGJyDJEXeGDMCaXkcLZvmbiOtVsj5ZzLUEktfRlEyQqZy1qSfjQBJiXAgRbI4dWDG3B0JiRp87HZ9pBx9AAx6kxSM5cuJ5ifWVzFpfdeFZGSmCyLFDSdOE1RUZPgr5WS53GRkdFZaJVhHrBSMk4ngU84OyirdA/4t0RWmyAqMxFHMJXchw49C3JEhH2mDuBwmOLRoFzbg158FnIO1D6Aw57jRPztpd65Pztudyw0vENgEVPJMcGwhz3L3FviA2pXGFFJqrOYSBFYmgcLysj9MsNKtiszKuVOYlE33jSxBsd0C+QRMPEhwtIQqeFXABBTRSs4IJHgprB+hidCFRUsYlgBtX0QwhBKhSqpjXFCYzDBuqqBtbe+83/3wcW//U6Me/f75a3Nt0P2i6Enw2cKmOFy7Khbr4vGdiyN/Q5++7M4U/+qu9y4636pU6rxzOajUn06/Ely3ilf3tIrXRVhOvaXFVIkCbpZxWGO4W6TIhOPsNYfmBY1fv+XDWLxS499Qxdrx/X9FhKfFS33lLR5HT/7NqKF99b9Xq/YHUEsDBBQAAgAIAIF6skrb73U9lgEAAB8GAAAfAAAAdW5pdmVyc2FsL2h0bWxfc2tpbl9zZXR0aW5ncy5qc42Uy27CMBBF93xF5G4rRF+gdtcWkCqxqFR2VRdOGEKEY0e2k0IR/97Y4WE7kxbPBt8c3xkP8ux6Ub1IQqKnaGd/2/27v7caGE3LEq59nXXoudGJYtkC5lkOLONAAqQ6Hj3J+zOBGRNuTePth7FVjh8R5suSMuXiBWIhEU1hhysE/Ea0DXb45yT2nHs1d3IaHZdaC95PBNfAdZ8LmVPLkKuXqQn3igEsKpANOrALQZc0Ac90ZFcXeXZ8GJlwuUTkBeXbmUhFP6bJOpWi5IuGntrl0qttAbL+y9eHAh9HrxPPjmVKv2nIw8R3UxPdZCFBKTjkHU5MoDCjMbA/WxSgnnH7QgFdZSrTR/r5xoRLFzSFVpfaJdQNrb0u5TRsdEPcDk14BKNbkJdYiaIsLuGkSE1HWmi75yeUCbrIeNpw44EJlDPFGtuu7p0vej82QbwnJIIntMKeX941O0JQIaD2xtIxrwryzjA7hokcySEQDZtWFT5HdDhHzP4zIlRrmqzyejzUw7FuA5VrkHMhWF391391hrl6+19QSwMEFAACAAgAgXqyShra6juqAAAAHwEAABoAAAB1bml2ZXJzYWwvaTE4bl9wcmVzZXRzLnhtbJ2PMQ/CIBCFd34FuV2wW9MA3UzcHHQ2FVFJ6NFw1PrzhdQYZ4dL7l3e915O9a8x8KdL5CNqaMQWuEMbrx7vGk7H3aYFTnnA6xAiOg0YgfeGKd+0eEiOXCZeIpA0PHKeOimXZRGeplQSKIY5l2ASNo6yzBhRVlJOKwor2/m/6M8NDGOcq8vsQ96jKXtRq4VTshoqc3YoPN4iyGpQ8uuuys6US0URSv48ZtgbUEsDBBQAAgAIAIF6skqw7V1XbgAAAHYAAAAcAAAAdW5pdmVyc2FsL2xvY2FsX3NldHRpbmdzLnhtbA3MPQ7CMAxA4b2nsLyXn42haTc2EBLlAFZjUCTHRomF4PZ4e8OnNy3fKvDh1otpwuPugMC6WS76SvhYz+MJoTtpJjHlhGoIyzxMYhvJnd0DdngL/bitXCOcr1RD3hp3ViePM4xwieezcMb9PPwBUEsDBBQAAgAIAIOZ9UTOggk37AIAAIgIAAAUAAAAdW5pdmVyc2FsL3BsYXllci54bWytVU1v2zAMPafA/oOhe62kXdc0kFt0BYod1qFA1m23QLUZW4tteZJcN/31o/xtz+lWYAcDNsX3SPGRNLt6TmLnCZQWMvXIwp0TB1JfBiINPfLw9fZ4Sa4u3x2xLOZ7UI4IPJKnwgJ4TJwAtK9EZhB8z03kkZ7BRWbiZEpIJcweuc+Qu4u0JO+OZuiSao9ExmQrSouicIVGRBpqGeeWRLu+TGimQENqQNEqDeI02JX5OxqfRKbU7DPQPWRm3h64Jmk5nrUYkBSnrlQhPZnPF/TH3ee1H0HCj0WqDU99IA5WclaW8pH7uzsZ5DFoa5uxKsk1GGOTKG0zZlZisUwdrXyPVA6bBLTmIWg3TkNCKyydALNtzHVU8+gBreXVO1Hzln4b+71p3ErlaOec5Y+x0BEe9SGddRLI6DAqS8rrlh300HTQrWUijoJfuVAQlJ/f2haZL0gVsO24Mk9XFz4e4Nst941U+xuEYRfVCrqtaG4lmluCWg63jb7uKEhz2y1wkytoSjVjTyIA+YUrxW1bXBqVA6MjY42lQzCj1ZVrkTpBWGSS+OwftLF+I2l+6teUKQH/Q5hPSNTWRKQBPN8K9DGQYE0NYLGtzTVZ7NqYXU46f0x6fT0wVTnWouBFHMNVCDiGATecdnZ6CAqKa3TxczXC9g4OgiMRRjE+ZpJhfHqQJuFqN8nQOzgIjqW/m4C25raMdFzHUTO1HcToxDphfq6NTMRL2Z6DPWNWZR++NnLN0XUm2oPz+R+jOIjRDOaWTKwu+9bbV83hvZ1TozufTVZZBt2K8wAmzyqvZhbybOQTwJbnsbnp59Tswx50lPPUdExzfcd+l8VavIBTiMD+6RantiYR2J7xyIflaY8B9cTtMghfmqYiMlpLUql5SDmGtXkSUFSYalY+ouqhknkajLRxs+7noGPcVdcKuBPDFjNdnGDzycwj7/GlvsvF2UV3lfPFRYMt87qvAle5vGFV1wl3nUHrfm0vwuqZx9ffUEsDBBQAAgAIAIF6skoXqeFBbwEAAPsCAAApAAAAdW5pdmVyc2FsL3NraW5fY3VzdG9taXphdGlvbl9zZXR0aW5ncy54bWyNUttq3DAQfc9XiPzAShrdDO6Cbi5+SUKykGd3rRbTRC6WQkvRx1dOsmy22dBqnmbOmTPM6LTp+xTtU8rz4/R7yNMc70LOU/yWthcItfv5YV5ulpBCTptj5X6K4/yzj1/ntVarKQ9xHJbRrmjaYtQ9P6SkVk7VjBlGkWSeeoWc57ZiDbgGbMUcJbbd/CXxoruEfYj5vGq7OUHfN/QxhSX3cQy/tnDKfgudbvB5Gcap8tJWsDXKYWpxbA3ECJfcF6oBQCDLHXG4SNlITZDHjGMoRlGggAjnpBGFSMqhZl0jqgrzjUBMMkZdoZ7WbqS1cdQWCQ0huk7zqrGl64zEGBFCgLnCBXQGo8qGqqFBrQcEBwZE0UYTBaiznelY8c4Ly5GiXmBcmDGA8fG4x+3enutY/e91Duf8h+DZLziLrt7anDFXu39alkrehccfD0MO6MuQQj9+ury59Xf+aqd3/fXV5as3n318YK6GrZt/6O8/UEsDBBQAAgAIAIJ6skqlSRcUvw0AAAIjAAAXAAAAdW5pdmVyc2FsL3VuaXZlcnNhbC5wbmftWmlYkunef8xOTqXZOpYZtGrnVC6hmaZQWdmmdaaZadxtXEkRFdeRpXKmTlPKlBXu2BkdZzIhRTEXoEVlTFyOTjAIirlAiqCGgsj2Pth0vrzX+/X9xIfn5rqX333/+W+//31d9+2L/r5Wq2xXAQBgdeb0iS8AYLkfAJgnf7YCHCFtdOOBP2aYL3yPA5RuuwmwszzmmN8xAKghrtZe+RvYX5l4OgADAGteGz8zNvrXSADYSTpz4tiXGaGyQdad+HQde3b78bU7Pru63GXlzpqze9LWLXv0m/afIevWH3N+2OAa+/jfOWU5J/fvvxG+bu2s75XHZTk5X2mttZeUGpyT6IKXasytmXYkXcE4QmX/YNGcWeoBw3Rz4sUt6dHK3+50sdJFONVIPS+0OWP84WVH7/k/LoFSATFxXUejIQcx92Qs1U17ayj87j5zcLguX/37YrqHa6ZG1jC60gwcGeAUjyXHfiAbtA6lRmDZ2/GWyCFa3ufLjMubikktM69WJ+0AO0erDEWksR+Mi8a/XQ62sTa7jMPNm5f2afsMbHsdT4HttTSXJfSddcYNQ+4aITITxAQxQUwQE8QEMUFMEBPEBDFBTBATxAQxQUwQE8QEMUFMkP93SEZFJRm/ODJOCmNmzAy/bNuKbkmaZUzjpm/DeHEUUXBPIxN5BFz5nub9ix87T9UWbJgddyKoT7EZmIGAmGpyt4aZLyWw2ToXyBwH1hPshV1wDuU7vA0WNQ4hs4zI2SlaD7yGpUW02am66RWoocJ+YUPEYgQH9R1HKTp+14KxOFk1uwo+If6uUubx1jIid9vv2MlL5KaFmVsILVN/j4gdGxmFGhYqiLipiOmg7sEC5NiACqp77wsNoDNCKIWB3Si6v+qxNe79vagqaFYzpInoldv5XJ5C1o45TCd7ZmUOERWbrob6rQBe+HXVCDzWnH9Exc9XJTU3iF2RgxjnBtm2lvCd7dly6YmrlPSB0kuclxIJwqDuNP9PHXYaRlZzNAPCsn4JgMMqaWSGtgmxLT1CqbM8F00mLPaT8ejEg9m3U4PuSsgE/fCLOG4RlSYvTjhQpGmz3BnNX8Q3J9yX7yKOHqR4DsZLiw1CUow6jcGOkkvS1bSIbs0a/OFlQOIpsQ2KytJ/h4Vn+vfR0RWp3R3CdqKa9MQF8oDyB+4eXUIXb8esCZVI7b7/pT++yyzds6zk8ufx1l9KWnI9EP7uGtyRa/kWXMuzYo0u/MqKSExQlwqTyEyguaUEVBZpXntmkHe0Kr/aQdYIJSPDUR4p0EZZFOfQ02kqKJaiCSF62zuWnfHDQAij0BK4pnCmXvTv2dXjN6CsrutuLBB4ojQH2jIuNh1XnRwoFQTmVUXcssP0MrxnvFv3+cEPY4qm0M1bHDk8nXMcM4y6rOBlu20gZ+ZKSfRTzWvL3UqqbYGBOUn3/niqCoNgyFPiMmpRRIHF7Kr65gy3LQAguQKX7vS+5eWL1DT0eUqic60go5Ki1k+HXqo2/7MuPg6fx9L5EQ5aTErfWgoZKYLqxx34a86iaQvriBJ8gKTAnzB4caQXN/ZH52FlCi+EdamcPRpymmQFHG1QnxzxIOR2hA5YBCFLMK7o/jMCwmqjfjlG/X4pBQ4dEAxA6xK6rn/Y7+6sDq8QyA2Y2PvdhM2Fdk4hhwBgsFudfSGvzpoOindV/zR5wMJ94+ixiR+FNsgs//o14f21UUPJSe9dYc4FPfdPk6NeDhY2/Blv8ZWgx7WAOXQDRicja90qw9DoLVLFqV+qFYGUxfN5VfJdlaHtNZUwVzNgWNgy13duNnPU45zmyr5qTHcodrbtOTRhe3t238PnOQTtKJR4OI3/9z5l8WT+4w7LE9yYsqmu6wuLQHcUwblzMF/n9To7VcBB1azYBXuQL4i6GRj3rP7mXkWqlQ1dylHH31oH+/VPCg0aHB+SDm3siuLoPtjzxs9sLdQu8li5uifklRO1ZsB7154sxL96uFl95biah1yPGOI7J1Q7aIj1DUlvw8eeRFWeFmCe8NW8QUDTcGq/FOWR5TBUJnwxJc3UdH7jc78+fsWmOH5LU8S8zOIl5fobz0ElPcg8d0Ix/+R6q1D+G1EQ2l4ssW21w4RQbIXF//CGWKtfWuMTZzUig344wvBJjJQ3ZJvSsGGZbsSGlYFWE/FzP/s+Ysxzg2wQGn6PIx6MvtAs+CiJpR3PkriI0LwtmFBaPFNOCnGQ3QH9NlXcxDmUIGjKpW1TiIxfx36yzl2EVo3mK0rgbDNBqjKB5vRoA0K0G1Twpuc5souRhLUpb2svlcvM5KHfedkrsmeoBF0cdooKum/M8aZ4AFjkxASUS+6wA3t8Vdzh8NKGX8ZHS9KHGpVYMel7GtZbVXL9ZWCMduICoWkqbnvSBiQhviKVQqOo0hJdsu+iglgL56PVlg/EGr64ngE7WkBXstNKGI0tHl2okhm1PeiPjtpDyiPDfxq1bC5kzGUEK4mqat0EPSwvhQ8AKZnyRskIpq0oX1IsPYrnPIsUcHsjs7YjzHNBPTiRcFZHlBKaSiDSKz+4Ci4ncZr6oxNrvWU1fXD+WWlwDKUnXxYk6+2NPHCB60kbhB0O8PlZlxgrE1UpB1Ec3C5ZXpwx5oYF+duepU79VxWOGraGG1jKtF+yzIfD+sBuL4kQ+ox6mcBRIWMPDuE1sk7mipUTWDq3yoluft+t7Axa4HFqwAEMNilnPoB7SBQde5CLD64UTb9OuuyT14guxyXnbLY+a4PdSjOn54ak/Vjn/WLwHJEdZcgQBXb283Ybgy6kT9FaVCgpxiQiLKYjrHzED9fRsFkXERa6CEJhKrwj7eKz0JJauHWU1SYlmu/x9acDC1Al0kMCd6qlh6srX2AN55bFxoc11qaCJ99Tdrh967U35D3qaUmdXfPURmTWtWYShNipn2XWP6qknjHaualcctu9vpQor7Z2CbGYjxt2ic53JsfU4qo6JjEzrHrcpg5bOoc3zy3O1LwJxF9Cko12hvGQFNWAnN/t45MnS8vlU2SZKNEjWGdD5+c+eQa3I+HSJbtiHqrv7AEt1OA0hFV0+WJHt4qeL7Q6wNfxzIacvCEk3Sgu7sCFTwYfzXH/y+CCy4VPX76oXTPJ23eKC1xBbM9PG7xuUJp/wQvCKAlXxPZ/Gbl5mxTzjZglkQ64S1kN0j2wxIL+6uv9SkXwo3oCVNUbKd+KJAfvAr3+b6L2qWvVEaSSnaieHbDN6i40HtMrfIYprHOc+fV/+Z4ajMTN5H1DrV6SlslrOITrFinKTcMqxXBAKTbtuzVUm/y07gKYH3n8BLby4c5Re5+8zB+6PKmyZ7EMN2Rj1eMOoXsfvPHUXYuK1cwcvlkQ2/EImNzHzoUtfmH3YDdmIAXyglDBjqi1n5uoYek1n1KBYvhl9gJ29htFseKJudLVNQBdvSXuJ2dRZYNkqieL8SpyKqw6+dLHWAOLl6wSHnkVRPO4I20racuPHH0BzoUblM9N63mBLFE9vwNK4dCnP3zcKAUrpz6b9PH/D7XI7K18KR9AHShGiGC2bWMZdGh5gUgnT7cxNo2veExl/cI3jbfnMrwi8UcpHamB+Lc93xt1M5e5OFHpBIFjN5NhkIg1XKptKGdtuD/NsNodtjyfefPvCt0OwXz0v54t2u4Vfj0A/eilA9PEzKLuufl/3Atg0q+g/WGaSKaItS2mpEd54EycodTzaKCY6ay6XYfIXQtSzSphe9reWsRnTVeNJDDVFZM/dWsnQSMQOerVPYTQwmlVJ+FDHjlYu8BG5FqMe6n7yq75VrDf+IEs+JV4D0Hhc/BA81+JzNNbJcTMeow2ntN8C3KNfIlrnHI3Lh0DMpoSr1eQEQfXqhVkg5aZPYUU9GsnL7OatNg83cRzaN9P/935I79SSWF4DzjaKwaJAK3Qza+iMm1Vr62MyWS9kcAZMufI8uypGsQgj6Wfz/AsxSJPv/i5L2Lcvm901rG8cwVQJpBSWRDykdKqTxwb2L0S3RlgjNV7GqOB8Jvvr6ll61Nu2qsu264HHXTJFC2rl3xECZagxXNqe5XfR4afB2vPdlyij5HifwcpPgZtUBarLfN0x5R6jF+LtwR/zmcZ5CFkn/vsMe2Fq467jOmGExNYLvlJshdl+DpQYscA6ThJg95h5N9GJ1DjFdY3dEaWGjJTYllhcOhyjW6aYLhnniQnuu4e/udETfIGBfzVXD62GPI6a5MZcDgC2orpczj2sY7K5LBXuEBSwsK4KVPox2C9qFZZnaQoqtE46QjIIbctxrz4+nkqoW2HmWG+ZBrrAP86YYQStt5D4k2657gVAB5ZWENaJXmSb+Gvd6FU3GL76ixH8SF/Ae7GZusman9j0flCcfUh5OH7HGR/JkAsVG0YajOUi72g/UvCYCR6tT3bTlWq2Jcgf0/6DZQFOh3ZwE8KU7+5PPJTZKa0usHxAi3MGrxEOPC0r2R2Fg5siKpUOhxLn8jFF9iOPpRPurenv3sgOk54tzrseYaiy13k7lzQsJ8jyOjzBCt+L76830XmkvCdUMDUuW/8v64oCU4tM8dDjTeTi5PJoR8G4qhtS+8rqh0le6aZmoTgpbXgVPIsy2AMqgvG2d5o8W7FdHLsQQN+4TW0fcOyTw87VEO9kXrdO2vCc+NbkJGzxsWSq+IdMBv1NOvOHYPZH+cFpe/cowTGiTMn/U9Qjoff+B9QSwMEFAACAAgAgnqyStIooFJKAAAAawAAABsAAAB1bml2ZXJzYWwvdW5pdmVyc2FsLnBuZy54bWyzsa/IzVEoSy0qzszPs1Uy1DNQsrfj5bIpKEoty0wtV6gAihnpGUCAkkIlKrc8M6UkAyhkYG6OEMxIzUzPKLFVsjCwgAvqA80EAFBLAQIAABQAAgAIAEOUV0cNwDEewAEAANoDAAAPAAAAAAAAAAEAAAAAAAAAAABub25lL3BsYXllci54bWxQSwECAAAUAAIACACBerJKWn+5mToEAADhDgAAHQAAAAAAAAABAAAAAADtAQAAdW5pdmVyc2FsL2NvbW1vbl9tZXNzYWdlcy5sbmdQSwECAAAUAAIACACBerJKCf5wTAkDAAC1CgAAJwAAAAAAAAABAAAAAABiBgAAdW5pdmVyc2FsL2ZsYXNoX3B1Ymxpc2hpbmdfc2V0dGluZ3MueG1sUEsBAgAAFAACAAgAgXqyStqYtsO1AgAAVQoAACEAAAAAAAAAAQAAAAAAsAkAAHVuaXZlcnNhbC9mbGFzaF9za2luX3NldHRpbmdzLnhtbFBLAQIAABQAAgAIAIF6skp41iYJ3gIAAMYJAAAmAAAAAAAAAAEAAAAAAKQMAAB1bml2ZXJzYWwvaHRtbF9wdWJsaXNoaW5nX3NldHRpbmdzLnhtbFBLAQIAABQAAgAIAIF6skrb73U9lgEAAB8GAAAfAAAAAAAAAAEAAAAAAMYPAAB1bml2ZXJzYWwvaHRtbF9za2luX3NldHRpbmdzLmpzUEsBAgAAFAACAAgAgXqyShra6juqAAAAHwEAABoAAAAAAAAAAQAAAAAAmREAAHVuaXZlcnNhbC9pMThuX3ByZXNldHMueG1sUEsBAgAAFAACAAgAgXqySrDtXVduAAAAdgAAABwAAAAAAAAAAQAAAAAAexIAAHVuaXZlcnNhbC9sb2NhbF9zZXR0aW5ncy54bWxQSwECAAAUAAIACACDmfVEzoIJN+wCAACICAAAFAAAAAAAAAABAAAAAAAjEwAAdW5pdmVyc2FsL3BsYXllci54bWxQSwECAAAUAAIACACBerJKF6nhQW8BAAD7AgAAKQAAAAAAAAABAAAAAABBFgAAdW5pdmVyc2FsL3NraW5fY3VzdG9taXphdGlvbl9zZXR0aW5ncy54bWxQSwECAAAUAAIACACCerJKpUkXFL8NAAACIwAAFwAAAAAAAAAAAAAAAAD3FwAAdW5pdmVyc2FsL3VuaXZlcnNhbC5wbmdQSwECAAAUAAIACACCerJK0iigUkoAAABrAAAAGwAAAAAAAAABAAAAAADrJQAAdW5pdmVyc2FsL3VuaXZlcnNhbC5wbmcueG1sUEsFBgAAAAAMAAwAhgMAAG4mAAAAAA=="/>
  <p:tag name="ISPRING_SCORM_ENDPOINT" val="&lt;endpoint&gt;&lt;enable&gt;0&lt;/enable&gt;&lt;lrs&gt;http://&lt;/lrs&gt;&lt;auth&gt;0&lt;/auth&gt;&lt;login&gt;&lt;/login&gt;&lt;password&gt;&lt;/password&gt;&lt;key&gt;&lt;/key&gt;&lt;name&gt;&lt;/name&gt;&lt;email&gt;&lt;/email&gt;&lt;/endpoint&gt;&#10;"/>
  <p:tag name="COMMONDATA" val="eyJoZGlkIjoiMTgwZjFlYzdkMGIxMDQ1ZDRmNTQ1NWZmMDg4NDA1M2IifQ=="/>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51PPT模板网   www.51pptmoban.com">
  <a:themeElements>
    <a:clrScheme name="自定义 1">
      <a:dk1>
        <a:sysClr val="windowText" lastClr="000000"/>
      </a:dk1>
      <a:lt1>
        <a:sysClr val="window" lastClr="FFFFFF"/>
      </a:lt1>
      <a:dk2>
        <a:srgbClr val="44546A"/>
      </a:dk2>
      <a:lt2>
        <a:srgbClr val="F0F2F4"/>
      </a:lt2>
      <a:accent1>
        <a:srgbClr val="D90944"/>
      </a:accent1>
      <a:accent2>
        <a:srgbClr val="243B7A"/>
      </a:accent2>
      <a:accent3>
        <a:srgbClr val="5188E1"/>
      </a:accent3>
      <a:accent4>
        <a:srgbClr val="F65083"/>
      </a:accent4>
      <a:accent5>
        <a:srgbClr val="FFFFFF"/>
      </a:accent5>
      <a:accent6>
        <a:srgbClr val="FFFFFF"/>
      </a:accent6>
      <a:hlink>
        <a:srgbClr val="FFFFFF"/>
      </a:hlink>
      <a:folHlink>
        <a:srgbClr val="FFFFFF"/>
      </a:folHlink>
    </a:clrScheme>
    <a:fontScheme name="gmltilbx">
      <a:majorFont>
        <a:latin typeface="Arial"/>
        <a:ea typeface="阿里巴巴普惠体 2.0 55 Regular"/>
        <a:cs typeface=""/>
      </a:majorFont>
      <a:minorFont>
        <a:latin typeface="Arial"/>
        <a:ea typeface="阿里巴巴普惠体 2.0 55 Regula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TotalTime>
  <Words>2092</Words>
  <Application>Microsoft Office PowerPoint</Application>
  <PresentationFormat>宽屏</PresentationFormat>
  <Paragraphs>223</Paragraphs>
  <Slides>22</Slides>
  <Notes>19</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22</vt:i4>
      </vt:variant>
    </vt:vector>
  </HeadingPairs>
  <TitlesOfParts>
    <vt:vector size="28" baseType="lpstr">
      <vt:lpstr>阿里巴巴普惠体 2.0 55 Regular</vt:lpstr>
      <vt:lpstr>思源黑体 CN Heavy</vt:lpstr>
      <vt:lpstr>Arial</vt:lpstr>
      <vt:lpstr>Calibri</vt:lpstr>
      <vt:lpstr>Wingdings</vt:lpstr>
      <vt:lpstr>51PPT模板网   www.51pptmoban.com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www.51pptmoban.com</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翻开的书学术蓝简约实用毕业答辩开题报告ppt模板</dc:title>
  <dc:creator>51PPT模板网</dc:creator>
  <cp:keywords>www.51pptmoban.com</cp:keywords>
  <dc:description>www.51pptmoban.com</dc:description>
  <cp:lastModifiedBy>Lu Ursula</cp:lastModifiedBy>
  <cp:revision>41</cp:revision>
  <dcterms:created xsi:type="dcterms:W3CDTF">2021-05-12T03:31:00Z</dcterms:created>
  <dcterms:modified xsi:type="dcterms:W3CDTF">2022-06-16T01:33:49Z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3A02353C620448BA93C011EF0D8F7E59</vt:lpwstr>
  </property>
  <property fmtid="{D5CDD505-2E9C-101B-9397-08002B2CF9AE}" pid="3" name="KSOProductBuildVer">
    <vt:lpwstr>2052-11.1.0.11744</vt:lpwstr>
  </property>
</Properties>
</file>