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</p:sldMasterIdLst>
  <p:notesMasterIdLst>
    <p:notesMasterId r:id="rId86"/>
  </p:notesMasterIdLst>
  <p:sldIdLst>
    <p:sldId id="285" r:id="rId3"/>
    <p:sldId id="286" r:id="rId4"/>
    <p:sldId id="287" r:id="rId5"/>
    <p:sldId id="289" r:id="rId6"/>
    <p:sldId id="372" r:id="rId7"/>
    <p:sldId id="319" r:id="rId8"/>
    <p:sldId id="294" r:id="rId9"/>
    <p:sldId id="373" r:id="rId10"/>
    <p:sldId id="298" r:id="rId11"/>
    <p:sldId id="299" r:id="rId12"/>
    <p:sldId id="297" r:id="rId13"/>
    <p:sldId id="318" r:id="rId14"/>
    <p:sldId id="311" r:id="rId15"/>
    <p:sldId id="308" r:id="rId16"/>
    <p:sldId id="312" r:id="rId17"/>
    <p:sldId id="313" r:id="rId18"/>
    <p:sldId id="314" r:id="rId19"/>
    <p:sldId id="309" r:id="rId20"/>
    <p:sldId id="315" r:id="rId21"/>
    <p:sldId id="316" r:id="rId22"/>
    <p:sldId id="317" r:id="rId23"/>
    <p:sldId id="375" r:id="rId24"/>
    <p:sldId id="376" r:id="rId25"/>
    <p:sldId id="377" r:id="rId26"/>
    <p:sldId id="379" r:id="rId27"/>
    <p:sldId id="378" r:id="rId28"/>
    <p:sldId id="380" r:id="rId29"/>
    <p:sldId id="381" r:id="rId30"/>
    <p:sldId id="382" r:id="rId31"/>
    <p:sldId id="383" r:id="rId32"/>
    <p:sldId id="384" r:id="rId33"/>
    <p:sldId id="345" r:id="rId34"/>
    <p:sldId id="346" r:id="rId35"/>
    <p:sldId id="348" r:id="rId36"/>
    <p:sldId id="349" r:id="rId37"/>
    <p:sldId id="320" r:id="rId38"/>
    <p:sldId id="321" r:id="rId39"/>
    <p:sldId id="322" r:id="rId40"/>
    <p:sldId id="323" r:id="rId41"/>
    <p:sldId id="339" r:id="rId42"/>
    <p:sldId id="340" r:id="rId43"/>
    <p:sldId id="341" r:id="rId44"/>
    <p:sldId id="342" r:id="rId45"/>
    <p:sldId id="351" r:id="rId46"/>
    <p:sldId id="352" r:id="rId47"/>
    <p:sldId id="353" r:id="rId48"/>
    <p:sldId id="354" r:id="rId49"/>
    <p:sldId id="355" r:id="rId50"/>
    <p:sldId id="302" r:id="rId51"/>
    <p:sldId id="356" r:id="rId52"/>
    <p:sldId id="385" r:id="rId53"/>
    <p:sldId id="357" r:id="rId54"/>
    <p:sldId id="358" r:id="rId55"/>
    <p:sldId id="359" r:id="rId56"/>
    <p:sldId id="360" r:id="rId57"/>
    <p:sldId id="304" r:id="rId58"/>
    <p:sldId id="324" r:id="rId59"/>
    <p:sldId id="325" r:id="rId60"/>
    <p:sldId id="326" r:id="rId61"/>
    <p:sldId id="327" r:id="rId62"/>
    <p:sldId id="331" r:id="rId63"/>
    <p:sldId id="366" r:id="rId64"/>
    <p:sldId id="367" r:id="rId65"/>
    <p:sldId id="368" r:id="rId66"/>
    <p:sldId id="369" r:id="rId67"/>
    <p:sldId id="371" r:id="rId68"/>
    <p:sldId id="370" r:id="rId69"/>
    <p:sldId id="343" r:id="rId70"/>
    <p:sldId id="350" r:id="rId71"/>
    <p:sldId id="361" r:id="rId72"/>
    <p:sldId id="362" r:id="rId73"/>
    <p:sldId id="363" r:id="rId74"/>
    <p:sldId id="364" r:id="rId75"/>
    <p:sldId id="365" r:id="rId76"/>
    <p:sldId id="374" r:id="rId77"/>
    <p:sldId id="337" r:id="rId78"/>
    <p:sldId id="332" r:id="rId79"/>
    <p:sldId id="333" r:id="rId80"/>
    <p:sldId id="334" r:id="rId81"/>
    <p:sldId id="335" r:id="rId82"/>
    <p:sldId id="338" r:id="rId83"/>
    <p:sldId id="336" r:id="rId84"/>
    <p:sldId id="386" r:id="rId8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B754A-475A-0F03-0906-EECB0E1498C1}" v="36" dt="2025-05-10T18:59:19.195"/>
    <p1510:client id="{895B46C5-DCF4-4663-A1CD-2A5D2CAEE295}" v="24" dt="2025-05-10T16:20:00.487"/>
    <p1510:client id="{901790B4-B616-A744-96B8-DE452C2F6C0E}" v="3994" dt="2025-05-10T19:20:35.218"/>
    <p1510:client id="{B1363154-F68B-541C-0F9F-2B76BEE621FA}" v="1234" dt="2025-05-10T03:42:43.680"/>
    <p1510:client id="{B43F99AF-DF39-01C8-F183-98B07D862F95}" v="310" dt="2025-05-10T16:10:10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Gajda" userId="S::gajj02@vse.cz::62354765-72cf-499b-b531-3c23b95cf578" providerId="AD" clId="Web-{2A3B754A-475A-0F03-0906-EECB0E1498C1}"/>
    <pc:docChg chg="modSld">
      <pc:chgData name="Josef Gajda" userId="S::gajj02@vse.cz::62354765-72cf-499b-b531-3c23b95cf578" providerId="AD" clId="Web-{2A3B754A-475A-0F03-0906-EECB0E1498C1}" dt="2025-05-10T18:59:19.195" v="35" actId="20577"/>
      <pc:docMkLst>
        <pc:docMk/>
      </pc:docMkLst>
      <pc:sldChg chg="modSp">
        <pc:chgData name="Josef Gajda" userId="S::gajj02@vse.cz::62354765-72cf-499b-b531-3c23b95cf578" providerId="AD" clId="Web-{2A3B754A-475A-0F03-0906-EECB0E1498C1}" dt="2025-05-10T18:58:12.443" v="30" actId="20577"/>
        <pc:sldMkLst>
          <pc:docMk/>
          <pc:sldMk cId="3677644380" sldId="298"/>
        </pc:sldMkLst>
        <pc:spChg chg="mod">
          <ac:chgData name="Josef Gajda" userId="S::gajj02@vse.cz::62354765-72cf-499b-b531-3c23b95cf578" providerId="AD" clId="Web-{2A3B754A-475A-0F03-0906-EECB0E1498C1}" dt="2025-05-10T18:58:12.443" v="30" actId="20577"/>
          <ac:spMkLst>
            <pc:docMk/>
            <pc:sldMk cId="3677644380" sldId="298"/>
            <ac:spMk id="3" creationId="{FD866C86-EEEB-E0DC-2B66-C1C52D7D96EC}"/>
          </ac:spMkLst>
        </pc:spChg>
      </pc:sldChg>
      <pc:sldChg chg="modSp">
        <pc:chgData name="Josef Gajda" userId="S::gajj02@vse.cz::62354765-72cf-499b-b531-3c23b95cf578" providerId="AD" clId="Web-{2A3B754A-475A-0F03-0906-EECB0E1498C1}" dt="2025-05-10T18:59:19.195" v="35" actId="20577"/>
        <pc:sldMkLst>
          <pc:docMk/>
          <pc:sldMk cId="2755695939" sldId="386"/>
        </pc:sldMkLst>
        <pc:spChg chg="mod">
          <ac:chgData name="Josef Gajda" userId="S::gajj02@vse.cz::62354765-72cf-499b-b531-3c23b95cf578" providerId="AD" clId="Web-{2A3B754A-475A-0F03-0906-EECB0E1498C1}" dt="2025-05-10T18:59:19.195" v="35" actId="20577"/>
          <ac:spMkLst>
            <pc:docMk/>
            <pc:sldMk cId="2755695939" sldId="386"/>
            <ac:spMk id="3" creationId="{FF37788D-5366-49D6-1C44-97008E8EB51B}"/>
          </ac:spMkLst>
        </pc:spChg>
      </pc:sldChg>
    </pc:docChg>
  </pc:docChgLst>
  <pc:docChgLst>
    <pc:chgData name="Josef Gajda" userId="S::gajj02@vse.cz::62354765-72cf-499b-b531-3c23b95cf578" providerId="AD" clId="Web-{ED2BE54D-F182-5E68-C676-2BDF1A8A4DB3}"/>
    <pc:docChg chg="addSld modSld sldOrd">
      <pc:chgData name="Josef Gajda" userId="S::gajj02@vse.cz::62354765-72cf-499b-b531-3c23b95cf578" providerId="AD" clId="Web-{ED2BE54D-F182-5E68-C676-2BDF1A8A4DB3}" dt="2025-05-09T00:10:19.174" v="639" actId="20577"/>
      <pc:docMkLst>
        <pc:docMk/>
      </pc:docMkLst>
      <pc:sldChg chg="modSp">
        <pc:chgData name="Josef Gajda" userId="S::gajj02@vse.cz::62354765-72cf-499b-b531-3c23b95cf578" providerId="AD" clId="Web-{ED2BE54D-F182-5E68-C676-2BDF1A8A4DB3}" dt="2025-05-08T23:55:18.778" v="251" actId="20577"/>
        <pc:sldMkLst>
          <pc:docMk/>
          <pc:sldMk cId="2343428302" sldId="297"/>
        </pc:sldMkLst>
        <pc:spChg chg="mod">
          <ac:chgData name="Josef Gajda" userId="S::gajj02@vse.cz::62354765-72cf-499b-b531-3c23b95cf578" providerId="AD" clId="Web-{ED2BE54D-F182-5E68-C676-2BDF1A8A4DB3}" dt="2025-05-08T23:36:06.910" v="17" actId="20577"/>
          <ac:spMkLst>
            <pc:docMk/>
            <pc:sldMk cId="2343428302" sldId="297"/>
            <ac:spMk id="2" creationId="{82CB82FF-3E76-AD1C-EBAB-07E01BE15978}"/>
          </ac:spMkLst>
        </pc:spChg>
        <pc:spChg chg="mod">
          <ac:chgData name="Josef Gajda" userId="S::gajj02@vse.cz::62354765-72cf-499b-b531-3c23b95cf578" providerId="AD" clId="Web-{ED2BE54D-F182-5E68-C676-2BDF1A8A4DB3}" dt="2025-05-08T23:55:18.778" v="251" actId="20577"/>
          <ac:spMkLst>
            <pc:docMk/>
            <pc:sldMk cId="2343428302" sldId="297"/>
            <ac:spMk id="5" creationId="{AFA138E7-0F4D-071B-8AAA-1A72D9C18E58}"/>
          </ac:spMkLst>
        </pc:spChg>
      </pc:sldChg>
      <pc:sldChg chg="modSp ord">
        <pc:chgData name="Josef Gajda" userId="S::gajj02@vse.cz::62354765-72cf-499b-b531-3c23b95cf578" providerId="AD" clId="Web-{ED2BE54D-F182-5E68-C676-2BDF1A8A4DB3}" dt="2025-05-08T23:44:25.461" v="149" actId="20577"/>
        <pc:sldMkLst>
          <pc:docMk/>
          <pc:sldMk cId="3039824577" sldId="308"/>
        </pc:sldMkLst>
        <pc:spChg chg="mod">
          <ac:chgData name="Josef Gajda" userId="S::gajj02@vse.cz::62354765-72cf-499b-b531-3c23b95cf578" providerId="AD" clId="Web-{ED2BE54D-F182-5E68-C676-2BDF1A8A4DB3}" dt="2025-05-08T23:44:25.461" v="149" actId="20577"/>
          <ac:spMkLst>
            <pc:docMk/>
            <pc:sldMk cId="3039824577" sldId="308"/>
            <ac:spMk id="2" creationId="{09E193E7-B939-26CC-4342-E87316C09CCA}"/>
          </ac:spMkLst>
        </pc:spChg>
      </pc:sldChg>
      <pc:sldChg chg="addSp delSp modSp">
        <pc:chgData name="Josef Gajda" userId="S::gajj02@vse.cz::62354765-72cf-499b-b531-3c23b95cf578" providerId="AD" clId="Web-{ED2BE54D-F182-5E68-C676-2BDF1A8A4DB3}" dt="2025-05-08T23:59:16.027" v="400" actId="20577"/>
        <pc:sldMkLst>
          <pc:docMk/>
          <pc:sldMk cId="171208457" sldId="309"/>
        </pc:sldMkLst>
        <pc:spChg chg="mod">
          <ac:chgData name="Josef Gajda" userId="S::gajj02@vse.cz::62354765-72cf-499b-b531-3c23b95cf578" providerId="AD" clId="Web-{ED2BE54D-F182-5E68-C676-2BDF1A8A4DB3}" dt="2025-05-08T23:57:50.134" v="371" actId="20577"/>
          <ac:spMkLst>
            <pc:docMk/>
            <pc:sldMk cId="171208457" sldId="309"/>
            <ac:spMk id="2" creationId="{1D58B71C-5133-FC33-65DB-52AD4A95B646}"/>
          </ac:spMkLst>
        </pc:spChg>
        <pc:spChg chg="mod">
          <ac:chgData name="Josef Gajda" userId="S::gajj02@vse.cz::62354765-72cf-499b-b531-3c23b95cf578" providerId="AD" clId="Web-{ED2BE54D-F182-5E68-C676-2BDF1A8A4DB3}" dt="2025-05-08T23:46:31.738" v="177" actId="20577"/>
          <ac:spMkLst>
            <pc:docMk/>
            <pc:sldMk cId="171208457" sldId="309"/>
            <ac:spMk id="3" creationId="{CA122081-5345-A81A-FF9C-23B64EDA1EA4}"/>
          </ac:spMkLst>
        </pc:spChg>
        <pc:spChg chg="add mod">
          <ac:chgData name="Josef Gajda" userId="S::gajj02@vse.cz::62354765-72cf-499b-b531-3c23b95cf578" providerId="AD" clId="Web-{ED2BE54D-F182-5E68-C676-2BDF1A8A4DB3}" dt="2025-05-08T23:59:16.027" v="400" actId="20577"/>
          <ac:spMkLst>
            <pc:docMk/>
            <pc:sldMk cId="171208457" sldId="309"/>
            <ac:spMk id="8" creationId="{E1E2C141-E5C4-0045-008B-42E82BDCFA25}"/>
          </ac:spMkLst>
        </pc:spChg>
        <pc:graphicFrameChg chg="mod modGraphic">
          <ac:chgData name="Josef Gajda" userId="S::gajj02@vse.cz::62354765-72cf-499b-b531-3c23b95cf578" providerId="AD" clId="Web-{ED2BE54D-F182-5E68-C676-2BDF1A8A4DB3}" dt="2025-05-08T23:56:04.578" v="257"/>
          <ac:graphicFrameMkLst>
            <pc:docMk/>
            <pc:sldMk cId="171208457" sldId="309"/>
            <ac:graphicFrameMk id="30" creationId="{01C1559A-650A-C655-24B2-395ABE4462D0}"/>
          </ac:graphicFrameMkLst>
        </pc:graphicFrameChg>
      </pc:sldChg>
      <pc:sldChg chg="modSp">
        <pc:chgData name="Josef Gajda" userId="S::gajj02@vse.cz::62354765-72cf-499b-b531-3c23b95cf578" providerId="AD" clId="Web-{ED2BE54D-F182-5E68-C676-2BDF1A8A4DB3}" dt="2025-05-08T23:44:09.726" v="140" actId="20577"/>
        <pc:sldMkLst>
          <pc:docMk/>
          <pc:sldMk cId="819251309" sldId="311"/>
        </pc:sldMkLst>
        <pc:spChg chg="mod">
          <ac:chgData name="Josef Gajda" userId="S::gajj02@vse.cz::62354765-72cf-499b-b531-3c23b95cf578" providerId="AD" clId="Web-{ED2BE54D-F182-5E68-C676-2BDF1A8A4DB3}" dt="2025-05-08T23:36:11.035" v="21" actId="20577"/>
          <ac:spMkLst>
            <pc:docMk/>
            <pc:sldMk cId="819251309" sldId="311"/>
            <ac:spMk id="2" creationId="{70A649FA-1726-F451-8724-063E620FA84E}"/>
          </ac:spMkLst>
        </pc:spChg>
        <pc:spChg chg="mod">
          <ac:chgData name="Josef Gajda" userId="S::gajj02@vse.cz::62354765-72cf-499b-b531-3c23b95cf578" providerId="AD" clId="Web-{ED2BE54D-F182-5E68-C676-2BDF1A8A4DB3}" dt="2025-05-08T23:44:09.726" v="140" actId="20577"/>
          <ac:spMkLst>
            <pc:docMk/>
            <pc:sldMk cId="819251309" sldId="311"/>
            <ac:spMk id="4" creationId="{F8A2071C-1B40-2862-C19C-17A504E837D3}"/>
          </ac:spMkLst>
        </pc:spChg>
      </pc:sldChg>
      <pc:sldChg chg="modSp add replId">
        <pc:chgData name="Josef Gajda" userId="S::gajj02@vse.cz::62354765-72cf-499b-b531-3c23b95cf578" providerId="AD" clId="Web-{ED2BE54D-F182-5E68-C676-2BDF1A8A4DB3}" dt="2025-05-08T23:48:27.788" v="244" actId="14100"/>
        <pc:sldMkLst>
          <pc:docMk/>
          <pc:sldMk cId="1167152721" sldId="312"/>
        </pc:sldMkLst>
        <pc:spChg chg="mod">
          <ac:chgData name="Josef Gajda" userId="S::gajj02@vse.cz::62354765-72cf-499b-b531-3c23b95cf578" providerId="AD" clId="Web-{ED2BE54D-F182-5E68-C676-2BDF1A8A4DB3}" dt="2025-05-08T23:40:43.766" v="84" actId="20577"/>
          <ac:spMkLst>
            <pc:docMk/>
            <pc:sldMk cId="1167152721" sldId="312"/>
            <ac:spMk id="2" creationId="{46F001A9-EB5A-DA01-9724-40B8FF483EDB}"/>
          </ac:spMkLst>
        </pc:spChg>
        <pc:spChg chg="mod">
          <ac:chgData name="Josef Gajda" userId="S::gajj02@vse.cz::62354765-72cf-499b-b531-3c23b95cf578" providerId="AD" clId="Web-{ED2BE54D-F182-5E68-C676-2BDF1A8A4DB3}" dt="2025-05-08T23:48:27.788" v="244" actId="14100"/>
          <ac:spMkLst>
            <pc:docMk/>
            <pc:sldMk cId="1167152721" sldId="312"/>
            <ac:spMk id="4" creationId="{31D1B02A-A588-21E5-D8F8-D3ED8A7ED5E4}"/>
          </ac:spMkLst>
        </pc:spChg>
      </pc:sldChg>
      <pc:sldChg chg="addSp delSp modSp add ord replId">
        <pc:chgData name="Josef Gajda" userId="S::gajj02@vse.cz::62354765-72cf-499b-b531-3c23b95cf578" providerId="AD" clId="Web-{ED2BE54D-F182-5E68-C676-2BDF1A8A4DB3}" dt="2025-05-08T23:48:40.851" v="247" actId="1076"/>
        <pc:sldMkLst>
          <pc:docMk/>
          <pc:sldMk cId="2538922761" sldId="313"/>
        </pc:sldMkLst>
        <pc:spChg chg="mod">
          <ac:chgData name="Josef Gajda" userId="S::gajj02@vse.cz::62354765-72cf-499b-b531-3c23b95cf578" providerId="AD" clId="Web-{ED2BE54D-F182-5E68-C676-2BDF1A8A4DB3}" dt="2025-05-08T23:42:48.879" v="119" actId="20577"/>
          <ac:spMkLst>
            <pc:docMk/>
            <pc:sldMk cId="2538922761" sldId="313"/>
            <ac:spMk id="2" creationId="{37FF954E-1107-687E-D592-3EFE1F7A797D}"/>
          </ac:spMkLst>
        </pc:spChg>
        <pc:spChg chg="add mod">
          <ac:chgData name="Josef Gajda" userId="S::gajj02@vse.cz::62354765-72cf-499b-b531-3c23b95cf578" providerId="AD" clId="Web-{ED2BE54D-F182-5E68-C676-2BDF1A8A4DB3}" dt="2025-05-08T23:48:40.851" v="247" actId="1076"/>
          <ac:spMkLst>
            <pc:docMk/>
            <pc:sldMk cId="2538922761" sldId="313"/>
            <ac:spMk id="4" creationId="{8F921E99-17CE-936C-02B4-21853D084F4B}"/>
          </ac:spMkLst>
        </pc:spChg>
      </pc:sldChg>
      <pc:sldChg chg="addSp delSp modSp add ord replId">
        <pc:chgData name="Josef Gajda" userId="S::gajj02@vse.cz::62354765-72cf-499b-b531-3c23b95cf578" providerId="AD" clId="Web-{ED2BE54D-F182-5E68-C676-2BDF1A8A4DB3}" dt="2025-05-08T23:54:52.496" v="249" actId="20577"/>
        <pc:sldMkLst>
          <pc:docMk/>
          <pc:sldMk cId="3531611987" sldId="314"/>
        </pc:sldMkLst>
        <pc:spChg chg="mod">
          <ac:chgData name="Josef Gajda" userId="S::gajj02@vse.cz::62354765-72cf-499b-b531-3c23b95cf578" providerId="AD" clId="Web-{ED2BE54D-F182-5E68-C676-2BDF1A8A4DB3}" dt="2025-05-08T23:42:59.270" v="122" actId="20577"/>
          <ac:spMkLst>
            <pc:docMk/>
            <pc:sldMk cId="3531611987" sldId="314"/>
            <ac:spMk id="2" creationId="{10870C67-B71E-568E-59F2-85C580F80112}"/>
          </ac:spMkLst>
        </pc:spChg>
        <pc:spChg chg="add mod">
          <ac:chgData name="Josef Gajda" userId="S::gajj02@vse.cz::62354765-72cf-499b-b531-3c23b95cf578" providerId="AD" clId="Web-{ED2BE54D-F182-5E68-C676-2BDF1A8A4DB3}" dt="2025-05-08T23:54:52.496" v="249" actId="20577"/>
          <ac:spMkLst>
            <pc:docMk/>
            <pc:sldMk cId="3531611987" sldId="314"/>
            <ac:spMk id="4" creationId="{87E8F0DB-1ED2-0F04-1F5C-4E8DA149D9B3}"/>
          </ac:spMkLst>
        </pc:spChg>
      </pc:sldChg>
      <pc:sldChg chg="delSp modSp add replId">
        <pc:chgData name="Josef Gajda" userId="S::gajj02@vse.cz::62354765-72cf-499b-b531-3c23b95cf578" providerId="AD" clId="Web-{ED2BE54D-F182-5E68-C676-2BDF1A8A4DB3}" dt="2025-05-09T00:06:29.019" v="569" actId="1076"/>
        <pc:sldMkLst>
          <pc:docMk/>
          <pc:sldMk cId="1906175896" sldId="315"/>
        </pc:sldMkLst>
        <pc:spChg chg="mod">
          <ac:chgData name="Josef Gajda" userId="S::gajj02@vse.cz::62354765-72cf-499b-b531-3c23b95cf578" providerId="AD" clId="Web-{ED2BE54D-F182-5E68-C676-2BDF1A8A4DB3}" dt="2025-05-09T00:05:17.220" v="552" actId="14100"/>
          <ac:spMkLst>
            <pc:docMk/>
            <pc:sldMk cId="1906175896" sldId="315"/>
            <ac:spMk id="2" creationId="{884553C2-4688-7A66-C0F5-04F0983C3F1B}"/>
          </ac:spMkLst>
        </pc:spChg>
        <pc:spChg chg="mod">
          <ac:chgData name="Josef Gajda" userId="S::gajj02@vse.cz::62354765-72cf-499b-b531-3c23b95cf578" providerId="AD" clId="Web-{ED2BE54D-F182-5E68-C676-2BDF1A8A4DB3}" dt="2025-05-09T00:06:29.019" v="569" actId="1076"/>
          <ac:spMkLst>
            <pc:docMk/>
            <pc:sldMk cId="1906175896" sldId="315"/>
            <ac:spMk id="8" creationId="{7AB48565-165A-5C1D-8A58-C65DC389FFFE}"/>
          </ac:spMkLst>
        </pc:spChg>
        <pc:graphicFrameChg chg="del mod modGraphic">
          <ac:chgData name="Josef Gajda" userId="S::gajj02@vse.cz::62354765-72cf-499b-b531-3c23b95cf578" providerId="AD" clId="Web-{ED2BE54D-F182-5E68-C676-2BDF1A8A4DB3}" dt="2025-05-09T00:01:16.500" v="415"/>
          <ac:graphicFrameMkLst>
            <pc:docMk/>
            <pc:sldMk cId="1906175896" sldId="315"/>
            <ac:graphicFrameMk id="30" creationId="{87C79E8B-33AF-8209-5B38-C319A70A23FF}"/>
          </ac:graphicFrameMkLst>
        </pc:graphicFrameChg>
      </pc:sldChg>
      <pc:sldChg chg="modSp add replId">
        <pc:chgData name="Josef Gajda" userId="S::gajj02@vse.cz::62354765-72cf-499b-b531-3c23b95cf578" providerId="AD" clId="Web-{ED2BE54D-F182-5E68-C676-2BDF1A8A4DB3}" dt="2025-05-09T00:05:43.658" v="561" actId="14100"/>
        <pc:sldMkLst>
          <pc:docMk/>
          <pc:sldMk cId="1098788989" sldId="316"/>
        </pc:sldMkLst>
        <pc:spChg chg="mod">
          <ac:chgData name="Josef Gajda" userId="S::gajj02@vse.cz::62354765-72cf-499b-b531-3c23b95cf578" providerId="AD" clId="Web-{ED2BE54D-F182-5E68-C676-2BDF1A8A4DB3}" dt="2025-05-09T00:05:04.595" v="531" actId="14100"/>
          <ac:spMkLst>
            <pc:docMk/>
            <pc:sldMk cId="1098788989" sldId="316"/>
            <ac:spMk id="2" creationId="{85A9E1E5-9806-01BD-4E57-A3DAF1E4F061}"/>
          </ac:spMkLst>
        </pc:spChg>
        <pc:spChg chg="mod">
          <ac:chgData name="Josef Gajda" userId="S::gajj02@vse.cz::62354765-72cf-499b-b531-3c23b95cf578" providerId="AD" clId="Web-{ED2BE54D-F182-5E68-C676-2BDF1A8A4DB3}" dt="2025-05-09T00:05:43.658" v="561" actId="14100"/>
          <ac:spMkLst>
            <pc:docMk/>
            <pc:sldMk cId="1098788989" sldId="316"/>
            <ac:spMk id="8" creationId="{34C430A9-8E87-1353-6DB8-0E9F4A44B69A}"/>
          </ac:spMkLst>
        </pc:spChg>
      </pc:sldChg>
      <pc:sldChg chg="modSp add replId">
        <pc:chgData name="Josef Gajda" userId="S::gajj02@vse.cz::62354765-72cf-499b-b531-3c23b95cf578" providerId="AD" clId="Web-{ED2BE54D-F182-5E68-C676-2BDF1A8A4DB3}" dt="2025-05-09T00:10:19.174" v="639" actId="20577"/>
        <pc:sldMkLst>
          <pc:docMk/>
          <pc:sldMk cId="125917913" sldId="317"/>
        </pc:sldMkLst>
        <pc:spChg chg="mod">
          <ac:chgData name="Josef Gajda" userId="S::gajj02@vse.cz::62354765-72cf-499b-b531-3c23b95cf578" providerId="AD" clId="Web-{ED2BE54D-F182-5E68-C676-2BDF1A8A4DB3}" dt="2025-05-09T00:08:54.524" v="604" actId="14100"/>
          <ac:spMkLst>
            <pc:docMk/>
            <pc:sldMk cId="125917913" sldId="317"/>
            <ac:spMk id="2" creationId="{10B25129-B695-0CBA-8F6E-7D5311A30DC3}"/>
          </ac:spMkLst>
        </pc:spChg>
        <pc:spChg chg="mod">
          <ac:chgData name="Josef Gajda" userId="S::gajj02@vse.cz::62354765-72cf-499b-b531-3c23b95cf578" providerId="AD" clId="Web-{ED2BE54D-F182-5E68-C676-2BDF1A8A4DB3}" dt="2025-05-09T00:10:19.174" v="639" actId="20577"/>
          <ac:spMkLst>
            <pc:docMk/>
            <pc:sldMk cId="125917913" sldId="317"/>
            <ac:spMk id="8" creationId="{8E23BE19-C347-BC09-2862-419477E29805}"/>
          </ac:spMkLst>
        </pc:spChg>
      </pc:sldChg>
    </pc:docChg>
  </pc:docChgLst>
  <pc:docChgLst>
    <pc:chgData name="Josef Gajda" userId="S::gajj02@vse.cz::62354765-72cf-499b-b531-3c23b95cf578" providerId="AD" clId="Web-{F5A8E0A2-C21D-E22B-695C-C03C83D9BDB5}"/>
    <pc:docChg chg="addSld modSld">
      <pc:chgData name="Josef Gajda" userId="S::gajj02@vse.cz::62354765-72cf-499b-b531-3c23b95cf578" providerId="AD" clId="Web-{F5A8E0A2-C21D-E22B-695C-C03C83D9BDB5}" dt="2025-04-04T09:21:26.821" v="27" actId="20577"/>
      <pc:docMkLst>
        <pc:docMk/>
      </pc:docMkLst>
      <pc:sldChg chg="modSp">
        <pc:chgData name="Josef Gajda" userId="S::gajj02@vse.cz::62354765-72cf-499b-b531-3c23b95cf578" providerId="AD" clId="Web-{F5A8E0A2-C21D-E22B-695C-C03C83D9BDB5}" dt="2025-04-04T09:20:20.335" v="15" actId="20577"/>
        <pc:sldMkLst>
          <pc:docMk/>
          <pc:sldMk cId="1831609072" sldId="294"/>
        </pc:sldMkLst>
        <pc:spChg chg="mod">
          <ac:chgData name="Josef Gajda" userId="S::gajj02@vse.cz::62354765-72cf-499b-b531-3c23b95cf578" providerId="AD" clId="Web-{F5A8E0A2-C21D-E22B-695C-C03C83D9BDB5}" dt="2025-04-04T09:20:20.335" v="15" actId="20577"/>
          <ac:spMkLst>
            <pc:docMk/>
            <pc:sldMk cId="1831609072" sldId="294"/>
            <ac:spMk id="3" creationId="{E21F1C8F-9C52-3B85-26F8-D612B0F5763B}"/>
          </ac:spMkLst>
        </pc:spChg>
      </pc:sldChg>
      <pc:sldChg chg="modSp add replId">
        <pc:chgData name="Josef Gajda" userId="S::gajj02@vse.cz::62354765-72cf-499b-b531-3c23b95cf578" providerId="AD" clId="Web-{F5A8E0A2-C21D-E22B-695C-C03C83D9BDB5}" dt="2025-04-04T09:21:26.821" v="27" actId="20577"/>
        <pc:sldMkLst>
          <pc:docMk/>
          <pc:sldMk cId="2300709644" sldId="295"/>
        </pc:sldMkLst>
      </pc:sldChg>
    </pc:docChg>
  </pc:docChgLst>
  <pc:docChgLst>
    <pc:chgData name="Josef Gajda" userId="S::gajj02@vse.cz::62354765-72cf-499b-b531-3c23b95cf578" providerId="AD" clId="Web-{B43F99AF-DF39-01C8-F183-98B07D862F95}"/>
    <pc:docChg chg="addSld delSld modSld">
      <pc:chgData name="Josef Gajda" userId="S::gajj02@vse.cz::62354765-72cf-499b-b531-3c23b95cf578" providerId="AD" clId="Web-{B43F99AF-DF39-01C8-F183-98B07D862F95}" dt="2025-05-10T16:10:10.213" v="316" actId="20577"/>
      <pc:docMkLst>
        <pc:docMk/>
      </pc:docMkLst>
      <pc:sldChg chg="modSp">
        <pc:chgData name="Josef Gajda" userId="S::gajj02@vse.cz::62354765-72cf-499b-b531-3c23b95cf578" providerId="AD" clId="Web-{B43F99AF-DF39-01C8-F183-98B07D862F95}" dt="2025-05-10T15:54:49.515" v="1" actId="20577"/>
        <pc:sldMkLst>
          <pc:docMk/>
          <pc:sldMk cId="3677644380" sldId="298"/>
        </pc:sldMkLst>
        <pc:spChg chg="mod">
          <ac:chgData name="Josef Gajda" userId="S::gajj02@vse.cz::62354765-72cf-499b-b531-3c23b95cf578" providerId="AD" clId="Web-{B43F99AF-DF39-01C8-F183-98B07D862F95}" dt="2025-05-10T15:54:49.515" v="1" actId="20577"/>
          <ac:spMkLst>
            <pc:docMk/>
            <pc:sldMk cId="3677644380" sldId="298"/>
            <ac:spMk id="3" creationId="{FD866C86-EEEB-E0DC-2B66-C1C52D7D96EC}"/>
          </ac:spMkLst>
        </pc:spChg>
      </pc:sldChg>
      <pc:sldChg chg="addSp delSp modSp mod modClrScheme chgLayout">
        <pc:chgData name="Josef Gajda" userId="S::gajj02@vse.cz::62354765-72cf-499b-b531-3c23b95cf578" providerId="AD" clId="Web-{B43F99AF-DF39-01C8-F183-98B07D862F95}" dt="2025-05-10T16:00:16.418" v="67"/>
        <pc:sldMkLst>
          <pc:docMk/>
          <pc:sldMk cId="3039824577" sldId="308"/>
        </pc:sldMkLst>
        <pc:spChg chg="mod">
          <ac:chgData name="Josef Gajda" userId="S::gajj02@vse.cz::62354765-72cf-499b-b531-3c23b95cf578" providerId="AD" clId="Web-{B43F99AF-DF39-01C8-F183-98B07D862F95}" dt="2025-05-10T16:00:14.402" v="65"/>
          <ac:spMkLst>
            <pc:docMk/>
            <pc:sldMk cId="3039824577" sldId="308"/>
            <ac:spMk id="2" creationId="{09E193E7-B939-26CC-4342-E87316C09CCA}"/>
          </ac:spMkLst>
        </pc:spChg>
        <pc:picChg chg="add del mod">
          <ac:chgData name="Josef Gajda" userId="S::gajj02@vse.cz::62354765-72cf-499b-b531-3c23b95cf578" providerId="AD" clId="Web-{B43F99AF-DF39-01C8-F183-98B07D862F95}" dt="2025-05-10T16:00:15.574" v="66"/>
          <ac:picMkLst>
            <pc:docMk/>
            <pc:sldMk cId="3039824577" sldId="308"/>
            <ac:picMk id="3" creationId="{EFF25E6C-D84E-DF41-684D-238EFD4592D9}"/>
          </ac:picMkLst>
        </pc:picChg>
        <pc:picChg chg="add del">
          <ac:chgData name="Josef Gajda" userId="S::gajj02@vse.cz::62354765-72cf-499b-b531-3c23b95cf578" providerId="AD" clId="Web-{B43F99AF-DF39-01C8-F183-98B07D862F95}" dt="2025-05-10T16:00:16.418" v="67"/>
          <ac:picMkLst>
            <pc:docMk/>
            <pc:sldMk cId="3039824577" sldId="308"/>
            <ac:picMk id="7" creationId="{11EC6218-241C-8105-9F0F-8EB4A8B782B5}"/>
          </ac:picMkLst>
        </pc:picChg>
      </pc:sldChg>
      <pc:sldChg chg="modSp add replId">
        <pc:chgData name="Josef Gajda" userId="S::gajj02@vse.cz::62354765-72cf-499b-b531-3c23b95cf578" providerId="AD" clId="Web-{B43F99AF-DF39-01C8-F183-98B07D862F95}" dt="2025-05-10T16:01:35.858" v="72" actId="20577"/>
        <pc:sldMkLst>
          <pc:docMk/>
          <pc:sldMk cId="3809910067" sldId="377"/>
        </pc:sldMkLst>
        <pc:spChg chg="mod">
          <ac:chgData name="Josef Gajda" userId="S::gajj02@vse.cz::62354765-72cf-499b-b531-3c23b95cf578" providerId="AD" clId="Web-{B43F99AF-DF39-01C8-F183-98B07D862F95}" dt="2025-05-10T15:55:59.487" v="3" actId="20577"/>
          <ac:spMkLst>
            <pc:docMk/>
            <pc:sldMk cId="3809910067" sldId="377"/>
            <ac:spMk id="2" creationId="{64AF4EA7-F0D9-3681-CA74-CB9F2AEBE8B9}"/>
          </ac:spMkLst>
        </pc:spChg>
        <pc:spChg chg="mod">
          <ac:chgData name="Josef Gajda" userId="S::gajj02@vse.cz::62354765-72cf-499b-b531-3c23b95cf578" providerId="AD" clId="Web-{B43F99AF-DF39-01C8-F183-98B07D862F95}" dt="2025-05-10T16:01:35.858" v="72" actId="20577"/>
          <ac:spMkLst>
            <pc:docMk/>
            <pc:sldMk cId="3809910067" sldId="377"/>
            <ac:spMk id="4" creationId="{04D1D519-112E-AA89-7EAC-4E47E690EBBE}"/>
          </ac:spMkLst>
        </pc:spChg>
      </pc:sldChg>
      <pc:sldChg chg="modSp add del replId">
        <pc:chgData name="Josef Gajda" userId="S::gajj02@vse.cz::62354765-72cf-499b-b531-3c23b95cf578" providerId="AD" clId="Web-{B43F99AF-DF39-01C8-F183-98B07D862F95}" dt="2025-05-10T16:00:19.481" v="69"/>
        <pc:sldMkLst>
          <pc:docMk/>
          <pc:sldMk cId="2225764401" sldId="378"/>
        </pc:sldMkLst>
        <pc:spChg chg="mod">
          <ac:chgData name="Josef Gajda" userId="S::gajj02@vse.cz::62354765-72cf-499b-b531-3c23b95cf578" providerId="AD" clId="Web-{B43F99AF-DF39-01C8-F183-98B07D862F95}" dt="2025-05-10T15:57:34.662" v="33" actId="20577"/>
          <ac:spMkLst>
            <pc:docMk/>
            <pc:sldMk cId="2225764401" sldId="378"/>
            <ac:spMk id="2" creationId="{9B623154-11BD-2753-F2C9-BDE2E4F6E34B}"/>
          </ac:spMkLst>
        </pc:spChg>
        <pc:spChg chg="mod">
          <ac:chgData name="Josef Gajda" userId="S::gajj02@vse.cz::62354765-72cf-499b-b531-3c23b95cf578" providerId="AD" clId="Web-{B43F99AF-DF39-01C8-F183-98B07D862F95}" dt="2025-05-10T15:58:52.790" v="61" actId="20577"/>
          <ac:spMkLst>
            <pc:docMk/>
            <pc:sldMk cId="2225764401" sldId="378"/>
            <ac:spMk id="4" creationId="{4A386316-5B35-7D3C-7878-F5D38828A3C4}"/>
          </ac:spMkLst>
        </pc:spChg>
      </pc:sldChg>
      <pc:sldChg chg="addSp delSp modSp add mod replId modClrScheme chgLayout">
        <pc:chgData name="Josef Gajda" userId="S::gajj02@vse.cz::62354765-72cf-499b-b531-3c23b95cf578" providerId="AD" clId="Web-{B43F99AF-DF39-01C8-F183-98B07D862F95}" dt="2025-05-10T16:03:46.207" v="76"/>
        <pc:sldMkLst>
          <pc:docMk/>
          <pc:sldMk cId="3901310630" sldId="379"/>
        </pc:sldMkLst>
        <pc:spChg chg="mod">
          <ac:chgData name="Josef Gajda" userId="S::gajj02@vse.cz::62354765-72cf-499b-b531-3c23b95cf578" providerId="AD" clId="Web-{B43F99AF-DF39-01C8-F183-98B07D862F95}" dt="2025-05-10T16:03:46.207" v="76"/>
          <ac:spMkLst>
            <pc:docMk/>
            <pc:sldMk cId="3901310630" sldId="379"/>
            <ac:spMk id="2" creationId="{49ACF933-1CC9-AE70-657D-303542209593}"/>
          </ac:spMkLst>
        </pc:spChg>
        <pc:picChg chg="add mod">
          <ac:chgData name="Josef Gajda" userId="S::gajj02@vse.cz::62354765-72cf-499b-b531-3c23b95cf578" providerId="AD" clId="Web-{B43F99AF-DF39-01C8-F183-98B07D862F95}" dt="2025-05-10T16:03:46.207" v="76"/>
          <ac:picMkLst>
            <pc:docMk/>
            <pc:sldMk cId="3901310630" sldId="379"/>
            <ac:picMk id="3" creationId="{7B0186AA-66A5-EADC-91BF-EF69A49B4F4B}"/>
          </ac:picMkLst>
        </pc:picChg>
        <pc:picChg chg="del">
          <ac:chgData name="Josef Gajda" userId="S::gajj02@vse.cz::62354765-72cf-499b-b531-3c23b95cf578" providerId="AD" clId="Web-{B43F99AF-DF39-01C8-F183-98B07D862F95}" dt="2025-05-10T16:02:23.141" v="74"/>
          <ac:picMkLst>
            <pc:docMk/>
            <pc:sldMk cId="3901310630" sldId="379"/>
            <ac:picMk id="7" creationId="{3308DFC5-BCAC-323E-B3DB-463C429E5386}"/>
          </ac:picMkLst>
        </pc:picChg>
      </pc:sldChg>
      <pc:sldChg chg="modSp add replId">
        <pc:chgData name="Josef Gajda" userId="S::gajj02@vse.cz::62354765-72cf-499b-b531-3c23b95cf578" providerId="AD" clId="Web-{B43F99AF-DF39-01C8-F183-98B07D862F95}" dt="2025-05-10T16:06:02.290" v="102" actId="20577"/>
        <pc:sldMkLst>
          <pc:docMk/>
          <pc:sldMk cId="766268229" sldId="380"/>
        </pc:sldMkLst>
        <pc:spChg chg="mod">
          <ac:chgData name="Josef Gajda" userId="S::gajj02@vse.cz::62354765-72cf-499b-b531-3c23b95cf578" providerId="AD" clId="Web-{B43F99AF-DF39-01C8-F183-98B07D862F95}" dt="2025-05-10T16:04:08.661" v="78" actId="20577"/>
          <ac:spMkLst>
            <pc:docMk/>
            <pc:sldMk cId="766268229" sldId="380"/>
            <ac:spMk id="2" creationId="{006EB064-CC0A-3451-F95B-D810FCEAA670}"/>
          </ac:spMkLst>
        </pc:spChg>
        <pc:spChg chg="mod">
          <ac:chgData name="Josef Gajda" userId="S::gajj02@vse.cz::62354765-72cf-499b-b531-3c23b95cf578" providerId="AD" clId="Web-{B43F99AF-DF39-01C8-F183-98B07D862F95}" dt="2025-05-10T16:06:02.290" v="102" actId="20577"/>
          <ac:spMkLst>
            <pc:docMk/>
            <pc:sldMk cId="766268229" sldId="380"/>
            <ac:spMk id="4" creationId="{7D551C9F-29C2-C38D-33CD-171ED5AA2D25}"/>
          </ac:spMkLst>
        </pc:spChg>
      </pc:sldChg>
      <pc:sldChg chg="addSp delSp modSp add replId">
        <pc:chgData name="Josef Gajda" userId="S::gajj02@vse.cz::62354765-72cf-499b-b531-3c23b95cf578" providerId="AD" clId="Web-{B43F99AF-DF39-01C8-F183-98B07D862F95}" dt="2025-05-10T16:10:10.213" v="316" actId="20577"/>
        <pc:sldMkLst>
          <pc:docMk/>
          <pc:sldMk cId="478043734" sldId="381"/>
        </pc:sldMkLst>
        <pc:spChg chg="mod">
          <ac:chgData name="Josef Gajda" userId="S::gajj02@vse.cz::62354765-72cf-499b-b531-3c23b95cf578" providerId="AD" clId="Web-{B43F99AF-DF39-01C8-F183-98B07D862F95}" dt="2025-05-10T16:09:42.865" v="312" actId="20577"/>
          <ac:spMkLst>
            <pc:docMk/>
            <pc:sldMk cId="478043734" sldId="381"/>
            <ac:spMk id="2" creationId="{3DB7CD6A-776F-E9CA-D907-362605CD0492}"/>
          </ac:spMkLst>
        </pc:spChg>
        <pc:spChg chg="mod">
          <ac:chgData name="Josef Gajda" userId="S::gajj02@vse.cz::62354765-72cf-499b-b531-3c23b95cf578" providerId="AD" clId="Web-{B43F99AF-DF39-01C8-F183-98B07D862F95}" dt="2025-05-10T16:10:10.213" v="316" actId="20577"/>
          <ac:spMkLst>
            <pc:docMk/>
            <pc:sldMk cId="478043734" sldId="381"/>
            <ac:spMk id="8" creationId="{0AFDC742-987F-7B7D-585F-AF267553DC0A}"/>
          </ac:spMkLst>
        </pc:spChg>
        <pc:graphicFrameChg chg="add del mod modGraphic">
          <ac:chgData name="Josef Gajda" userId="S::gajj02@vse.cz::62354765-72cf-499b-b531-3c23b95cf578" providerId="AD" clId="Web-{B43F99AF-DF39-01C8-F183-98B07D862F95}" dt="2025-05-10T16:09:11.301" v="178"/>
          <ac:graphicFrameMkLst>
            <pc:docMk/>
            <pc:sldMk cId="478043734" sldId="381"/>
            <ac:graphicFrameMk id="5" creationId="{50C0750A-2B40-D1CA-0ACE-272F7B584140}"/>
          </ac:graphicFrameMkLst>
        </pc:graphicFrameChg>
        <pc:graphicFrameChg chg="mod modGraphic">
          <ac:chgData name="Josef Gajda" userId="S::gajj02@vse.cz::62354765-72cf-499b-b531-3c23b95cf578" providerId="AD" clId="Web-{B43F99AF-DF39-01C8-F183-98B07D862F95}" dt="2025-05-10T16:09:35.318" v="310"/>
          <ac:graphicFrameMkLst>
            <pc:docMk/>
            <pc:sldMk cId="478043734" sldId="381"/>
            <ac:graphicFrameMk id="30" creationId="{F5C5D0F1-AE4B-E71C-B7CF-A3E996FA2EA4}"/>
          </ac:graphicFrameMkLst>
        </pc:graphicFrameChg>
      </pc:sldChg>
    </pc:docChg>
  </pc:docChgLst>
  <pc:docChgLst>
    <pc:chgData name="Josef Gajda" userId="S::gajj02@vse.cz::62354765-72cf-499b-b531-3c23b95cf578" providerId="AD" clId="Web-{85A8A3B0-D4A7-FC24-6C47-FF836B7494FB}"/>
    <pc:docChg chg="addSld delSld modSld">
      <pc:chgData name="Josef Gajda" userId="S::gajj02@vse.cz::62354765-72cf-499b-b531-3c23b95cf578" providerId="AD" clId="Web-{85A8A3B0-D4A7-FC24-6C47-FF836B7494FB}" dt="2025-04-05T21:46:38.575" v="3123" actId="20577"/>
      <pc:docMkLst>
        <pc:docMk/>
      </pc:docMkLst>
      <pc:sldChg chg="modSp">
        <pc:chgData name="Josef Gajda" userId="S::gajj02@vse.cz::62354765-72cf-499b-b531-3c23b95cf578" providerId="AD" clId="Web-{85A8A3B0-D4A7-FC24-6C47-FF836B7494FB}" dt="2025-04-05T21:45:03.118" v="3108" actId="20577"/>
        <pc:sldMkLst>
          <pc:docMk/>
          <pc:sldMk cId="1831609072" sldId="294"/>
        </pc:sldMkLst>
        <pc:spChg chg="mod">
          <ac:chgData name="Josef Gajda" userId="S::gajj02@vse.cz::62354765-72cf-499b-b531-3c23b95cf578" providerId="AD" clId="Web-{85A8A3B0-D4A7-FC24-6C47-FF836B7494FB}" dt="2025-04-05T21:45:03.118" v="3108" actId="20577"/>
          <ac:spMkLst>
            <pc:docMk/>
            <pc:sldMk cId="1831609072" sldId="294"/>
            <ac:spMk id="2" creationId="{12A949AB-31F8-13A1-14D7-CEE277F11803}"/>
          </ac:spMkLst>
        </pc:spChg>
        <pc:spChg chg="mod">
          <ac:chgData name="Josef Gajda" userId="S::gajj02@vse.cz::62354765-72cf-499b-b531-3c23b95cf578" providerId="AD" clId="Web-{85A8A3B0-D4A7-FC24-6C47-FF836B7494FB}" dt="2025-04-05T21:44:22.991" v="3078" actId="20577"/>
          <ac:spMkLst>
            <pc:docMk/>
            <pc:sldMk cId="1831609072" sldId="294"/>
            <ac:spMk id="3" creationId="{E21F1C8F-9C52-3B85-26F8-D612B0F5763B}"/>
          </ac:spMkLst>
        </pc:spChg>
      </pc:sldChg>
      <pc:sldChg chg="modSp del">
        <pc:chgData name="Josef Gajda" userId="S::gajj02@vse.cz::62354765-72cf-499b-b531-3c23b95cf578" providerId="AD" clId="Web-{85A8A3B0-D4A7-FC24-6C47-FF836B7494FB}" dt="2025-04-05T20:41:23.184" v="619"/>
        <pc:sldMkLst>
          <pc:docMk/>
          <pc:sldMk cId="2300709644" sldId="295"/>
        </pc:sldMkLst>
      </pc:sldChg>
      <pc:sldChg chg="addSp delSp modSp add mod replId modClrScheme chgLayout">
        <pc:chgData name="Josef Gajda" userId="S::gajj02@vse.cz::62354765-72cf-499b-b531-3c23b95cf578" providerId="AD" clId="Web-{85A8A3B0-D4A7-FC24-6C47-FF836B7494FB}" dt="2025-04-05T21:31:45.894" v="2962"/>
        <pc:sldMkLst>
          <pc:docMk/>
          <pc:sldMk cId="1761604853" sldId="296"/>
        </pc:sldMkLst>
      </pc:sldChg>
      <pc:sldChg chg="addSp delSp modSp add replId">
        <pc:chgData name="Josef Gajda" userId="S::gajj02@vse.cz::62354765-72cf-499b-b531-3c23b95cf578" providerId="AD" clId="Web-{85A8A3B0-D4A7-FC24-6C47-FF836B7494FB}" dt="2025-04-05T21:46:38.575" v="3123" actId="20577"/>
        <pc:sldMkLst>
          <pc:docMk/>
          <pc:sldMk cId="2343428302" sldId="297"/>
        </pc:sldMkLst>
        <pc:spChg chg="mod">
          <ac:chgData name="Josef Gajda" userId="S::gajj02@vse.cz::62354765-72cf-499b-b531-3c23b95cf578" providerId="AD" clId="Web-{85A8A3B0-D4A7-FC24-6C47-FF836B7494FB}" dt="2025-04-05T20:36:17.696" v="328"/>
          <ac:spMkLst>
            <pc:docMk/>
            <pc:sldMk cId="2343428302" sldId="297"/>
            <ac:spMk id="2" creationId="{82CB82FF-3E76-AD1C-EBAB-07E01BE15978}"/>
          </ac:spMkLst>
        </pc:spChg>
      </pc:sldChg>
      <pc:sldChg chg="modSp add replId">
        <pc:chgData name="Josef Gajda" userId="S::gajj02@vse.cz::62354765-72cf-499b-b531-3c23b95cf578" providerId="AD" clId="Web-{85A8A3B0-D4A7-FC24-6C47-FF836B7494FB}" dt="2025-04-05T21:45:09.853" v="3116" actId="20577"/>
        <pc:sldMkLst>
          <pc:docMk/>
          <pc:sldMk cId="3677644380" sldId="298"/>
        </pc:sldMkLst>
        <pc:spChg chg="mod">
          <ac:chgData name="Josef Gajda" userId="S::gajj02@vse.cz::62354765-72cf-499b-b531-3c23b95cf578" providerId="AD" clId="Web-{85A8A3B0-D4A7-FC24-6C47-FF836B7494FB}" dt="2025-04-05T21:37:46.272" v="3009" actId="20577"/>
          <ac:spMkLst>
            <pc:docMk/>
            <pc:sldMk cId="3677644380" sldId="298"/>
            <ac:spMk id="2" creationId="{1EC3E2B7-E11B-C905-7906-5869355FCF6F}"/>
          </ac:spMkLst>
        </pc:spChg>
        <pc:spChg chg="mod">
          <ac:chgData name="Josef Gajda" userId="S::gajj02@vse.cz::62354765-72cf-499b-b531-3c23b95cf578" providerId="AD" clId="Web-{85A8A3B0-D4A7-FC24-6C47-FF836B7494FB}" dt="2025-04-05T21:45:09.853" v="3116" actId="20577"/>
          <ac:spMkLst>
            <pc:docMk/>
            <pc:sldMk cId="3677644380" sldId="298"/>
            <ac:spMk id="3" creationId="{FD866C86-EEEB-E0DC-2B66-C1C52D7D96EC}"/>
          </ac:spMkLst>
        </pc:spChg>
      </pc:sldChg>
    </pc:docChg>
  </pc:docChgLst>
  <pc:docChgLst>
    <pc:chgData name="Hana Žahourová" userId="230038c9-a3ca-4475-b002-a1afd1b1f2d3" providerId="ADAL" clId="{901790B4-B616-A744-96B8-DE452C2F6C0E}"/>
    <pc:docChg chg="undo custSel addSld delSld modSld sldOrd">
      <pc:chgData name="Hana Žahourová" userId="230038c9-a3ca-4475-b002-a1afd1b1f2d3" providerId="ADAL" clId="{901790B4-B616-A744-96B8-DE452C2F6C0E}" dt="2025-05-10T19:20:35.218" v="4973" actId="14100"/>
      <pc:docMkLst>
        <pc:docMk/>
      </pc:docMkLst>
      <pc:sldChg chg="modSp mod">
        <pc:chgData name="Hana Žahourová" userId="230038c9-a3ca-4475-b002-a1afd1b1f2d3" providerId="ADAL" clId="{901790B4-B616-A744-96B8-DE452C2F6C0E}" dt="2025-05-09T17:47:23.735" v="2938" actId="20577"/>
        <pc:sldMkLst>
          <pc:docMk/>
          <pc:sldMk cId="948923976" sldId="287"/>
        </pc:sldMkLst>
        <pc:spChg chg="mod">
          <ac:chgData name="Hana Žahourová" userId="230038c9-a3ca-4475-b002-a1afd1b1f2d3" providerId="ADAL" clId="{901790B4-B616-A744-96B8-DE452C2F6C0E}" dt="2025-05-09T17:47:23.735" v="2938" actId="20577"/>
          <ac:spMkLst>
            <pc:docMk/>
            <pc:sldMk cId="948923976" sldId="287"/>
            <ac:spMk id="2" creationId="{E203128E-662C-3957-CB07-9F4A60E4C29F}"/>
          </ac:spMkLst>
        </pc:spChg>
      </pc:sldChg>
      <pc:sldChg chg="modSp mod">
        <pc:chgData name="Hana Žahourová" userId="230038c9-a3ca-4475-b002-a1afd1b1f2d3" providerId="ADAL" clId="{901790B4-B616-A744-96B8-DE452C2F6C0E}" dt="2025-05-09T17:47:11.496" v="2923"/>
        <pc:sldMkLst>
          <pc:docMk/>
          <pc:sldMk cId="513558484" sldId="289"/>
        </pc:sldMkLst>
        <pc:spChg chg="mod">
          <ac:chgData name="Hana Žahourová" userId="230038c9-a3ca-4475-b002-a1afd1b1f2d3" providerId="ADAL" clId="{901790B4-B616-A744-96B8-DE452C2F6C0E}" dt="2025-05-09T17:46:28.353" v="2922" actId="20577"/>
          <ac:spMkLst>
            <pc:docMk/>
            <pc:sldMk cId="513558484" sldId="289"/>
            <ac:spMk id="2" creationId="{FB742DEB-8846-2D0E-09BA-ABCD9C5FB67F}"/>
          </ac:spMkLst>
        </pc:spChg>
        <pc:spChg chg="mod">
          <ac:chgData name="Hana Žahourová" userId="230038c9-a3ca-4475-b002-a1afd1b1f2d3" providerId="ADAL" clId="{901790B4-B616-A744-96B8-DE452C2F6C0E}" dt="2025-05-09T17:47:11.496" v="2923"/>
          <ac:spMkLst>
            <pc:docMk/>
            <pc:sldMk cId="513558484" sldId="289"/>
            <ac:spMk id="3" creationId="{8D0D4454-B025-E60E-9BD8-C5222B9054CD}"/>
          </ac:spMkLst>
        </pc:spChg>
      </pc:sldChg>
      <pc:sldChg chg="modSp mod">
        <pc:chgData name="Hana Žahourová" userId="230038c9-a3ca-4475-b002-a1afd1b1f2d3" providerId="ADAL" clId="{901790B4-B616-A744-96B8-DE452C2F6C0E}" dt="2025-05-08T18:08:23.742" v="34" actId="14734"/>
        <pc:sldMkLst>
          <pc:docMk/>
          <pc:sldMk cId="2343428302" sldId="297"/>
        </pc:sldMkLst>
      </pc:sldChg>
      <pc:sldChg chg="modSp mod">
        <pc:chgData name="Hana Žahourová" userId="230038c9-a3ca-4475-b002-a1afd1b1f2d3" providerId="ADAL" clId="{901790B4-B616-A744-96B8-DE452C2F6C0E}" dt="2025-05-10T19:07:16.370" v="4969" actId="113"/>
        <pc:sldMkLst>
          <pc:docMk/>
          <pc:sldMk cId="3677644380" sldId="298"/>
        </pc:sldMkLst>
        <pc:spChg chg="mod">
          <ac:chgData name="Hana Žahourová" userId="230038c9-a3ca-4475-b002-a1afd1b1f2d3" providerId="ADAL" clId="{901790B4-B616-A744-96B8-DE452C2F6C0E}" dt="2025-05-10T19:07:16.370" v="4969" actId="113"/>
          <ac:spMkLst>
            <pc:docMk/>
            <pc:sldMk cId="3677644380" sldId="298"/>
            <ac:spMk id="3" creationId="{FD866C86-EEEB-E0DC-2B66-C1C52D7D96EC}"/>
          </ac:spMkLst>
        </pc:spChg>
      </pc:sldChg>
      <pc:sldChg chg="modSp mod">
        <pc:chgData name="Hana Žahourová" userId="230038c9-a3ca-4475-b002-a1afd1b1f2d3" providerId="ADAL" clId="{901790B4-B616-A744-96B8-DE452C2F6C0E}" dt="2025-05-10T19:20:35.218" v="4973" actId="14100"/>
        <pc:sldMkLst>
          <pc:docMk/>
          <pc:sldMk cId="2943758025" sldId="299"/>
        </pc:sldMkLst>
        <pc:spChg chg="mod">
          <ac:chgData name="Hana Žahourová" userId="230038c9-a3ca-4475-b002-a1afd1b1f2d3" providerId="ADAL" clId="{901790B4-B616-A744-96B8-DE452C2F6C0E}" dt="2025-05-10T19:20:35.218" v="4973" actId="14100"/>
          <ac:spMkLst>
            <pc:docMk/>
            <pc:sldMk cId="2943758025" sldId="299"/>
            <ac:spMk id="3" creationId="{7EC5D2A5-BBE4-E1B9-623D-5613EB969BD0}"/>
          </ac:spMkLst>
        </pc:spChg>
      </pc:sldChg>
      <pc:sldChg chg="modSp add mod">
        <pc:chgData name="Hana Žahourová" userId="230038c9-a3ca-4475-b002-a1afd1b1f2d3" providerId="ADAL" clId="{901790B4-B616-A744-96B8-DE452C2F6C0E}" dt="2025-05-08T19:00:25.349" v="58" actId="20577"/>
        <pc:sldMkLst>
          <pc:docMk/>
          <pc:sldMk cId="4289613713" sldId="300"/>
        </pc:sldMkLst>
      </pc:sldChg>
      <pc:sldChg chg="modSp add mod">
        <pc:chgData name="Hana Žahourová" userId="230038c9-a3ca-4475-b002-a1afd1b1f2d3" providerId="ADAL" clId="{901790B4-B616-A744-96B8-DE452C2F6C0E}" dt="2025-05-08T19:00:30.867" v="60" actId="20577"/>
        <pc:sldMkLst>
          <pc:docMk/>
          <pc:sldMk cId="1004713279" sldId="301"/>
        </pc:sldMkLst>
      </pc:sldChg>
      <pc:sldChg chg="modSp add mod">
        <pc:chgData name="Hana Žahourová" userId="230038c9-a3ca-4475-b002-a1afd1b1f2d3" providerId="ADAL" clId="{901790B4-B616-A744-96B8-DE452C2F6C0E}" dt="2025-05-08T19:00:34.983" v="62" actId="20577"/>
        <pc:sldMkLst>
          <pc:docMk/>
          <pc:sldMk cId="32897040" sldId="302"/>
        </pc:sldMkLst>
        <pc:spChg chg="mod">
          <ac:chgData name="Hana Žahourová" userId="230038c9-a3ca-4475-b002-a1afd1b1f2d3" providerId="ADAL" clId="{901790B4-B616-A744-96B8-DE452C2F6C0E}" dt="2025-05-08T19:00:34.983" v="62" actId="20577"/>
          <ac:spMkLst>
            <pc:docMk/>
            <pc:sldMk cId="32897040" sldId="302"/>
            <ac:spMk id="2" creationId="{A896B53F-9091-AFA2-8B66-9A1D6A05741B}"/>
          </ac:spMkLst>
        </pc:spChg>
      </pc:sldChg>
      <pc:sldChg chg="modSp add del mod">
        <pc:chgData name="Hana Žahourová" userId="230038c9-a3ca-4475-b002-a1afd1b1f2d3" providerId="ADAL" clId="{901790B4-B616-A744-96B8-DE452C2F6C0E}" dt="2025-05-10T18:20:20.516" v="3922" actId="2696"/>
        <pc:sldMkLst>
          <pc:docMk/>
          <pc:sldMk cId="1608904482" sldId="303"/>
        </pc:sldMkLst>
      </pc:sldChg>
      <pc:sldChg chg="delSp modSp add mod">
        <pc:chgData name="Hana Žahourová" userId="230038c9-a3ca-4475-b002-a1afd1b1f2d3" providerId="ADAL" clId="{901790B4-B616-A744-96B8-DE452C2F6C0E}" dt="2025-05-09T07:28:54.910" v="154"/>
        <pc:sldMkLst>
          <pc:docMk/>
          <pc:sldMk cId="4222405819" sldId="304"/>
        </pc:sldMkLst>
        <pc:spChg chg="mod">
          <ac:chgData name="Hana Žahourová" userId="230038c9-a3ca-4475-b002-a1afd1b1f2d3" providerId="ADAL" clId="{901790B4-B616-A744-96B8-DE452C2F6C0E}" dt="2025-05-09T07:22:26.654" v="108" actId="20577"/>
          <ac:spMkLst>
            <pc:docMk/>
            <pc:sldMk cId="4222405819" sldId="304"/>
            <ac:spMk id="2" creationId="{B0145A97-8D88-21BD-88F8-970AE488FDFE}"/>
          </ac:spMkLst>
        </pc:spChg>
        <pc:spChg chg="mod">
          <ac:chgData name="Hana Žahourová" userId="230038c9-a3ca-4475-b002-a1afd1b1f2d3" providerId="ADAL" clId="{901790B4-B616-A744-96B8-DE452C2F6C0E}" dt="2025-05-09T07:28:54.910" v="154"/>
          <ac:spMkLst>
            <pc:docMk/>
            <pc:sldMk cId="4222405819" sldId="304"/>
            <ac:spMk id="3" creationId="{FC5FE997-97A3-B26A-5F27-F893EB44EA78}"/>
          </ac:spMkLst>
        </pc:spChg>
        <pc:graphicFrameChg chg="del mod">
          <ac:chgData name="Hana Žahourová" userId="230038c9-a3ca-4475-b002-a1afd1b1f2d3" providerId="ADAL" clId="{901790B4-B616-A744-96B8-DE452C2F6C0E}" dt="2025-05-09T07:22:32.650" v="110" actId="478"/>
          <ac:graphicFrameMkLst>
            <pc:docMk/>
            <pc:sldMk cId="4222405819" sldId="304"/>
            <ac:graphicFrameMk id="12" creationId="{D712CA1C-6284-DC24-E69D-6D2D919390FC}"/>
          </ac:graphicFrameMkLst>
        </pc:graphicFrameChg>
      </pc:sldChg>
      <pc:sldChg chg="modSp add del mod">
        <pc:chgData name="Hana Žahourová" userId="230038c9-a3ca-4475-b002-a1afd1b1f2d3" providerId="ADAL" clId="{901790B4-B616-A744-96B8-DE452C2F6C0E}" dt="2025-05-09T07:22:09.410" v="81" actId="2696"/>
        <pc:sldMkLst>
          <pc:docMk/>
          <pc:sldMk cId="1843414846" sldId="305"/>
        </pc:sldMkLst>
      </pc:sldChg>
      <pc:sldChg chg="modSp add del mod">
        <pc:chgData name="Hana Žahourová" userId="230038c9-a3ca-4475-b002-a1afd1b1f2d3" providerId="ADAL" clId="{901790B4-B616-A744-96B8-DE452C2F6C0E}" dt="2025-05-09T07:22:09.410" v="81" actId="2696"/>
        <pc:sldMkLst>
          <pc:docMk/>
          <pc:sldMk cId="2748220748" sldId="306"/>
        </pc:sldMkLst>
      </pc:sldChg>
      <pc:sldChg chg="modSp add del mod">
        <pc:chgData name="Hana Žahourová" userId="230038c9-a3ca-4475-b002-a1afd1b1f2d3" providerId="ADAL" clId="{901790B4-B616-A744-96B8-DE452C2F6C0E}" dt="2025-05-09T07:22:09.410" v="81" actId="2696"/>
        <pc:sldMkLst>
          <pc:docMk/>
          <pc:sldMk cId="775364086" sldId="307"/>
        </pc:sldMkLst>
      </pc:sldChg>
      <pc:sldChg chg="modSp mod">
        <pc:chgData name="Hana Žahourová" userId="230038c9-a3ca-4475-b002-a1afd1b1f2d3" providerId="ADAL" clId="{901790B4-B616-A744-96B8-DE452C2F6C0E}" dt="2025-05-10T19:01:08.970" v="4647" actId="27636"/>
        <pc:sldMkLst>
          <pc:docMk/>
          <pc:sldMk cId="171208457" sldId="309"/>
        </pc:sldMkLst>
        <pc:spChg chg="mod">
          <ac:chgData name="Hana Žahourová" userId="230038c9-a3ca-4475-b002-a1afd1b1f2d3" providerId="ADAL" clId="{901790B4-B616-A744-96B8-DE452C2F6C0E}" dt="2025-05-10T19:01:08.970" v="4647" actId="27636"/>
          <ac:spMkLst>
            <pc:docMk/>
            <pc:sldMk cId="171208457" sldId="309"/>
            <ac:spMk id="8" creationId="{E1E2C141-E5C4-0045-008B-42E82BDCFA25}"/>
          </ac:spMkLst>
        </pc:spChg>
      </pc:sldChg>
      <pc:sldChg chg="modSp mod">
        <pc:chgData name="Hana Žahourová" userId="230038c9-a3ca-4475-b002-a1afd1b1f2d3" providerId="ADAL" clId="{901790B4-B616-A744-96B8-DE452C2F6C0E}" dt="2025-05-09T07:41:22.281" v="798" actId="207"/>
        <pc:sldMkLst>
          <pc:docMk/>
          <pc:sldMk cId="2338605995" sldId="318"/>
        </pc:sldMkLst>
        <pc:spChg chg="mod">
          <ac:chgData name="Hana Žahourová" userId="230038c9-a3ca-4475-b002-a1afd1b1f2d3" providerId="ADAL" clId="{901790B4-B616-A744-96B8-DE452C2F6C0E}" dt="2025-05-09T07:41:22.281" v="798" actId="207"/>
          <ac:spMkLst>
            <pc:docMk/>
            <pc:sldMk cId="2338605995" sldId="318"/>
            <ac:spMk id="5" creationId="{E267A6F3-953B-BA23-2847-914A93E7EE92}"/>
          </ac:spMkLst>
        </pc:spChg>
      </pc:sldChg>
      <pc:sldChg chg="modSp mod">
        <pc:chgData name="Hana Žahourová" userId="230038c9-a3ca-4475-b002-a1afd1b1f2d3" providerId="ADAL" clId="{901790B4-B616-A744-96B8-DE452C2F6C0E}" dt="2025-05-09T07:37:49.782" v="703" actId="207"/>
        <pc:sldMkLst>
          <pc:docMk/>
          <pc:sldMk cId="1689530756" sldId="321"/>
        </pc:sldMkLst>
        <pc:spChg chg="mod">
          <ac:chgData name="Hana Žahourová" userId="230038c9-a3ca-4475-b002-a1afd1b1f2d3" providerId="ADAL" clId="{901790B4-B616-A744-96B8-DE452C2F6C0E}" dt="2025-05-09T07:37:49.782" v="703" actId="207"/>
          <ac:spMkLst>
            <pc:docMk/>
            <pc:sldMk cId="1689530756" sldId="321"/>
            <ac:spMk id="5" creationId="{33CEC02F-E7B0-EB83-0B04-AE0A84B43978}"/>
          </ac:spMkLst>
        </pc:spChg>
      </pc:sldChg>
      <pc:sldChg chg="modSp add mod">
        <pc:chgData name="Hana Žahourová" userId="230038c9-a3ca-4475-b002-a1afd1b1f2d3" providerId="ADAL" clId="{901790B4-B616-A744-96B8-DE452C2F6C0E}" dt="2025-05-09T07:44:58.378" v="949" actId="20577"/>
        <pc:sldMkLst>
          <pc:docMk/>
          <pc:sldMk cId="3043611848" sldId="324"/>
        </pc:sldMkLst>
        <pc:spChg chg="mod">
          <ac:chgData name="Hana Žahourová" userId="230038c9-a3ca-4475-b002-a1afd1b1f2d3" providerId="ADAL" clId="{901790B4-B616-A744-96B8-DE452C2F6C0E}" dt="2025-05-09T07:30:24.787" v="159" actId="20577"/>
          <ac:spMkLst>
            <pc:docMk/>
            <pc:sldMk cId="3043611848" sldId="324"/>
            <ac:spMk id="2" creationId="{D8D8D17E-10D0-0F40-E3B9-EC436589AC11}"/>
          </ac:spMkLst>
        </pc:spChg>
        <pc:spChg chg="mod">
          <ac:chgData name="Hana Žahourová" userId="230038c9-a3ca-4475-b002-a1afd1b1f2d3" providerId="ADAL" clId="{901790B4-B616-A744-96B8-DE452C2F6C0E}" dt="2025-05-09T07:44:58.378" v="949" actId="20577"/>
          <ac:spMkLst>
            <pc:docMk/>
            <pc:sldMk cId="3043611848" sldId="324"/>
            <ac:spMk id="5" creationId="{A7A53231-599D-48CD-8F6F-04FA15EFE97D}"/>
          </ac:spMkLst>
        </pc:spChg>
      </pc:sldChg>
      <pc:sldChg chg="modSp add mod">
        <pc:chgData name="Hana Žahourová" userId="230038c9-a3ca-4475-b002-a1afd1b1f2d3" providerId="ADAL" clId="{901790B4-B616-A744-96B8-DE452C2F6C0E}" dt="2025-05-09T07:49:16.370" v="1137" actId="113"/>
        <pc:sldMkLst>
          <pc:docMk/>
          <pc:sldMk cId="3314722625" sldId="325"/>
        </pc:sldMkLst>
        <pc:spChg chg="mod">
          <ac:chgData name="Hana Žahourová" userId="230038c9-a3ca-4475-b002-a1afd1b1f2d3" providerId="ADAL" clId="{901790B4-B616-A744-96B8-DE452C2F6C0E}" dt="2025-05-09T07:45:15.525" v="951" actId="20577"/>
          <ac:spMkLst>
            <pc:docMk/>
            <pc:sldMk cId="3314722625" sldId="325"/>
            <ac:spMk id="2" creationId="{AC1F7D93-3262-6D43-2264-FCF5729447BC}"/>
          </ac:spMkLst>
        </pc:spChg>
        <pc:spChg chg="mod">
          <ac:chgData name="Hana Žahourová" userId="230038c9-a3ca-4475-b002-a1afd1b1f2d3" providerId="ADAL" clId="{901790B4-B616-A744-96B8-DE452C2F6C0E}" dt="2025-05-09T07:49:16.370" v="1137" actId="113"/>
          <ac:spMkLst>
            <pc:docMk/>
            <pc:sldMk cId="3314722625" sldId="325"/>
            <ac:spMk id="4" creationId="{445CBD7F-172F-1405-2C5B-A78C8D1F93E2}"/>
          </ac:spMkLst>
        </pc:spChg>
      </pc:sldChg>
      <pc:sldChg chg="addSp delSp modSp add mod">
        <pc:chgData name="Hana Žahourová" userId="230038c9-a3ca-4475-b002-a1afd1b1f2d3" providerId="ADAL" clId="{901790B4-B616-A744-96B8-DE452C2F6C0E}" dt="2025-05-10T18:33:52.632" v="4142" actId="14100"/>
        <pc:sldMkLst>
          <pc:docMk/>
          <pc:sldMk cId="3341366958" sldId="326"/>
        </pc:sldMkLst>
        <pc:spChg chg="mod">
          <ac:chgData name="Hana Žahourová" userId="230038c9-a3ca-4475-b002-a1afd1b1f2d3" providerId="ADAL" clId="{901790B4-B616-A744-96B8-DE452C2F6C0E}" dt="2025-05-09T08:30:49.148" v="2056" actId="20577"/>
          <ac:spMkLst>
            <pc:docMk/>
            <pc:sldMk cId="3341366958" sldId="326"/>
            <ac:spMk id="2" creationId="{55FFC118-A074-75EB-8C5D-1ACE68574A87}"/>
          </ac:spMkLst>
        </pc:spChg>
        <pc:spChg chg="add mod">
          <ac:chgData name="Hana Žahourová" userId="230038c9-a3ca-4475-b002-a1afd1b1f2d3" providerId="ADAL" clId="{901790B4-B616-A744-96B8-DE452C2F6C0E}" dt="2025-05-10T18:33:32.839" v="4104" actId="113"/>
          <ac:spMkLst>
            <pc:docMk/>
            <pc:sldMk cId="3341366958" sldId="326"/>
            <ac:spMk id="3" creationId="{4498B76F-F561-DD63-9DEA-62D056923457}"/>
          </ac:spMkLst>
        </pc:spChg>
        <pc:spChg chg="add del mod">
          <ac:chgData name="Hana Žahourová" userId="230038c9-a3ca-4475-b002-a1afd1b1f2d3" providerId="ADAL" clId="{901790B4-B616-A744-96B8-DE452C2F6C0E}" dt="2025-05-09T07:51:34.391" v="1139"/>
          <ac:spMkLst>
            <pc:docMk/>
            <pc:sldMk cId="3341366958" sldId="326"/>
            <ac:spMk id="4" creationId="{1CA684B7-ABCA-3078-9380-BF03DF5FD53D}"/>
          </ac:spMkLst>
        </pc:spChg>
        <pc:spChg chg="add del mod">
          <ac:chgData name="Hana Žahourová" userId="230038c9-a3ca-4475-b002-a1afd1b1f2d3" providerId="ADAL" clId="{901790B4-B616-A744-96B8-DE452C2F6C0E}" dt="2025-05-09T07:54:18.401" v="1153" actId="478"/>
          <ac:spMkLst>
            <pc:docMk/>
            <pc:sldMk cId="3341366958" sldId="326"/>
            <ac:spMk id="11" creationId="{4B147B44-67A2-10A8-2D94-BEC9600BC7FD}"/>
          </ac:spMkLst>
        </pc:spChg>
        <pc:spChg chg="add mod">
          <ac:chgData name="Hana Žahourová" userId="230038c9-a3ca-4475-b002-a1afd1b1f2d3" providerId="ADAL" clId="{901790B4-B616-A744-96B8-DE452C2F6C0E}" dt="2025-05-09T07:57:15.748" v="1282" actId="20577"/>
          <ac:spMkLst>
            <pc:docMk/>
            <pc:sldMk cId="3341366958" sldId="326"/>
            <ac:spMk id="12" creationId="{325F985F-0E42-C6C0-0A4C-F5267E56EF2A}"/>
          </ac:spMkLst>
        </pc:spChg>
        <pc:spChg chg="add mod">
          <ac:chgData name="Hana Žahourová" userId="230038c9-a3ca-4475-b002-a1afd1b1f2d3" providerId="ADAL" clId="{901790B4-B616-A744-96B8-DE452C2F6C0E}" dt="2025-05-10T18:33:52.632" v="4142" actId="14100"/>
          <ac:spMkLst>
            <pc:docMk/>
            <pc:sldMk cId="3341366958" sldId="326"/>
            <ac:spMk id="13" creationId="{FB58E0CD-E639-36FD-C360-2FD9EA6C4D3E}"/>
          </ac:spMkLst>
        </pc:spChg>
        <pc:picChg chg="del">
          <ac:chgData name="Hana Žahourová" userId="230038c9-a3ca-4475-b002-a1afd1b1f2d3" providerId="ADAL" clId="{901790B4-B616-A744-96B8-DE452C2F6C0E}" dt="2025-05-09T07:49:23.188" v="1138" actId="478"/>
          <ac:picMkLst>
            <pc:docMk/>
            <pc:sldMk cId="3341366958" sldId="326"/>
            <ac:picMk id="6" creationId="{A03B6F9F-7C5E-18FA-F07B-DFA7969A5840}"/>
          </ac:picMkLst>
        </pc:picChg>
        <pc:picChg chg="del">
          <ac:chgData name="Hana Žahourová" userId="230038c9-a3ca-4475-b002-a1afd1b1f2d3" providerId="ADAL" clId="{901790B4-B616-A744-96B8-DE452C2F6C0E}" dt="2025-05-09T07:49:23.188" v="1138" actId="478"/>
          <ac:picMkLst>
            <pc:docMk/>
            <pc:sldMk cId="3341366958" sldId="326"/>
            <ac:picMk id="7" creationId="{57796758-B27B-CD86-F343-E43503941C63}"/>
          </ac:picMkLst>
        </pc:picChg>
        <pc:picChg chg="add mod">
          <ac:chgData name="Hana Žahourová" userId="230038c9-a3ca-4475-b002-a1afd1b1f2d3" providerId="ADAL" clId="{901790B4-B616-A744-96B8-DE452C2F6C0E}" dt="2025-05-09T07:51:49.890" v="1148" actId="1076"/>
          <ac:picMkLst>
            <pc:docMk/>
            <pc:sldMk cId="3341366958" sldId="326"/>
            <ac:picMk id="8" creationId="{C780EF73-637C-F4F2-3AB6-1A77331BA270}"/>
          </ac:picMkLst>
        </pc:picChg>
        <pc:picChg chg="add mod">
          <ac:chgData name="Hana Žahourová" userId="230038c9-a3ca-4475-b002-a1afd1b1f2d3" providerId="ADAL" clId="{901790B4-B616-A744-96B8-DE452C2F6C0E}" dt="2025-05-09T07:51:54.253" v="1149" actId="14100"/>
          <ac:picMkLst>
            <pc:docMk/>
            <pc:sldMk cId="3341366958" sldId="326"/>
            <ac:picMk id="10" creationId="{0F75EE4A-0963-E9AE-F373-E18379891488}"/>
          </ac:picMkLst>
        </pc:picChg>
      </pc:sldChg>
      <pc:sldChg chg="modSp add mod">
        <pc:chgData name="Hana Žahourová" userId="230038c9-a3ca-4475-b002-a1afd1b1f2d3" providerId="ADAL" clId="{901790B4-B616-A744-96B8-DE452C2F6C0E}" dt="2025-05-10T18:25:46.594" v="3996" actId="255"/>
        <pc:sldMkLst>
          <pc:docMk/>
          <pc:sldMk cId="1974555317" sldId="327"/>
        </pc:sldMkLst>
        <pc:spChg chg="mod">
          <ac:chgData name="Hana Žahourová" userId="230038c9-a3ca-4475-b002-a1afd1b1f2d3" providerId="ADAL" clId="{901790B4-B616-A744-96B8-DE452C2F6C0E}" dt="2025-05-09T17:39:27.361" v="2578" actId="20577"/>
          <ac:spMkLst>
            <pc:docMk/>
            <pc:sldMk cId="1974555317" sldId="327"/>
            <ac:spMk id="2" creationId="{FDE924D9-7BD0-CF97-68C7-CF928F67E62A}"/>
          </ac:spMkLst>
        </pc:spChg>
        <pc:spChg chg="mod">
          <ac:chgData name="Hana Žahourová" userId="230038c9-a3ca-4475-b002-a1afd1b1f2d3" providerId="ADAL" clId="{901790B4-B616-A744-96B8-DE452C2F6C0E}" dt="2025-05-10T18:25:46.594" v="3996" actId="255"/>
          <ac:spMkLst>
            <pc:docMk/>
            <pc:sldMk cId="1974555317" sldId="327"/>
            <ac:spMk id="4" creationId="{91CDBFD8-2C04-1416-AD8E-BEB9813281B9}"/>
          </ac:spMkLst>
        </pc:spChg>
      </pc:sldChg>
      <pc:sldChg chg="add del">
        <pc:chgData name="Hana Žahourová" userId="230038c9-a3ca-4475-b002-a1afd1b1f2d3" providerId="ADAL" clId="{901790B4-B616-A744-96B8-DE452C2F6C0E}" dt="2025-05-09T08:12:44.302" v="1999" actId="2696"/>
        <pc:sldMkLst>
          <pc:docMk/>
          <pc:sldMk cId="1391290367" sldId="328"/>
        </pc:sldMkLst>
      </pc:sldChg>
      <pc:sldChg chg="add del">
        <pc:chgData name="Hana Žahourová" userId="230038c9-a3ca-4475-b002-a1afd1b1f2d3" providerId="ADAL" clId="{901790B4-B616-A744-96B8-DE452C2F6C0E}" dt="2025-05-09T08:12:49.691" v="2000" actId="2696"/>
        <pc:sldMkLst>
          <pc:docMk/>
          <pc:sldMk cId="3190268870" sldId="329"/>
        </pc:sldMkLst>
      </pc:sldChg>
      <pc:sldChg chg="delSp modSp add del mod">
        <pc:chgData name="Hana Žahourová" userId="230038c9-a3ca-4475-b002-a1afd1b1f2d3" providerId="ADAL" clId="{901790B4-B616-A744-96B8-DE452C2F6C0E}" dt="2025-05-09T08:29:32.056" v="2046" actId="2696"/>
        <pc:sldMkLst>
          <pc:docMk/>
          <pc:sldMk cId="3192971364" sldId="330"/>
        </pc:sldMkLst>
        <pc:graphicFrameChg chg="del modGraphic">
          <ac:chgData name="Hana Žahourová" userId="230038c9-a3ca-4475-b002-a1afd1b1f2d3" providerId="ADAL" clId="{901790B4-B616-A744-96B8-DE452C2F6C0E}" dt="2025-05-09T08:13:14.580" v="2003" actId="478"/>
          <ac:graphicFrameMkLst>
            <pc:docMk/>
            <pc:sldMk cId="3192971364" sldId="330"/>
            <ac:graphicFrameMk id="30" creationId="{BE826159-67C3-D965-EA58-38567D4EFE3C}"/>
          </ac:graphicFrameMkLst>
        </pc:graphicFrameChg>
      </pc:sldChg>
      <pc:sldChg chg="modSp add mod">
        <pc:chgData name="Hana Žahourová" userId="230038c9-a3ca-4475-b002-a1afd1b1f2d3" providerId="ADAL" clId="{901790B4-B616-A744-96B8-DE452C2F6C0E}" dt="2025-05-10T18:27:58.477" v="4078" actId="20577"/>
        <pc:sldMkLst>
          <pc:docMk/>
          <pc:sldMk cId="4280034791" sldId="331"/>
        </pc:sldMkLst>
        <pc:spChg chg="mod">
          <ac:chgData name="Hana Žahourová" userId="230038c9-a3ca-4475-b002-a1afd1b1f2d3" providerId="ADAL" clId="{901790B4-B616-A744-96B8-DE452C2F6C0E}" dt="2025-05-09T08:15:04.705" v="2006" actId="20577"/>
          <ac:spMkLst>
            <pc:docMk/>
            <pc:sldMk cId="4280034791" sldId="331"/>
            <ac:spMk id="2" creationId="{9ED3AEFC-4F1D-7D80-7917-8EF7B83CEB9F}"/>
          </ac:spMkLst>
        </pc:spChg>
        <pc:spChg chg="mod">
          <ac:chgData name="Hana Žahourová" userId="230038c9-a3ca-4475-b002-a1afd1b1f2d3" providerId="ADAL" clId="{901790B4-B616-A744-96B8-DE452C2F6C0E}" dt="2025-05-10T18:27:58.477" v="4078" actId="20577"/>
          <ac:spMkLst>
            <pc:docMk/>
            <pc:sldMk cId="4280034791" sldId="331"/>
            <ac:spMk id="8" creationId="{56238BA0-565A-0375-ED6A-0499AB37E259}"/>
          </ac:spMkLst>
        </pc:spChg>
      </pc:sldChg>
      <pc:sldChg chg="add del">
        <pc:chgData name="Hana Žahourová" userId="230038c9-a3ca-4475-b002-a1afd1b1f2d3" providerId="ADAL" clId="{901790B4-B616-A744-96B8-DE452C2F6C0E}" dt="2025-05-09T08:25:29.178" v="2044" actId="2696"/>
        <pc:sldMkLst>
          <pc:docMk/>
          <pc:sldMk cId="3342079622" sldId="332"/>
        </pc:sldMkLst>
      </pc:sldChg>
      <pc:sldChg chg="modSp add mod">
        <pc:chgData name="Hana Žahourová" userId="230038c9-a3ca-4475-b002-a1afd1b1f2d3" providerId="ADAL" clId="{901790B4-B616-A744-96B8-DE452C2F6C0E}" dt="2025-05-09T08:38:04.192" v="2209" actId="20577"/>
        <pc:sldMkLst>
          <pc:docMk/>
          <pc:sldMk cId="3435587831" sldId="332"/>
        </pc:sldMkLst>
        <pc:spChg chg="mod">
          <ac:chgData name="Hana Žahourová" userId="230038c9-a3ca-4475-b002-a1afd1b1f2d3" providerId="ADAL" clId="{901790B4-B616-A744-96B8-DE452C2F6C0E}" dt="2025-05-09T08:30:08.415" v="2050" actId="20577"/>
          <ac:spMkLst>
            <pc:docMk/>
            <pc:sldMk cId="3435587831" sldId="332"/>
            <ac:spMk id="2" creationId="{E1C7BEF0-564B-3489-C1BB-F508043DF0A6}"/>
          </ac:spMkLst>
        </pc:spChg>
        <pc:spChg chg="mod">
          <ac:chgData name="Hana Žahourová" userId="230038c9-a3ca-4475-b002-a1afd1b1f2d3" providerId="ADAL" clId="{901790B4-B616-A744-96B8-DE452C2F6C0E}" dt="2025-05-09T08:38:04.192" v="2209" actId="20577"/>
          <ac:spMkLst>
            <pc:docMk/>
            <pc:sldMk cId="3435587831" sldId="332"/>
            <ac:spMk id="5" creationId="{AE8393EF-1278-AA77-EB7F-5E8AD31722BB}"/>
          </ac:spMkLst>
        </pc:spChg>
      </pc:sldChg>
      <pc:sldChg chg="add del">
        <pc:chgData name="Hana Žahourová" userId="230038c9-a3ca-4475-b002-a1afd1b1f2d3" providerId="ADAL" clId="{901790B4-B616-A744-96B8-DE452C2F6C0E}" dt="2025-05-09T08:25:36.923" v="2045" actId="2696"/>
        <pc:sldMkLst>
          <pc:docMk/>
          <pc:sldMk cId="497663883" sldId="333"/>
        </pc:sldMkLst>
      </pc:sldChg>
      <pc:sldChg chg="modSp add mod">
        <pc:chgData name="Hana Žahourová" userId="230038c9-a3ca-4475-b002-a1afd1b1f2d3" providerId="ADAL" clId="{901790B4-B616-A744-96B8-DE452C2F6C0E}" dt="2025-05-09T09:18:19.499" v="2223"/>
        <pc:sldMkLst>
          <pc:docMk/>
          <pc:sldMk cId="3247280490" sldId="333"/>
        </pc:sldMkLst>
        <pc:spChg chg="mod">
          <ac:chgData name="Hana Žahourová" userId="230038c9-a3ca-4475-b002-a1afd1b1f2d3" providerId="ADAL" clId="{901790B4-B616-A744-96B8-DE452C2F6C0E}" dt="2025-05-09T08:30:27.718" v="2053" actId="20577"/>
          <ac:spMkLst>
            <pc:docMk/>
            <pc:sldMk cId="3247280490" sldId="333"/>
            <ac:spMk id="2" creationId="{53E7046C-FAA5-573A-1A5B-8BC5A816D4BC}"/>
          </ac:spMkLst>
        </pc:spChg>
        <pc:spChg chg="mod">
          <ac:chgData name="Hana Žahourová" userId="230038c9-a3ca-4475-b002-a1afd1b1f2d3" providerId="ADAL" clId="{901790B4-B616-A744-96B8-DE452C2F6C0E}" dt="2025-05-09T09:18:19.499" v="2223"/>
          <ac:spMkLst>
            <pc:docMk/>
            <pc:sldMk cId="3247280490" sldId="333"/>
            <ac:spMk id="4" creationId="{73FC2C81-C5F3-A2F7-5E1D-F8E89427A679}"/>
          </ac:spMkLst>
        </pc:spChg>
      </pc:sldChg>
      <pc:sldChg chg="addSp delSp modSp add mod">
        <pc:chgData name="Hana Žahourová" userId="230038c9-a3ca-4475-b002-a1afd1b1f2d3" providerId="ADAL" clId="{901790B4-B616-A744-96B8-DE452C2F6C0E}" dt="2025-05-09T17:46:09.510" v="2912" actId="20577"/>
        <pc:sldMkLst>
          <pc:docMk/>
          <pc:sldMk cId="1259745607" sldId="334"/>
        </pc:sldMkLst>
        <pc:spChg chg="mod">
          <ac:chgData name="Hana Žahourová" userId="230038c9-a3ca-4475-b002-a1afd1b1f2d3" providerId="ADAL" clId="{901790B4-B616-A744-96B8-DE452C2F6C0E}" dt="2025-05-09T08:30:39.636" v="2054" actId="20577"/>
          <ac:spMkLst>
            <pc:docMk/>
            <pc:sldMk cId="1259745607" sldId="334"/>
            <ac:spMk id="2" creationId="{FB87818E-A9C3-65E5-D38D-3AF5BD6B9F82}"/>
          </ac:spMkLst>
        </pc:spChg>
        <pc:spChg chg="add del mod">
          <ac:chgData name="Hana Žahourová" userId="230038c9-a3ca-4475-b002-a1afd1b1f2d3" providerId="ADAL" clId="{901790B4-B616-A744-96B8-DE452C2F6C0E}" dt="2025-05-09T09:19:08.171" v="2230" actId="478"/>
          <ac:spMkLst>
            <pc:docMk/>
            <pc:sldMk cId="1259745607" sldId="334"/>
            <ac:spMk id="6" creationId="{1029550F-86B8-18F1-670A-D48018286C16}"/>
          </ac:spMkLst>
        </pc:spChg>
        <pc:spChg chg="add mod">
          <ac:chgData name="Hana Žahourová" userId="230038c9-a3ca-4475-b002-a1afd1b1f2d3" providerId="ADAL" clId="{901790B4-B616-A744-96B8-DE452C2F6C0E}" dt="2025-05-09T17:46:09.510" v="2912" actId="20577"/>
          <ac:spMkLst>
            <pc:docMk/>
            <pc:sldMk cId="1259745607" sldId="334"/>
            <ac:spMk id="11" creationId="{C578F86D-9FF4-F119-1D9A-6B6B9EC4F37A}"/>
          </ac:spMkLst>
        </pc:spChg>
        <pc:spChg chg="del mod">
          <ac:chgData name="Hana Žahourová" userId="230038c9-a3ca-4475-b002-a1afd1b1f2d3" providerId="ADAL" clId="{901790B4-B616-A744-96B8-DE452C2F6C0E}" dt="2025-05-09T09:23:14.943" v="2239"/>
          <ac:spMkLst>
            <pc:docMk/>
            <pc:sldMk cId="1259745607" sldId="334"/>
            <ac:spMk id="12" creationId="{A6F1891A-C40C-9302-FC7F-4462405458D5}"/>
          </ac:spMkLst>
        </pc:spChg>
        <pc:spChg chg="del mod">
          <ac:chgData name="Hana Žahourová" userId="230038c9-a3ca-4475-b002-a1afd1b1f2d3" providerId="ADAL" clId="{901790B4-B616-A744-96B8-DE452C2F6C0E}" dt="2025-05-09T09:24:06.844" v="2243" actId="478"/>
          <ac:spMkLst>
            <pc:docMk/>
            <pc:sldMk cId="1259745607" sldId="334"/>
            <ac:spMk id="13" creationId="{E14C37F0-BFB1-D1B9-F3B4-6A246721856E}"/>
          </ac:spMkLst>
        </pc:spChg>
        <pc:picChg chg="del">
          <ac:chgData name="Hana Žahourová" userId="230038c9-a3ca-4475-b002-a1afd1b1f2d3" providerId="ADAL" clId="{901790B4-B616-A744-96B8-DE452C2F6C0E}" dt="2025-05-09T17:45:32.915" v="2898" actId="478"/>
          <ac:picMkLst>
            <pc:docMk/>
            <pc:sldMk cId="1259745607" sldId="334"/>
            <ac:picMk id="3" creationId="{A6E027A4-A8E8-5363-D7C5-FD171EFC2A68}"/>
          </ac:picMkLst>
        </pc:picChg>
        <pc:picChg chg="add del mod">
          <ac:chgData name="Hana Žahourová" userId="230038c9-a3ca-4475-b002-a1afd1b1f2d3" providerId="ADAL" clId="{901790B4-B616-A744-96B8-DE452C2F6C0E}" dt="2025-05-09T09:23:09.959" v="2236" actId="478"/>
          <ac:picMkLst>
            <pc:docMk/>
            <pc:sldMk cId="1259745607" sldId="334"/>
            <ac:picMk id="4" creationId="{B7BD22F4-CF6B-0E6D-D5AC-B47AE9D1B1C3}"/>
          </ac:picMkLst>
        </pc:picChg>
        <pc:picChg chg="add mod">
          <ac:chgData name="Hana Žahourová" userId="230038c9-a3ca-4475-b002-a1afd1b1f2d3" providerId="ADAL" clId="{901790B4-B616-A744-96B8-DE452C2F6C0E}" dt="2025-05-09T17:45:42.094" v="2903" actId="1076"/>
          <ac:picMkLst>
            <pc:docMk/>
            <pc:sldMk cId="1259745607" sldId="334"/>
            <ac:picMk id="5" creationId="{3FB91931-67F8-B581-1D69-C28A5D690B95}"/>
          </ac:picMkLst>
        </pc:picChg>
        <pc:picChg chg="del">
          <ac:chgData name="Hana Žahourová" userId="230038c9-a3ca-4475-b002-a1afd1b1f2d3" providerId="ADAL" clId="{901790B4-B616-A744-96B8-DE452C2F6C0E}" dt="2025-05-09T09:18:52.028" v="2226" actId="478"/>
          <ac:picMkLst>
            <pc:docMk/>
            <pc:sldMk cId="1259745607" sldId="334"/>
            <ac:picMk id="8" creationId="{E933DFC3-51C4-5DA0-A943-9446D9F7BB05}"/>
          </ac:picMkLst>
        </pc:picChg>
        <pc:picChg chg="add mod">
          <ac:chgData name="Hana Žahourová" userId="230038c9-a3ca-4475-b002-a1afd1b1f2d3" providerId="ADAL" clId="{901790B4-B616-A744-96B8-DE452C2F6C0E}" dt="2025-05-09T09:24:00.386" v="2242" actId="1076"/>
          <ac:picMkLst>
            <pc:docMk/>
            <pc:sldMk cId="1259745607" sldId="334"/>
            <ac:picMk id="9" creationId="{4A1D5066-543C-8A36-283B-86ADF331FB30}"/>
          </ac:picMkLst>
        </pc:picChg>
        <pc:picChg chg="del">
          <ac:chgData name="Hana Žahourová" userId="230038c9-a3ca-4475-b002-a1afd1b1f2d3" providerId="ADAL" clId="{901790B4-B616-A744-96B8-DE452C2F6C0E}" dt="2025-05-09T09:18:51.091" v="2225" actId="478"/>
          <ac:picMkLst>
            <pc:docMk/>
            <pc:sldMk cId="1259745607" sldId="334"/>
            <ac:picMk id="10" creationId="{FFA4A3A8-796D-EB09-12A1-3043636DEE18}"/>
          </ac:picMkLst>
        </pc:picChg>
      </pc:sldChg>
      <pc:sldChg chg="modSp add mod">
        <pc:chgData name="Hana Žahourová" userId="230038c9-a3ca-4475-b002-a1afd1b1f2d3" providerId="ADAL" clId="{901790B4-B616-A744-96B8-DE452C2F6C0E}" dt="2025-05-09T17:44:58.576" v="2897" actId="20577"/>
        <pc:sldMkLst>
          <pc:docMk/>
          <pc:sldMk cId="3062784149" sldId="335"/>
        </pc:sldMkLst>
        <pc:spChg chg="mod">
          <ac:chgData name="Hana Žahourová" userId="230038c9-a3ca-4475-b002-a1afd1b1f2d3" providerId="ADAL" clId="{901790B4-B616-A744-96B8-DE452C2F6C0E}" dt="2025-05-09T08:30:58.135" v="2059" actId="20577"/>
          <ac:spMkLst>
            <pc:docMk/>
            <pc:sldMk cId="3062784149" sldId="335"/>
            <ac:spMk id="2" creationId="{DDD20C7A-B461-B65E-6362-B6AD6A9D60F1}"/>
          </ac:spMkLst>
        </pc:spChg>
        <pc:spChg chg="mod">
          <ac:chgData name="Hana Žahourová" userId="230038c9-a3ca-4475-b002-a1afd1b1f2d3" providerId="ADAL" clId="{901790B4-B616-A744-96B8-DE452C2F6C0E}" dt="2025-05-09T17:44:58.576" v="2897" actId="20577"/>
          <ac:spMkLst>
            <pc:docMk/>
            <pc:sldMk cId="3062784149" sldId="335"/>
            <ac:spMk id="4" creationId="{FEF2255D-CB72-9CF0-14D3-FE1AB4F45B5C}"/>
          </ac:spMkLst>
        </pc:spChg>
      </pc:sldChg>
      <pc:sldChg chg="modSp add mod">
        <pc:chgData name="Hana Žahourová" userId="230038c9-a3ca-4475-b002-a1afd1b1f2d3" providerId="ADAL" clId="{901790B4-B616-A744-96B8-DE452C2F6C0E}" dt="2025-05-09T08:31:05.056" v="2062" actId="20577"/>
        <pc:sldMkLst>
          <pc:docMk/>
          <pc:sldMk cId="3252154466" sldId="336"/>
        </pc:sldMkLst>
        <pc:spChg chg="mod">
          <ac:chgData name="Hana Žahourová" userId="230038c9-a3ca-4475-b002-a1afd1b1f2d3" providerId="ADAL" clId="{901790B4-B616-A744-96B8-DE452C2F6C0E}" dt="2025-05-09T08:31:05.056" v="2062" actId="20577"/>
          <ac:spMkLst>
            <pc:docMk/>
            <pc:sldMk cId="3252154466" sldId="336"/>
            <ac:spMk id="2" creationId="{F37CD58F-2D94-843C-9E25-78A4A2E62F20}"/>
          </ac:spMkLst>
        </pc:spChg>
      </pc:sldChg>
      <pc:sldChg chg="modSp add mod">
        <pc:chgData name="Hana Žahourová" userId="230038c9-a3ca-4475-b002-a1afd1b1f2d3" providerId="ADAL" clId="{901790B4-B616-A744-96B8-DE452C2F6C0E}" dt="2025-05-09T09:33:15.046" v="2326" actId="20577"/>
        <pc:sldMkLst>
          <pc:docMk/>
          <pc:sldMk cId="3596858938" sldId="337"/>
        </pc:sldMkLst>
        <pc:spChg chg="mod">
          <ac:chgData name="Hana Žahourová" userId="230038c9-a3ca-4475-b002-a1afd1b1f2d3" providerId="ADAL" clId="{901790B4-B616-A744-96B8-DE452C2F6C0E}" dt="2025-05-09T09:32:08.893" v="2313" actId="27636"/>
          <ac:spMkLst>
            <pc:docMk/>
            <pc:sldMk cId="3596858938" sldId="337"/>
            <ac:spMk id="2" creationId="{8BFD5CE7-C1DA-C8BC-B3F1-4A5158F5A35D}"/>
          </ac:spMkLst>
        </pc:spChg>
        <pc:spChg chg="mod">
          <ac:chgData name="Hana Žahourová" userId="230038c9-a3ca-4475-b002-a1afd1b1f2d3" providerId="ADAL" clId="{901790B4-B616-A744-96B8-DE452C2F6C0E}" dt="2025-05-09T09:33:15.046" v="2326" actId="20577"/>
          <ac:spMkLst>
            <pc:docMk/>
            <pc:sldMk cId="3596858938" sldId="337"/>
            <ac:spMk id="3" creationId="{40C114F7-0808-223A-5CAB-A12CAE5DE4CA}"/>
          </ac:spMkLst>
        </pc:spChg>
      </pc:sldChg>
      <pc:sldChg chg="addSp modSp add mod">
        <pc:chgData name="Hana Žahourová" userId="230038c9-a3ca-4475-b002-a1afd1b1f2d3" providerId="ADAL" clId="{901790B4-B616-A744-96B8-DE452C2F6C0E}" dt="2025-05-10T18:32:20.124" v="4094" actId="1076"/>
        <pc:sldMkLst>
          <pc:docMk/>
          <pc:sldMk cId="405946040" sldId="338"/>
        </pc:sldMkLst>
        <pc:spChg chg="mod">
          <ac:chgData name="Hana Žahourová" userId="230038c9-a3ca-4475-b002-a1afd1b1f2d3" providerId="ADAL" clId="{901790B4-B616-A744-96B8-DE452C2F6C0E}" dt="2025-05-09T09:37:51.124" v="2437" actId="20577"/>
          <ac:spMkLst>
            <pc:docMk/>
            <pc:sldMk cId="405946040" sldId="338"/>
            <ac:spMk id="2" creationId="{F54D5091-4C58-7A25-2B68-1A624BA30E20}"/>
          </ac:spMkLst>
        </pc:spChg>
        <pc:spChg chg="mod">
          <ac:chgData name="Hana Žahourová" userId="230038c9-a3ca-4475-b002-a1afd1b1f2d3" providerId="ADAL" clId="{901790B4-B616-A744-96B8-DE452C2F6C0E}" dt="2025-05-09T09:36:01.079" v="2399" actId="20577"/>
          <ac:spMkLst>
            <pc:docMk/>
            <pc:sldMk cId="405946040" sldId="338"/>
            <ac:spMk id="3" creationId="{A77DEF46-33D2-4290-08B9-16B1E896FF0C}"/>
          </ac:spMkLst>
        </pc:spChg>
        <pc:spChg chg="add mod">
          <ac:chgData name="Hana Žahourová" userId="230038c9-a3ca-4475-b002-a1afd1b1f2d3" providerId="ADAL" clId="{901790B4-B616-A744-96B8-DE452C2F6C0E}" dt="2025-05-10T18:32:20.124" v="4094" actId="1076"/>
          <ac:spMkLst>
            <pc:docMk/>
            <pc:sldMk cId="405946040" sldId="338"/>
            <ac:spMk id="5" creationId="{B604B7C7-EE65-7B25-33E1-F26F30A7463F}"/>
          </ac:spMkLst>
        </pc:spChg>
        <pc:graphicFrameChg chg="mod modGraphic">
          <ac:chgData name="Hana Žahourová" userId="230038c9-a3ca-4475-b002-a1afd1b1f2d3" providerId="ADAL" clId="{901790B4-B616-A744-96B8-DE452C2F6C0E}" dt="2025-05-09T09:43:12.039" v="2459"/>
          <ac:graphicFrameMkLst>
            <pc:docMk/>
            <pc:sldMk cId="405946040" sldId="338"/>
            <ac:graphicFrameMk id="12" creationId="{7C9D27F0-C6F1-C4C4-F9E9-64B80BDD4134}"/>
          </ac:graphicFrameMkLst>
        </pc:graphicFrameChg>
      </pc:sldChg>
      <pc:sldChg chg="modSp mod">
        <pc:chgData name="Hana Žahourová" userId="230038c9-a3ca-4475-b002-a1afd1b1f2d3" providerId="ADAL" clId="{901790B4-B616-A744-96B8-DE452C2F6C0E}" dt="2025-05-10T18:01:40.301" v="3276" actId="20577"/>
        <pc:sldMkLst>
          <pc:docMk/>
          <pc:sldMk cId="1978091852" sldId="349"/>
        </pc:sldMkLst>
        <pc:spChg chg="mod">
          <ac:chgData name="Hana Žahourová" userId="230038c9-a3ca-4475-b002-a1afd1b1f2d3" providerId="ADAL" clId="{901790B4-B616-A744-96B8-DE452C2F6C0E}" dt="2025-05-10T18:01:40.301" v="3276" actId="20577"/>
          <ac:spMkLst>
            <pc:docMk/>
            <pc:sldMk cId="1978091852" sldId="349"/>
            <ac:spMk id="5" creationId="{7E46B837-15FB-5065-9BBC-205A58719473}"/>
          </ac:spMkLst>
        </pc:spChg>
      </pc:sldChg>
      <pc:sldChg chg="modSp mod">
        <pc:chgData name="Hana Žahourová" userId="230038c9-a3ca-4475-b002-a1afd1b1f2d3" providerId="ADAL" clId="{901790B4-B616-A744-96B8-DE452C2F6C0E}" dt="2025-05-10T18:02:00.313" v="3277" actId="20577"/>
        <pc:sldMkLst>
          <pc:docMk/>
          <pc:sldMk cId="2432946031" sldId="351"/>
        </pc:sldMkLst>
        <pc:spChg chg="mod">
          <ac:chgData name="Hana Žahourová" userId="230038c9-a3ca-4475-b002-a1afd1b1f2d3" providerId="ADAL" clId="{901790B4-B616-A744-96B8-DE452C2F6C0E}" dt="2025-05-10T18:02:00.313" v="3277" actId="20577"/>
          <ac:spMkLst>
            <pc:docMk/>
            <pc:sldMk cId="2432946031" sldId="351"/>
            <ac:spMk id="5" creationId="{365C7466-2F7F-E9AD-5D47-05E15FA1E7EE}"/>
          </ac:spMkLst>
        </pc:spChg>
      </pc:sldChg>
      <pc:sldChg chg="modSp mod">
        <pc:chgData name="Hana Žahourová" userId="230038c9-a3ca-4475-b002-a1afd1b1f2d3" providerId="ADAL" clId="{901790B4-B616-A744-96B8-DE452C2F6C0E}" dt="2025-05-10T18:05:31.580" v="3312" actId="20577"/>
        <pc:sldMkLst>
          <pc:docMk/>
          <pc:sldMk cId="559605819" sldId="355"/>
        </pc:sldMkLst>
        <pc:spChg chg="mod">
          <ac:chgData name="Hana Žahourová" userId="230038c9-a3ca-4475-b002-a1afd1b1f2d3" providerId="ADAL" clId="{901790B4-B616-A744-96B8-DE452C2F6C0E}" dt="2025-05-10T18:05:31.580" v="3312" actId="20577"/>
          <ac:spMkLst>
            <pc:docMk/>
            <pc:sldMk cId="559605819" sldId="355"/>
            <ac:spMk id="9" creationId="{886E5479-895D-5730-F9F7-43F10961C082}"/>
          </ac:spMkLst>
        </pc:spChg>
      </pc:sldChg>
      <pc:sldChg chg="addSp delSp modSp mod">
        <pc:chgData name="Hana Žahourová" userId="230038c9-a3ca-4475-b002-a1afd1b1f2d3" providerId="ADAL" clId="{901790B4-B616-A744-96B8-DE452C2F6C0E}" dt="2025-05-10T18:07:28.433" v="3319" actId="22"/>
        <pc:sldMkLst>
          <pc:docMk/>
          <pc:sldMk cId="1377313865" sldId="356"/>
        </pc:sldMkLst>
        <pc:spChg chg="mod">
          <ac:chgData name="Hana Žahourová" userId="230038c9-a3ca-4475-b002-a1afd1b1f2d3" providerId="ADAL" clId="{901790B4-B616-A744-96B8-DE452C2F6C0E}" dt="2025-05-10T18:07:20.239" v="3317" actId="5793"/>
          <ac:spMkLst>
            <pc:docMk/>
            <pc:sldMk cId="1377313865" sldId="356"/>
            <ac:spMk id="3" creationId="{E70377B4-87FB-6AD3-27AB-32C82EB65DA5}"/>
          </ac:spMkLst>
        </pc:spChg>
        <pc:spChg chg="add del">
          <ac:chgData name="Hana Žahourová" userId="230038c9-a3ca-4475-b002-a1afd1b1f2d3" providerId="ADAL" clId="{901790B4-B616-A744-96B8-DE452C2F6C0E}" dt="2025-05-10T18:07:28.433" v="3319" actId="22"/>
          <ac:spMkLst>
            <pc:docMk/>
            <pc:sldMk cId="1377313865" sldId="356"/>
            <ac:spMk id="5" creationId="{D8DF34E3-C9A8-FBDE-784A-CBC766D42300}"/>
          </ac:spMkLst>
        </pc:spChg>
      </pc:sldChg>
      <pc:sldChg chg="modSp mod">
        <pc:chgData name="Hana Žahourová" userId="230038c9-a3ca-4475-b002-a1afd1b1f2d3" providerId="ADAL" clId="{901790B4-B616-A744-96B8-DE452C2F6C0E}" dt="2025-05-10T18:19:06.793" v="3921" actId="313"/>
        <pc:sldMkLst>
          <pc:docMk/>
          <pc:sldMk cId="3762467727" sldId="360"/>
        </pc:sldMkLst>
        <pc:spChg chg="mod">
          <ac:chgData name="Hana Žahourová" userId="230038c9-a3ca-4475-b002-a1afd1b1f2d3" providerId="ADAL" clId="{901790B4-B616-A744-96B8-DE452C2F6C0E}" dt="2025-05-10T18:13:02.287" v="3848" actId="14100"/>
          <ac:spMkLst>
            <pc:docMk/>
            <pc:sldMk cId="3762467727" sldId="360"/>
            <ac:spMk id="2" creationId="{8E23E75A-B857-AC79-CD50-4C40077F99D6}"/>
          </ac:spMkLst>
        </pc:spChg>
        <pc:spChg chg="mod">
          <ac:chgData name="Hana Žahourová" userId="230038c9-a3ca-4475-b002-a1afd1b1f2d3" providerId="ADAL" clId="{901790B4-B616-A744-96B8-DE452C2F6C0E}" dt="2025-05-10T18:19:06.793" v="3921" actId="313"/>
          <ac:spMkLst>
            <pc:docMk/>
            <pc:sldMk cId="3762467727" sldId="360"/>
            <ac:spMk id="3" creationId="{EFA5660A-5E05-B75A-D690-7A24E6BC0B0B}"/>
          </ac:spMkLst>
        </pc:spChg>
      </pc:sldChg>
      <pc:sldChg chg="modSp mod">
        <pc:chgData name="Hana Žahourová" userId="230038c9-a3ca-4475-b002-a1afd1b1f2d3" providerId="ADAL" clId="{901790B4-B616-A744-96B8-DE452C2F6C0E}" dt="2025-05-09T17:38:14.465" v="2542" actId="5793"/>
        <pc:sldMkLst>
          <pc:docMk/>
          <pc:sldMk cId="2834416497" sldId="367"/>
        </pc:sldMkLst>
        <pc:spChg chg="mod">
          <ac:chgData name="Hana Žahourová" userId="230038c9-a3ca-4475-b002-a1afd1b1f2d3" providerId="ADAL" clId="{901790B4-B616-A744-96B8-DE452C2F6C0E}" dt="2025-05-09T17:38:14.465" v="2542" actId="5793"/>
          <ac:spMkLst>
            <pc:docMk/>
            <pc:sldMk cId="2834416497" sldId="367"/>
            <ac:spMk id="5" creationId="{69BB5BD6-C31B-D427-8FD9-FEEDA97BE6DE}"/>
          </ac:spMkLst>
        </pc:spChg>
      </pc:sldChg>
      <pc:sldChg chg="modSp mod">
        <pc:chgData name="Hana Žahourová" userId="230038c9-a3ca-4475-b002-a1afd1b1f2d3" providerId="ADAL" clId="{901790B4-B616-A744-96B8-DE452C2F6C0E}" dt="2025-05-10T18:30:30.611" v="4082" actId="113"/>
        <pc:sldMkLst>
          <pc:docMk/>
          <pc:sldMk cId="2465492139" sldId="368"/>
        </pc:sldMkLst>
        <pc:spChg chg="mod">
          <ac:chgData name="Hana Žahourová" userId="230038c9-a3ca-4475-b002-a1afd1b1f2d3" providerId="ADAL" clId="{901790B4-B616-A744-96B8-DE452C2F6C0E}" dt="2025-05-10T18:30:30.611" v="4082" actId="113"/>
          <ac:spMkLst>
            <pc:docMk/>
            <pc:sldMk cId="2465492139" sldId="368"/>
            <ac:spMk id="4" creationId="{FBF03827-F626-0510-CF0E-8DD77F9F3C2E}"/>
          </ac:spMkLst>
        </pc:spChg>
      </pc:sldChg>
      <pc:sldChg chg="modSp mod">
        <pc:chgData name="Hana Žahourová" userId="230038c9-a3ca-4475-b002-a1afd1b1f2d3" providerId="ADAL" clId="{901790B4-B616-A744-96B8-DE452C2F6C0E}" dt="2025-05-09T17:39:54.832" v="2583" actId="20577"/>
        <pc:sldMkLst>
          <pc:docMk/>
          <pc:sldMk cId="3557309054" sldId="369"/>
        </pc:sldMkLst>
        <pc:spChg chg="mod">
          <ac:chgData name="Hana Žahourová" userId="230038c9-a3ca-4475-b002-a1afd1b1f2d3" providerId="ADAL" clId="{901790B4-B616-A744-96B8-DE452C2F6C0E}" dt="2025-05-09T17:39:54.832" v="2583" actId="20577"/>
          <ac:spMkLst>
            <pc:docMk/>
            <pc:sldMk cId="3557309054" sldId="369"/>
            <ac:spMk id="2" creationId="{1257D608-13D2-E981-8F1E-1D0205931E59}"/>
          </ac:spMkLst>
        </pc:spChg>
      </pc:sldChg>
      <pc:sldChg chg="modSp mod">
        <pc:chgData name="Hana Žahourová" userId="230038c9-a3ca-4475-b002-a1afd1b1f2d3" providerId="ADAL" clId="{901790B4-B616-A744-96B8-DE452C2F6C0E}" dt="2025-05-10T18:31:44.150" v="4092" actId="113"/>
        <pc:sldMkLst>
          <pc:docMk/>
          <pc:sldMk cId="3108049327" sldId="370"/>
        </pc:sldMkLst>
        <pc:spChg chg="mod">
          <ac:chgData name="Hana Žahourová" userId="230038c9-a3ca-4475-b002-a1afd1b1f2d3" providerId="ADAL" clId="{901790B4-B616-A744-96B8-DE452C2F6C0E}" dt="2025-05-10T18:31:44.150" v="4092" actId="113"/>
          <ac:spMkLst>
            <pc:docMk/>
            <pc:sldMk cId="3108049327" sldId="370"/>
            <ac:spMk id="4" creationId="{07C5AF5D-D581-5C01-1528-53F17360EAEB}"/>
          </ac:spMkLst>
        </pc:spChg>
      </pc:sldChg>
      <pc:sldChg chg="modSp add mod">
        <pc:chgData name="Hana Žahourová" userId="230038c9-a3ca-4475-b002-a1afd1b1f2d3" providerId="ADAL" clId="{901790B4-B616-A744-96B8-DE452C2F6C0E}" dt="2025-05-10T18:31:18.119" v="4087" actId="113"/>
        <pc:sldMkLst>
          <pc:docMk/>
          <pc:sldMk cId="3934059486" sldId="371"/>
        </pc:sldMkLst>
        <pc:spChg chg="mod">
          <ac:chgData name="Hana Žahourová" userId="230038c9-a3ca-4475-b002-a1afd1b1f2d3" providerId="ADAL" clId="{901790B4-B616-A744-96B8-DE452C2F6C0E}" dt="2025-05-09T17:39:48.678" v="2581" actId="20577"/>
          <ac:spMkLst>
            <pc:docMk/>
            <pc:sldMk cId="3934059486" sldId="371"/>
            <ac:spMk id="2" creationId="{A2CC8A56-FE4D-5C63-A917-1D2313E774F1}"/>
          </ac:spMkLst>
        </pc:spChg>
        <pc:spChg chg="mod">
          <ac:chgData name="Hana Žahourová" userId="230038c9-a3ca-4475-b002-a1afd1b1f2d3" providerId="ADAL" clId="{901790B4-B616-A744-96B8-DE452C2F6C0E}" dt="2025-05-10T18:31:18.119" v="4087" actId="113"/>
          <ac:spMkLst>
            <pc:docMk/>
            <pc:sldMk cId="3934059486" sldId="371"/>
            <ac:spMk id="4" creationId="{0057473E-238E-7BCD-D7F4-154D4743F1AB}"/>
          </ac:spMkLst>
        </pc:spChg>
      </pc:sldChg>
      <pc:sldChg chg="modSp add mod">
        <pc:chgData name="Hana Žahourová" userId="230038c9-a3ca-4475-b002-a1afd1b1f2d3" providerId="ADAL" clId="{901790B4-B616-A744-96B8-DE452C2F6C0E}" dt="2025-05-10T17:33:52.520" v="2954" actId="20577"/>
        <pc:sldMkLst>
          <pc:docMk/>
          <pc:sldMk cId="1623022467" sldId="372"/>
        </pc:sldMkLst>
        <pc:spChg chg="mod">
          <ac:chgData name="Hana Žahourová" userId="230038c9-a3ca-4475-b002-a1afd1b1f2d3" providerId="ADAL" clId="{901790B4-B616-A744-96B8-DE452C2F6C0E}" dt="2025-05-10T17:33:52.520" v="2954" actId="20577"/>
          <ac:spMkLst>
            <pc:docMk/>
            <pc:sldMk cId="1623022467" sldId="372"/>
            <ac:spMk id="3" creationId="{6181AE2A-985A-1085-A9B8-28300AE0762A}"/>
          </ac:spMkLst>
        </pc:spChg>
      </pc:sldChg>
      <pc:sldChg chg="modSp add mod">
        <pc:chgData name="Hana Žahourová" userId="230038c9-a3ca-4475-b002-a1afd1b1f2d3" providerId="ADAL" clId="{901790B4-B616-A744-96B8-DE452C2F6C0E}" dt="2025-05-09T17:48:00.486" v="2953" actId="27636"/>
        <pc:sldMkLst>
          <pc:docMk/>
          <pc:sldMk cId="412331571" sldId="373"/>
        </pc:sldMkLst>
        <pc:spChg chg="mod">
          <ac:chgData name="Hana Žahourová" userId="230038c9-a3ca-4475-b002-a1afd1b1f2d3" providerId="ADAL" clId="{901790B4-B616-A744-96B8-DE452C2F6C0E}" dt="2025-05-09T17:47:55.157" v="2951" actId="20577"/>
          <ac:spMkLst>
            <pc:docMk/>
            <pc:sldMk cId="412331571" sldId="373"/>
            <ac:spMk id="2" creationId="{454C1398-0825-D05D-24BF-57A0DDC6B8FD}"/>
          </ac:spMkLst>
        </pc:spChg>
        <pc:spChg chg="mod">
          <ac:chgData name="Hana Žahourová" userId="230038c9-a3ca-4475-b002-a1afd1b1f2d3" providerId="ADAL" clId="{901790B4-B616-A744-96B8-DE452C2F6C0E}" dt="2025-05-09T17:48:00.486" v="2953" actId="27636"/>
          <ac:spMkLst>
            <pc:docMk/>
            <pc:sldMk cId="412331571" sldId="373"/>
            <ac:spMk id="3" creationId="{3985B6B4-5BF6-0BEC-096B-4994BACF3DE0}"/>
          </ac:spMkLst>
        </pc:spChg>
      </pc:sldChg>
      <pc:sldChg chg="modSp mod">
        <pc:chgData name="Hana Žahourová" userId="230038c9-a3ca-4475-b002-a1afd1b1f2d3" providerId="ADAL" clId="{901790B4-B616-A744-96B8-DE452C2F6C0E}" dt="2025-05-10T18:43:44.087" v="4588" actId="27636"/>
        <pc:sldMkLst>
          <pc:docMk/>
          <pc:sldMk cId="478043734" sldId="381"/>
        </pc:sldMkLst>
        <pc:spChg chg="mod">
          <ac:chgData name="Hana Žahourová" userId="230038c9-a3ca-4475-b002-a1afd1b1f2d3" providerId="ADAL" clId="{901790B4-B616-A744-96B8-DE452C2F6C0E}" dt="2025-05-10T18:43:44.087" v="4588" actId="27636"/>
          <ac:spMkLst>
            <pc:docMk/>
            <pc:sldMk cId="478043734" sldId="381"/>
            <ac:spMk id="8" creationId="{0AFDC742-987F-7B7D-585F-AF267553DC0A}"/>
          </ac:spMkLst>
        </pc:spChg>
      </pc:sldChg>
      <pc:sldChg chg="modSp mod">
        <pc:chgData name="Hana Žahourová" userId="230038c9-a3ca-4475-b002-a1afd1b1f2d3" providerId="ADAL" clId="{901790B4-B616-A744-96B8-DE452C2F6C0E}" dt="2025-05-10T18:59:29.432" v="4645" actId="20577"/>
        <pc:sldMkLst>
          <pc:docMk/>
          <pc:sldMk cId="4268282338" sldId="382"/>
        </pc:sldMkLst>
        <pc:spChg chg="mod">
          <ac:chgData name="Hana Žahourová" userId="230038c9-a3ca-4475-b002-a1afd1b1f2d3" providerId="ADAL" clId="{901790B4-B616-A744-96B8-DE452C2F6C0E}" dt="2025-05-10T18:59:29.432" v="4645" actId="20577"/>
          <ac:spMkLst>
            <pc:docMk/>
            <pc:sldMk cId="4268282338" sldId="382"/>
            <ac:spMk id="2" creationId="{84092333-D896-AC1B-4A80-522DF67AC8A7}"/>
          </ac:spMkLst>
        </pc:spChg>
      </pc:sldChg>
      <pc:sldChg chg="addSp delSp modSp add mod">
        <pc:chgData name="Hana Žahourová" userId="230038c9-a3ca-4475-b002-a1afd1b1f2d3" providerId="ADAL" clId="{901790B4-B616-A744-96B8-DE452C2F6C0E}" dt="2025-05-10T18:11:49.127" v="3759" actId="20577"/>
        <pc:sldMkLst>
          <pc:docMk/>
          <pc:sldMk cId="3353218459" sldId="385"/>
        </pc:sldMkLst>
        <pc:spChg chg="mod">
          <ac:chgData name="Hana Žahourová" userId="230038c9-a3ca-4475-b002-a1afd1b1f2d3" providerId="ADAL" clId="{901790B4-B616-A744-96B8-DE452C2F6C0E}" dt="2025-05-10T18:07:39.430" v="3332" actId="20577"/>
          <ac:spMkLst>
            <pc:docMk/>
            <pc:sldMk cId="3353218459" sldId="385"/>
            <ac:spMk id="2" creationId="{94360D42-6967-BC64-4B33-1B20D118D9E5}"/>
          </ac:spMkLst>
        </pc:spChg>
        <pc:spChg chg="add del mod">
          <ac:chgData name="Hana Žahourová" userId="230038c9-a3ca-4475-b002-a1afd1b1f2d3" providerId="ADAL" clId="{901790B4-B616-A744-96B8-DE452C2F6C0E}" dt="2025-05-10T18:11:49.127" v="3759" actId="20577"/>
          <ac:spMkLst>
            <pc:docMk/>
            <pc:sldMk cId="3353218459" sldId="385"/>
            <ac:spMk id="3" creationId="{E2B2518B-AD58-7EAA-6D27-DB30C9B7B1F3}"/>
          </ac:spMkLst>
        </pc:spChg>
      </pc:sldChg>
      <pc:sldChg chg="delSp modSp new mod ord">
        <pc:chgData name="Hana Žahourová" userId="230038c9-a3ca-4475-b002-a1afd1b1f2d3" providerId="ADAL" clId="{901790B4-B616-A744-96B8-DE452C2F6C0E}" dt="2025-05-10T18:56:40.074" v="4643" actId="20578"/>
        <pc:sldMkLst>
          <pc:docMk/>
          <pc:sldMk cId="2755695939" sldId="386"/>
        </pc:sldMkLst>
        <pc:spChg chg="mod">
          <ac:chgData name="Hana Žahourová" userId="230038c9-a3ca-4475-b002-a1afd1b1f2d3" providerId="ADAL" clId="{901790B4-B616-A744-96B8-DE452C2F6C0E}" dt="2025-05-10T18:37:03.293" v="4152" actId="20577"/>
          <ac:spMkLst>
            <pc:docMk/>
            <pc:sldMk cId="2755695939" sldId="386"/>
            <ac:spMk id="2" creationId="{43472D97-2BE7-E74B-588B-5E9FD9DB91E5}"/>
          </ac:spMkLst>
        </pc:spChg>
        <pc:spChg chg="mod">
          <ac:chgData name="Hana Žahourová" userId="230038c9-a3ca-4475-b002-a1afd1b1f2d3" providerId="ADAL" clId="{901790B4-B616-A744-96B8-DE452C2F6C0E}" dt="2025-05-10T18:39:00.094" v="4582" actId="20577"/>
          <ac:spMkLst>
            <pc:docMk/>
            <pc:sldMk cId="2755695939" sldId="386"/>
            <ac:spMk id="3" creationId="{FF37788D-5366-49D6-1C44-97008E8EB51B}"/>
          </ac:spMkLst>
        </pc:spChg>
        <pc:spChg chg="del mod">
          <ac:chgData name="Hana Žahourová" userId="230038c9-a3ca-4475-b002-a1afd1b1f2d3" providerId="ADAL" clId="{901790B4-B616-A744-96B8-DE452C2F6C0E}" dt="2025-05-10T18:37:06.153" v="4154" actId="478"/>
          <ac:spMkLst>
            <pc:docMk/>
            <pc:sldMk cId="2755695939" sldId="386"/>
            <ac:spMk id="4" creationId="{50E3A5D8-6312-99BA-908B-FEE62A357428}"/>
          </ac:spMkLst>
        </pc:spChg>
      </pc:sldChg>
    </pc:docChg>
  </pc:docChgLst>
  <pc:docChgLst>
    <pc:chgData name="Hana Žahourová" userId="S::zahh00@vse.cz::230038c9-a3ca-4475-b002-a1afd1b1f2d3" providerId="AD" clId="Web-{CBAB8E49-C934-5EF8-FCFA-58DD96D57A68}"/>
    <pc:docChg chg="addSld delSld modSld sldOrd">
      <pc:chgData name="Hana Žahourová" userId="S::zahh00@vse.cz::230038c9-a3ca-4475-b002-a1afd1b1f2d3" providerId="AD" clId="Web-{CBAB8E49-C934-5EF8-FCFA-58DD96D57A68}" dt="2025-05-09T17:23:13.637" v="2161" actId="20577"/>
      <pc:docMkLst>
        <pc:docMk/>
      </pc:docMkLst>
      <pc:sldChg chg="modSp">
        <pc:chgData name="Hana Žahourová" userId="S::zahh00@vse.cz::230038c9-a3ca-4475-b002-a1afd1b1f2d3" providerId="AD" clId="Web-{CBAB8E49-C934-5EF8-FCFA-58DD96D57A68}" dt="2025-05-09T13:11:08.248" v="1587" actId="20577"/>
        <pc:sldMkLst>
          <pc:docMk/>
          <pc:sldMk cId="3677644380" sldId="298"/>
        </pc:sldMkLst>
        <pc:spChg chg="mod">
          <ac:chgData name="Hana Žahourová" userId="S::zahh00@vse.cz::230038c9-a3ca-4475-b002-a1afd1b1f2d3" providerId="AD" clId="Web-{CBAB8E49-C934-5EF8-FCFA-58DD96D57A68}" dt="2025-05-09T13:11:08.248" v="1587" actId="20577"/>
          <ac:spMkLst>
            <pc:docMk/>
            <pc:sldMk cId="3677644380" sldId="298"/>
            <ac:spMk id="3" creationId="{FD866C86-EEEB-E0DC-2B66-C1C52D7D96EC}"/>
          </ac:spMkLst>
        </pc:spChg>
      </pc:sldChg>
      <pc:sldChg chg="modSp ord">
        <pc:chgData name="Hana Žahourová" userId="S::zahh00@vse.cz::230038c9-a3ca-4475-b002-a1afd1b1f2d3" providerId="AD" clId="Web-{CBAB8E49-C934-5EF8-FCFA-58DD96D57A68}" dt="2025-05-09T15:20:54.561" v="1961" actId="20577"/>
        <pc:sldMkLst>
          <pc:docMk/>
          <pc:sldMk cId="2943758025" sldId="299"/>
        </pc:sldMkLst>
        <pc:spChg chg="mod">
          <ac:chgData name="Hana Žahourová" userId="S::zahh00@vse.cz::230038c9-a3ca-4475-b002-a1afd1b1f2d3" providerId="AD" clId="Web-{CBAB8E49-C934-5EF8-FCFA-58DD96D57A68}" dt="2025-05-09T15:19:27.183" v="1787" actId="1076"/>
          <ac:spMkLst>
            <pc:docMk/>
            <pc:sldMk cId="2943758025" sldId="299"/>
            <ac:spMk id="2" creationId="{C7BDA177-881E-ED09-9770-FAB5E23AD0D1}"/>
          </ac:spMkLst>
        </pc:spChg>
        <pc:spChg chg="mod">
          <ac:chgData name="Hana Žahourová" userId="S::zahh00@vse.cz::230038c9-a3ca-4475-b002-a1afd1b1f2d3" providerId="AD" clId="Web-{CBAB8E49-C934-5EF8-FCFA-58DD96D57A68}" dt="2025-05-09T15:20:54.561" v="1961" actId="20577"/>
          <ac:spMkLst>
            <pc:docMk/>
            <pc:sldMk cId="2943758025" sldId="299"/>
            <ac:spMk id="3" creationId="{7EC5D2A5-BBE4-E1B9-623D-5613EB969BD0}"/>
          </ac:spMkLst>
        </pc:spChg>
      </pc:sldChg>
      <pc:sldChg chg="del">
        <pc:chgData name="Hana Žahourová" userId="S::zahh00@vse.cz::230038c9-a3ca-4475-b002-a1afd1b1f2d3" providerId="AD" clId="Web-{CBAB8E49-C934-5EF8-FCFA-58DD96D57A68}" dt="2025-05-09T10:12:52.061" v="184"/>
        <pc:sldMkLst>
          <pc:docMk/>
          <pc:sldMk cId="4289613713" sldId="300"/>
        </pc:sldMkLst>
      </pc:sldChg>
      <pc:sldChg chg="addSp delSp modSp">
        <pc:chgData name="Hana Žahourová" userId="S::zahh00@vse.cz::230038c9-a3ca-4475-b002-a1afd1b1f2d3" providerId="AD" clId="Web-{CBAB8E49-C934-5EF8-FCFA-58DD96D57A68}" dt="2025-05-09T15:12:14.698" v="1597" actId="20577"/>
        <pc:sldMkLst>
          <pc:docMk/>
          <pc:sldMk cId="32897040" sldId="302"/>
        </pc:sldMkLst>
        <pc:spChg chg="del">
          <ac:chgData name="Hana Žahourová" userId="S::zahh00@vse.cz::230038c9-a3ca-4475-b002-a1afd1b1f2d3" providerId="AD" clId="Web-{CBAB8E49-C934-5EF8-FCFA-58DD96D57A68}" dt="2025-05-09T11:32:20.172" v="1090"/>
          <ac:spMkLst>
            <pc:docMk/>
            <pc:sldMk cId="32897040" sldId="302"/>
            <ac:spMk id="3" creationId="{F418446E-0673-3172-3875-2FF8FFE70AFA}"/>
          </ac:spMkLst>
        </pc:spChg>
        <pc:spChg chg="add del">
          <ac:chgData name="Hana Žahourová" userId="S::zahh00@vse.cz::230038c9-a3ca-4475-b002-a1afd1b1f2d3" providerId="AD" clId="Web-{CBAB8E49-C934-5EF8-FCFA-58DD96D57A68}" dt="2025-05-09T12:25:52.578" v="1486"/>
          <ac:spMkLst>
            <pc:docMk/>
            <pc:sldMk cId="32897040" sldId="302"/>
            <ac:spMk id="3" creationId="{FBDE2C91-AE9C-7872-F4E0-8148EF431CBB}"/>
          </ac:spMkLst>
        </pc:spChg>
        <pc:spChg chg="add mod">
          <ac:chgData name="Hana Žahourová" userId="S::zahh00@vse.cz::230038c9-a3ca-4475-b002-a1afd1b1f2d3" providerId="AD" clId="Web-{CBAB8E49-C934-5EF8-FCFA-58DD96D57A68}" dt="2025-05-09T15:12:14.698" v="1597" actId="20577"/>
          <ac:spMkLst>
            <pc:docMk/>
            <pc:sldMk cId="32897040" sldId="302"/>
            <ac:spMk id="4" creationId="{1407D6D7-6D56-195A-BB31-9BF5FB2BA4CF}"/>
          </ac:spMkLst>
        </pc:spChg>
        <pc:spChg chg="add del mod">
          <ac:chgData name="Hana Žahourová" userId="S::zahh00@vse.cz::230038c9-a3ca-4475-b002-a1afd1b1f2d3" providerId="AD" clId="Web-{CBAB8E49-C934-5EF8-FCFA-58DD96D57A68}" dt="2025-05-09T11:32:41.095" v="1099"/>
          <ac:spMkLst>
            <pc:docMk/>
            <pc:sldMk cId="32897040" sldId="302"/>
            <ac:spMk id="5" creationId="{3A7AC6E3-8A1A-EB2D-B0AC-7E585D03E64E}"/>
          </ac:spMkLst>
        </pc:spChg>
        <pc:spChg chg="add del mod">
          <ac:chgData name="Hana Žahourová" userId="S::zahh00@vse.cz::230038c9-a3ca-4475-b002-a1afd1b1f2d3" providerId="AD" clId="Web-{CBAB8E49-C934-5EF8-FCFA-58DD96D57A68}" dt="2025-05-09T11:43:07.260" v="1228"/>
          <ac:spMkLst>
            <pc:docMk/>
            <pc:sldMk cId="32897040" sldId="302"/>
            <ac:spMk id="6" creationId="{4BE0F483-5746-5753-51DC-5FA30A9D48D4}"/>
          </ac:spMkLst>
        </pc:spChg>
        <pc:graphicFrameChg chg="mod modGraphic">
          <ac:chgData name="Hana Žahourová" userId="S::zahh00@vse.cz::230038c9-a3ca-4475-b002-a1afd1b1f2d3" providerId="AD" clId="Web-{CBAB8E49-C934-5EF8-FCFA-58DD96D57A68}" dt="2025-05-09T11:43:17.338" v="1264"/>
          <ac:graphicFrameMkLst>
            <pc:docMk/>
            <pc:sldMk cId="32897040" sldId="302"/>
            <ac:graphicFrameMk id="12" creationId="{1D00F66B-C5DF-FAE0-C638-2286F75864A7}"/>
          </ac:graphicFrameMkLst>
        </pc:graphicFrameChg>
      </pc:sldChg>
      <pc:sldChg chg="modSp">
        <pc:chgData name="Hana Žahourová" userId="S::zahh00@vse.cz::230038c9-a3ca-4475-b002-a1afd1b1f2d3" providerId="AD" clId="Web-{CBAB8E49-C934-5EF8-FCFA-58DD96D57A68}" dt="2025-05-09T16:39:42.685" v="1979" actId="20577"/>
        <pc:sldMkLst>
          <pc:docMk/>
          <pc:sldMk cId="4222405819" sldId="304"/>
        </pc:sldMkLst>
        <pc:spChg chg="mod">
          <ac:chgData name="Hana Žahourová" userId="S::zahh00@vse.cz::230038c9-a3ca-4475-b002-a1afd1b1f2d3" providerId="AD" clId="Web-{CBAB8E49-C934-5EF8-FCFA-58DD96D57A68}" dt="2025-05-09T16:39:42.685" v="1979" actId="20577"/>
          <ac:spMkLst>
            <pc:docMk/>
            <pc:sldMk cId="4222405819" sldId="304"/>
            <ac:spMk id="3" creationId="{FC5FE997-97A3-B26A-5F27-F893EB44EA78}"/>
          </ac:spMkLst>
        </pc:spChg>
      </pc:sldChg>
      <pc:sldChg chg="delSp">
        <pc:chgData name="Hana Žahourová" userId="S::zahh00@vse.cz::230038c9-a3ca-4475-b002-a1afd1b1f2d3" providerId="AD" clId="Web-{CBAB8E49-C934-5EF8-FCFA-58DD96D57A68}" dt="2025-05-09T10:11:48.229" v="182"/>
        <pc:sldMkLst>
          <pc:docMk/>
          <pc:sldMk cId="3039824577" sldId="308"/>
        </pc:sldMkLst>
        <pc:spChg chg="del">
          <ac:chgData name="Hana Žahourová" userId="S::zahh00@vse.cz::230038c9-a3ca-4475-b002-a1afd1b1f2d3" providerId="AD" clId="Web-{CBAB8E49-C934-5EF8-FCFA-58DD96D57A68}" dt="2025-05-09T10:11:48.229" v="182"/>
          <ac:spMkLst>
            <pc:docMk/>
            <pc:sldMk cId="3039824577" sldId="308"/>
            <ac:spMk id="4" creationId="{D0789B7A-566B-1FD0-F5C6-83D51873B468}"/>
          </ac:spMkLst>
        </pc:spChg>
      </pc:sldChg>
      <pc:sldChg chg="addSp delSp modSp">
        <pc:chgData name="Hana Žahourová" userId="S::zahh00@vse.cz::230038c9-a3ca-4475-b002-a1afd1b1f2d3" providerId="AD" clId="Web-{CBAB8E49-C934-5EF8-FCFA-58DD96D57A68}" dt="2025-05-09T10:07:38.547" v="124" actId="1076"/>
        <pc:sldMkLst>
          <pc:docMk/>
          <pc:sldMk cId="1259745607" sldId="334"/>
        </pc:sldMkLst>
        <pc:picChg chg="add mod">
          <ac:chgData name="Hana Žahourová" userId="S::zahh00@vse.cz::230038c9-a3ca-4475-b002-a1afd1b1f2d3" providerId="AD" clId="Web-{CBAB8E49-C934-5EF8-FCFA-58DD96D57A68}" dt="2025-05-09T10:07:38.547" v="124" actId="1076"/>
          <ac:picMkLst>
            <pc:docMk/>
            <pc:sldMk cId="1259745607" sldId="334"/>
            <ac:picMk id="3" creationId="{A6E027A4-A8E8-5363-D7C5-FD171EFC2A68}"/>
          </ac:picMkLst>
        </pc:picChg>
        <pc:picChg chg="del">
          <ac:chgData name="Hana Žahourová" userId="S::zahh00@vse.cz::230038c9-a3ca-4475-b002-a1afd1b1f2d3" providerId="AD" clId="Web-{CBAB8E49-C934-5EF8-FCFA-58DD96D57A68}" dt="2025-05-09T10:07:34.578" v="122"/>
          <ac:picMkLst>
            <pc:docMk/>
            <pc:sldMk cId="1259745607" sldId="334"/>
            <ac:picMk id="9" creationId="{4A1D5066-543C-8A36-283B-86ADF331FB30}"/>
          </ac:picMkLst>
        </pc:picChg>
      </pc:sldChg>
      <pc:sldChg chg="modSp">
        <pc:chgData name="Hana Žahourová" userId="S::zahh00@vse.cz::230038c9-a3ca-4475-b002-a1afd1b1f2d3" providerId="AD" clId="Web-{CBAB8E49-C934-5EF8-FCFA-58DD96D57A68}" dt="2025-05-09T09:47:33.234" v="41" actId="20577"/>
        <pc:sldMkLst>
          <pc:docMk/>
          <pc:sldMk cId="3062784149" sldId="335"/>
        </pc:sldMkLst>
        <pc:spChg chg="mod">
          <ac:chgData name="Hana Žahourová" userId="S::zahh00@vse.cz::230038c9-a3ca-4475-b002-a1afd1b1f2d3" providerId="AD" clId="Web-{CBAB8E49-C934-5EF8-FCFA-58DD96D57A68}" dt="2025-05-09T09:47:33.234" v="41" actId="20577"/>
          <ac:spMkLst>
            <pc:docMk/>
            <pc:sldMk cId="3062784149" sldId="335"/>
            <ac:spMk id="2" creationId="{DDD20C7A-B461-B65E-6362-B6AD6A9D60F1}"/>
          </ac:spMkLst>
        </pc:spChg>
      </pc:sldChg>
      <pc:sldChg chg="modSp">
        <pc:chgData name="Hana Žahourová" userId="S::zahh00@vse.cz::230038c9-a3ca-4475-b002-a1afd1b1f2d3" providerId="AD" clId="Web-{CBAB8E49-C934-5EF8-FCFA-58DD96D57A68}" dt="2025-05-09T10:08:23.018" v="135" actId="20577"/>
        <pc:sldMkLst>
          <pc:docMk/>
          <pc:sldMk cId="3252154466" sldId="336"/>
        </pc:sldMkLst>
        <pc:spChg chg="mod">
          <ac:chgData name="Hana Žahourová" userId="S::zahh00@vse.cz::230038c9-a3ca-4475-b002-a1afd1b1f2d3" providerId="AD" clId="Web-{CBAB8E49-C934-5EF8-FCFA-58DD96D57A68}" dt="2025-05-09T10:01:21.345" v="52" actId="20577"/>
          <ac:spMkLst>
            <pc:docMk/>
            <pc:sldMk cId="3252154466" sldId="336"/>
            <ac:spMk id="2" creationId="{F37CD58F-2D94-843C-9E25-78A4A2E62F20}"/>
          </ac:spMkLst>
        </pc:spChg>
        <pc:spChg chg="mod">
          <ac:chgData name="Hana Žahourová" userId="S::zahh00@vse.cz::230038c9-a3ca-4475-b002-a1afd1b1f2d3" providerId="AD" clId="Web-{CBAB8E49-C934-5EF8-FCFA-58DD96D57A68}" dt="2025-05-09T10:08:23.018" v="135" actId="20577"/>
          <ac:spMkLst>
            <pc:docMk/>
            <pc:sldMk cId="3252154466" sldId="336"/>
            <ac:spMk id="8" creationId="{11D4542C-0F01-4D40-D012-F0276A66C3DB}"/>
          </ac:spMkLst>
        </pc:spChg>
      </pc:sldChg>
      <pc:sldChg chg="modSp ord">
        <pc:chgData name="Hana Žahourová" userId="S::zahh00@vse.cz::230038c9-a3ca-4475-b002-a1afd1b1f2d3" providerId="AD" clId="Web-{CBAB8E49-C934-5EF8-FCFA-58DD96D57A68}" dt="2025-05-09T09:50:52.351" v="42"/>
        <pc:sldMkLst>
          <pc:docMk/>
          <pc:sldMk cId="405946040" sldId="338"/>
        </pc:sldMkLst>
        <pc:graphicFrameChg chg="mod modGraphic">
          <ac:chgData name="Hana Žahourová" userId="S::zahh00@vse.cz::230038c9-a3ca-4475-b002-a1afd1b1f2d3" providerId="AD" clId="Web-{CBAB8E49-C934-5EF8-FCFA-58DD96D57A68}" dt="2025-05-09T09:46:59.780" v="33"/>
          <ac:graphicFrameMkLst>
            <pc:docMk/>
            <pc:sldMk cId="405946040" sldId="338"/>
            <ac:graphicFrameMk id="12" creationId="{7C9D27F0-C6F1-C4C4-F9E9-64B80BDD4134}"/>
          </ac:graphicFrameMkLst>
        </pc:graphicFrameChg>
      </pc:sldChg>
      <pc:sldChg chg="modSp">
        <pc:chgData name="Hana Žahourová" userId="S::zahh00@vse.cz::230038c9-a3ca-4475-b002-a1afd1b1f2d3" providerId="AD" clId="Web-{CBAB8E49-C934-5EF8-FCFA-58DD96D57A68}" dt="2025-05-09T11:07:07.568" v="888" actId="20577"/>
        <pc:sldMkLst>
          <pc:docMk/>
          <pc:sldMk cId="2262569015" sldId="340"/>
        </pc:sldMkLst>
        <pc:spChg chg="mod">
          <ac:chgData name="Hana Žahourová" userId="S::zahh00@vse.cz::230038c9-a3ca-4475-b002-a1afd1b1f2d3" providerId="AD" clId="Web-{CBAB8E49-C934-5EF8-FCFA-58DD96D57A68}" dt="2025-05-09T11:07:07.568" v="888" actId="20577"/>
          <ac:spMkLst>
            <pc:docMk/>
            <pc:sldMk cId="2262569015" sldId="340"/>
            <ac:spMk id="2" creationId="{88C38F53-FE30-2033-1D80-CB6A690FDDBF}"/>
          </ac:spMkLst>
        </pc:spChg>
      </pc:sldChg>
      <pc:sldChg chg="modSp">
        <pc:chgData name="Hana Žahourová" userId="S::zahh00@vse.cz::230038c9-a3ca-4475-b002-a1afd1b1f2d3" providerId="AD" clId="Web-{CBAB8E49-C934-5EF8-FCFA-58DD96D57A68}" dt="2025-05-09T10:20:21.968" v="434" actId="20577"/>
        <pc:sldMkLst>
          <pc:docMk/>
          <pc:sldMk cId="2928336971" sldId="342"/>
        </pc:sldMkLst>
        <pc:spChg chg="mod">
          <ac:chgData name="Hana Žahourová" userId="S::zahh00@vse.cz::230038c9-a3ca-4475-b002-a1afd1b1f2d3" providerId="AD" clId="Web-{CBAB8E49-C934-5EF8-FCFA-58DD96D57A68}" dt="2025-05-09T10:20:21.968" v="434" actId="20577"/>
          <ac:spMkLst>
            <pc:docMk/>
            <pc:sldMk cId="2928336971" sldId="342"/>
            <ac:spMk id="2" creationId="{8A0C2877-36B0-96E9-3D6E-89B24D68AABB}"/>
          </ac:spMkLst>
        </pc:spChg>
      </pc:sldChg>
      <pc:sldChg chg="add del replId">
        <pc:chgData name="Hana Žahourová" userId="S::zahh00@vse.cz::230038c9-a3ca-4475-b002-a1afd1b1f2d3" providerId="AD" clId="Web-{CBAB8E49-C934-5EF8-FCFA-58DD96D57A68}" dt="2025-05-09T15:13:12.169" v="1626"/>
        <pc:sldMkLst>
          <pc:docMk/>
          <pc:sldMk cId="831935479" sldId="344"/>
        </pc:sldMkLst>
      </pc:sldChg>
      <pc:sldChg chg="modSp add replId">
        <pc:chgData name="Hana Žahourová" userId="S::zahh00@vse.cz::230038c9-a3ca-4475-b002-a1afd1b1f2d3" providerId="AD" clId="Web-{CBAB8E49-C934-5EF8-FCFA-58DD96D57A68}" dt="2025-05-09T15:13:32.123" v="1638" actId="20577"/>
        <pc:sldMkLst>
          <pc:docMk/>
          <pc:sldMk cId="1723684709" sldId="345"/>
        </pc:sldMkLst>
        <pc:spChg chg="mod">
          <ac:chgData name="Hana Žahourová" userId="S::zahh00@vse.cz::230038c9-a3ca-4475-b002-a1afd1b1f2d3" providerId="AD" clId="Web-{CBAB8E49-C934-5EF8-FCFA-58DD96D57A68}" dt="2025-05-09T10:13:17.404" v="187" actId="20577"/>
          <ac:spMkLst>
            <pc:docMk/>
            <pc:sldMk cId="1723684709" sldId="345"/>
            <ac:spMk id="2" creationId="{414CD663-09A6-6511-992B-EF820C7E3E28}"/>
          </ac:spMkLst>
        </pc:spChg>
        <pc:spChg chg="mod">
          <ac:chgData name="Hana Žahourová" userId="S::zahh00@vse.cz::230038c9-a3ca-4475-b002-a1afd1b1f2d3" providerId="AD" clId="Web-{CBAB8E49-C934-5EF8-FCFA-58DD96D57A68}" dt="2025-05-09T15:13:32.123" v="1638" actId="20577"/>
          <ac:spMkLst>
            <pc:docMk/>
            <pc:sldMk cId="1723684709" sldId="345"/>
            <ac:spMk id="5" creationId="{D49DF1FB-88E6-4900-1A65-F60773AE6BAA}"/>
          </ac:spMkLst>
        </pc:spChg>
      </pc:sldChg>
      <pc:sldChg chg="modSp add replId">
        <pc:chgData name="Hana Žahourová" userId="S::zahh00@vse.cz::230038c9-a3ca-4475-b002-a1afd1b1f2d3" providerId="AD" clId="Web-{CBAB8E49-C934-5EF8-FCFA-58DD96D57A68}" dt="2025-05-09T10:19:16.122" v="355" actId="20577"/>
        <pc:sldMkLst>
          <pc:docMk/>
          <pc:sldMk cId="1026765276" sldId="346"/>
        </pc:sldMkLst>
        <pc:spChg chg="mod">
          <ac:chgData name="Hana Žahourová" userId="S::zahh00@vse.cz::230038c9-a3ca-4475-b002-a1afd1b1f2d3" providerId="AD" clId="Web-{CBAB8E49-C934-5EF8-FCFA-58DD96D57A68}" dt="2025-05-09T10:19:16.122" v="355" actId="20577"/>
          <ac:spMkLst>
            <pc:docMk/>
            <pc:sldMk cId="1026765276" sldId="346"/>
            <ac:spMk id="2" creationId="{D971F57A-C53E-CB52-13F1-8953EBD11952}"/>
          </ac:spMkLst>
        </pc:spChg>
        <pc:spChg chg="mod">
          <ac:chgData name="Hana Žahourová" userId="S::zahh00@vse.cz::230038c9-a3ca-4475-b002-a1afd1b1f2d3" providerId="AD" clId="Web-{CBAB8E49-C934-5EF8-FCFA-58DD96D57A68}" dt="2025-05-09T10:18:46.230" v="350" actId="20577"/>
          <ac:spMkLst>
            <pc:docMk/>
            <pc:sldMk cId="1026765276" sldId="346"/>
            <ac:spMk id="5" creationId="{90D91087-F1DB-0B79-73B4-89BD03319F09}"/>
          </ac:spMkLst>
        </pc:spChg>
      </pc:sldChg>
      <pc:sldChg chg="modSp add del replId">
        <pc:chgData name="Hana Žahourová" userId="S::zahh00@vse.cz::230038c9-a3ca-4475-b002-a1afd1b1f2d3" providerId="AD" clId="Web-{CBAB8E49-C934-5EF8-FCFA-58DD96D57A68}" dt="2025-05-09T10:34:35.080" v="820"/>
        <pc:sldMkLst>
          <pc:docMk/>
          <pc:sldMk cId="940839103" sldId="347"/>
        </pc:sldMkLst>
        <pc:spChg chg="mod">
          <ac:chgData name="Hana Žahourová" userId="S::zahh00@vse.cz::230038c9-a3ca-4475-b002-a1afd1b1f2d3" providerId="AD" clId="Web-{CBAB8E49-C934-5EF8-FCFA-58DD96D57A68}" dt="2025-05-09T10:19:51.561" v="380" actId="20577"/>
          <ac:spMkLst>
            <pc:docMk/>
            <pc:sldMk cId="940839103" sldId="347"/>
            <ac:spMk id="2" creationId="{A7415375-EBFB-7E23-AE07-ABD18F0F7849}"/>
          </ac:spMkLst>
        </pc:spChg>
        <pc:spChg chg="mod">
          <ac:chgData name="Hana Žahourová" userId="S::zahh00@vse.cz::230038c9-a3ca-4475-b002-a1afd1b1f2d3" providerId="AD" clId="Web-{CBAB8E49-C934-5EF8-FCFA-58DD96D57A68}" dt="2025-05-09T10:20:13.624" v="432" actId="20577"/>
          <ac:spMkLst>
            <pc:docMk/>
            <pc:sldMk cId="940839103" sldId="347"/>
            <ac:spMk id="4" creationId="{8DCBB752-C431-4A99-C291-85C02113259C}"/>
          </ac:spMkLst>
        </pc:spChg>
      </pc:sldChg>
      <pc:sldChg chg="new del">
        <pc:chgData name="Hana Žahourová" userId="S::zahh00@vse.cz::230038c9-a3ca-4475-b002-a1afd1b1f2d3" providerId="AD" clId="Web-{CBAB8E49-C934-5EF8-FCFA-58DD96D57A68}" dt="2025-05-09T10:19:01.418" v="352"/>
        <pc:sldMkLst>
          <pc:docMk/>
          <pc:sldMk cId="4141292500" sldId="347"/>
        </pc:sldMkLst>
      </pc:sldChg>
      <pc:sldChg chg="addSp modSp add replId">
        <pc:chgData name="Hana Žahourová" userId="S::zahh00@vse.cz::230038c9-a3ca-4475-b002-a1afd1b1f2d3" providerId="AD" clId="Web-{CBAB8E49-C934-5EF8-FCFA-58DD96D57A68}" dt="2025-05-09T10:26:19.545" v="449" actId="1076"/>
        <pc:sldMkLst>
          <pc:docMk/>
          <pc:sldMk cId="1748233038" sldId="348"/>
        </pc:sldMkLst>
        <pc:spChg chg="mod">
          <ac:chgData name="Hana Žahourová" userId="S::zahh00@vse.cz::230038c9-a3ca-4475-b002-a1afd1b1f2d3" providerId="AD" clId="Web-{CBAB8E49-C934-5EF8-FCFA-58DD96D57A68}" dt="2025-05-09T10:20:57.141" v="445" actId="20577"/>
          <ac:spMkLst>
            <pc:docMk/>
            <pc:sldMk cId="1748233038" sldId="348"/>
            <ac:spMk id="2" creationId="{68E09645-6927-FA32-19D3-82217C0820BC}"/>
          </ac:spMkLst>
        </pc:spChg>
        <pc:spChg chg="mod">
          <ac:chgData name="Hana Žahourová" userId="S::zahh00@vse.cz::230038c9-a3ca-4475-b002-a1afd1b1f2d3" providerId="AD" clId="Web-{CBAB8E49-C934-5EF8-FCFA-58DD96D57A68}" dt="2025-05-09T10:20:58.126" v="446" actId="20577"/>
          <ac:spMkLst>
            <pc:docMk/>
            <pc:sldMk cId="1748233038" sldId="348"/>
            <ac:spMk id="5" creationId="{A39DA23A-2BA3-0AAE-8B91-72C99D2D3E9A}"/>
          </ac:spMkLst>
        </pc:spChg>
        <pc:picChg chg="add mod">
          <ac:chgData name="Hana Žahourová" userId="S::zahh00@vse.cz::230038c9-a3ca-4475-b002-a1afd1b1f2d3" providerId="AD" clId="Web-{CBAB8E49-C934-5EF8-FCFA-58DD96D57A68}" dt="2025-05-09T10:26:19.545" v="449" actId="1076"/>
          <ac:picMkLst>
            <pc:docMk/>
            <pc:sldMk cId="1748233038" sldId="348"/>
            <ac:picMk id="3" creationId="{036D5F4D-EE36-FDC6-227F-895B7378956C}"/>
          </ac:picMkLst>
        </pc:picChg>
      </pc:sldChg>
      <pc:sldChg chg="addSp delSp modSp add replId">
        <pc:chgData name="Hana Žahourová" userId="S::zahh00@vse.cz::230038c9-a3ca-4475-b002-a1afd1b1f2d3" providerId="AD" clId="Web-{CBAB8E49-C934-5EF8-FCFA-58DD96D57A68}" dt="2025-05-09T15:17:21.100" v="1700" actId="20577"/>
        <pc:sldMkLst>
          <pc:docMk/>
          <pc:sldMk cId="1978091852" sldId="349"/>
        </pc:sldMkLst>
        <pc:spChg chg="mod">
          <ac:chgData name="Hana Žahourová" userId="S::zahh00@vse.cz::230038c9-a3ca-4475-b002-a1afd1b1f2d3" providerId="AD" clId="Web-{CBAB8E49-C934-5EF8-FCFA-58DD96D57A68}" dt="2025-05-09T10:28:19.565" v="451" actId="20577"/>
          <ac:spMkLst>
            <pc:docMk/>
            <pc:sldMk cId="1978091852" sldId="349"/>
            <ac:spMk id="2" creationId="{1E99963C-F072-B4B5-0810-DCD569CF4BC5}"/>
          </ac:spMkLst>
        </pc:spChg>
        <pc:spChg chg="add del">
          <ac:chgData name="Hana Žahourová" userId="S::zahh00@vse.cz::230038c9-a3ca-4475-b002-a1afd1b1f2d3" providerId="AD" clId="Web-{CBAB8E49-C934-5EF8-FCFA-58DD96D57A68}" dt="2025-05-09T10:28:30.128" v="454"/>
          <ac:spMkLst>
            <pc:docMk/>
            <pc:sldMk cId="1978091852" sldId="349"/>
            <ac:spMk id="4" creationId="{37F00DB6-1297-B6DA-3097-10ED76458782}"/>
          </ac:spMkLst>
        </pc:spChg>
        <pc:spChg chg="mod">
          <ac:chgData name="Hana Žahourová" userId="S::zahh00@vse.cz::230038c9-a3ca-4475-b002-a1afd1b1f2d3" providerId="AD" clId="Web-{CBAB8E49-C934-5EF8-FCFA-58DD96D57A68}" dt="2025-05-09T15:17:21.100" v="1700" actId="20577"/>
          <ac:spMkLst>
            <pc:docMk/>
            <pc:sldMk cId="1978091852" sldId="349"/>
            <ac:spMk id="5" creationId="{7E46B837-15FB-5065-9BBC-205A58719473}"/>
          </ac:spMkLst>
        </pc:spChg>
        <pc:picChg chg="del">
          <ac:chgData name="Hana Žahourová" userId="S::zahh00@vse.cz::230038c9-a3ca-4475-b002-a1afd1b1f2d3" providerId="AD" clId="Web-{CBAB8E49-C934-5EF8-FCFA-58DD96D57A68}" dt="2025-05-09T10:28:20.471" v="452"/>
          <ac:picMkLst>
            <pc:docMk/>
            <pc:sldMk cId="1978091852" sldId="349"/>
            <ac:picMk id="3" creationId="{BC32B064-E28F-C127-205D-7BF393F2D162}"/>
          </ac:picMkLst>
        </pc:picChg>
      </pc:sldChg>
      <pc:sldChg chg="add del replId">
        <pc:chgData name="Hana Žahourová" userId="S::zahh00@vse.cz::230038c9-a3ca-4475-b002-a1afd1b1f2d3" providerId="AD" clId="Web-{CBAB8E49-C934-5EF8-FCFA-58DD96D57A68}" dt="2025-05-09T10:28:36.254" v="456"/>
        <pc:sldMkLst>
          <pc:docMk/>
          <pc:sldMk cId="2547080875" sldId="350"/>
        </pc:sldMkLst>
      </pc:sldChg>
      <pc:sldChg chg="modSp add">
        <pc:chgData name="Hana Žahourová" userId="S::zahh00@vse.cz::230038c9-a3ca-4475-b002-a1afd1b1f2d3" providerId="AD" clId="Web-{CBAB8E49-C934-5EF8-FCFA-58DD96D57A68}" dt="2025-05-09T10:36:59.101" v="841" actId="20577"/>
        <pc:sldMkLst>
          <pc:docMk/>
          <pc:sldMk cId="2432946031" sldId="351"/>
        </pc:sldMkLst>
        <pc:spChg chg="mod">
          <ac:chgData name="Hana Žahourová" userId="S::zahh00@vse.cz::230038c9-a3ca-4475-b002-a1afd1b1f2d3" providerId="AD" clId="Web-{CBAB8E49-C934-5EF8-FCFA-58DD96D57A68}" dt="2025-05-09T10:35:30.473" v="824" actId="20577"/>
          <ac:spMkLst>
            <pc:docMk/>
            <pc:sldMk cId="2432946031" sldId="351"/>
            <ac:spMk id="2" creationId="{8A098E23-B39A-69BE-8BB3-D1263764D10E}"/>
          </ac:spMkLst>
        </pc:spChg>
        <pc:spChg chg="mod">
          <ac:chgData name="Hana Žahourová" userId="S::zahh00@vse.cz::230038c9-a3ca-4475-b002-a1afd1b1f2d3" providerId="AD" clId="Web-{CBAB8E49-C934-5EF8-FCFA-58DD96D57A68}" dt="2025-05-09T10:36:59.101" v="841" actId="20577"/>
          <ac:spMkLst>
            <pc:docMk/>
            <pc:sldMk cId="2432946031" sldId="351"/>
            <ac:spMk id="5" creationId="{365C7466-2F7F-E9AD-5D47-05E15FA1E7EE}"/>
          </ac:spMkLst>
        </pc:spChg>
      </pc:sldChg>
      <pc:sldChg chg="addSp delSp modSp add replId">
        <pc:chgData name="Hana Žahourová" userId="S::zahh00@vse.cz::230038c9-a3ca-4475-b002-a1afd1b1f2d3" providerId="AD" clId="Web-{CBAB8E49-C934-5EF8-FCFA-58DD96D57A68}" dt="2025-05-09T15:18:32.087" v="1753" actId="20577"/>
        <pc:sldMkLst>
          <pc:docMk/>
          <pc:sldMk cId="267173566" sldId="352"/>
        </pc:sldMkLst>
        <pc:spChg chg="add del mod">
          <ac:chgData name="Hana Žahourová" userId="S::zahh00@vse.cz::230038c9-a3ca-4475-b002-a1afd1b1f2d3" providerId="AD" clId="Web-{CBAB8E49-C934-5EF8-FCFA-58DD96D57A68}" dt="2025-05-09T11:11:45.188" v="1040"/>
          <ac:spMkLst>
            <pc:docMk/>
            <pc:sldMk cId="267173566" sldId="352"/>
            <ac:spMk id="3" creationId="{0A88C400-756F-D9B0-39D0-91AE8A1E1C71}"/>
          </ac:spMkLst>
        </pc:spChg>
        <pc:spChg chg="mod">
          <ac:chgData name="Hana Žahourová" userId="S::zahh00@vse.cz::230038c9-a3ca-4475-b002-a1afd1b1f2d3" providerId="AD" clId="Web-{CBAB8E49-C934-5EF8-FCFA-58DD96D57A68}" dt="2025-05-09T15:18:32.087" v="1753" actId="20577"/>
          <ac:spMkLst>
            <pc:docMk/>
            <pc:sldMk cId="267173566" sldId="352"/>
            <ac:spMk id="5" creationId="{9B4D7C14-6E82-79CB-52A3-8B6A43AC4C42}"/>
          </ac:spMkLst>
        </pc:spChg>
      </pc:sldChg>
      <pc:sldChg chg="addSp delSp modSp add replId">
        <pc:chgData name="Hana Žahourová" userId="S::zahh00@vse.cz::230038c9-a3ca-4475-b002-a1afd1b1f2d3" providerId="AD" clId="Web-{CBAB8E49-C934-5EF8-FCFA-58DD96D57A68}" dt="2025-05-09T11:15:39.994" v="1050"/>
        <pc:sldMkLst>
          <pc:docMk/>
          <pc:sldMk cId="405702718" sldId="353"/>
        </pc:sldMkLst>
        <pc:spChg chg="mod">
          <ac:chgData name="Hana Žahourová" userId="S::zahh00@vse.cz::230038c9-a3ca-4475-b002-a1afd1b1f2d3" providerId="AD" clId="Web-{CBAB8E49-C934-5EF8-FCFA-58DD96D57A68}" dt="2025-05-09T11:15:25.071" v="1045" actId="20577"/>
          <ac:spMkLst>
            <pc:docMk/>
            <pc:sldMk cId="405702718" sldId="353"/>
            <ac:spMk id="2" creationId="{0EEF9E76-60D5-A775-5DE2-D3573DF65526}"/>
          </ac:spMkLst>
        </pc:spChg>
        <pc:spChg chg="add del mod">
          <ac:chgData name="Hana Žahourová" userId="S::zahh00@vse.cz::230038c9-a3ca-4475-b002-a1afd1b1f2d3" providerId="AD" clId="Web-{CBAB8E49-C934-5EF8-FCFA-58DD96D57A68}" dt="2025-05-09T11:15:39.994" v="1050"/>
          <ac:spMkLst>
            <pc:docMk/>
            <pc:sldMk cId="405702718" sldId="353"/>
            <ac:spMk id="3" creationId="{CACAC902-9643-8C04-A94A-F4FDB720DDBB}"/>
          </ac:spMkLst>
        </pc:spChg>
        <pc:spChg chg="mod">
          <ac:chgData name="Hana Žahourová" userId="S::zahh00@vse.cz::230038c9-a3ca-4475-b002-a1afd1b1f2d3" providerId="AD" clId="Web-{CBAB8E49-C934-5EF8-FCFA-58DD96D57A68}" dt="2025-05-09T11:15:34.931" v="1047" actId="20577"/>
          <ac:spMkLst>
            <pc:docMk/>
            <pc:sldMk cId="405702718" sldId="353"/>
            <ac:spMk id="4" creationId="{74A71A25-28EE-E528-A9D3-267DE63979A9}"/>
          </ac:spMkLst>
        </pc:spChg>
      </pc:sldChg>
      <pc:sldChg chg="addSp delSp modSp add replId">
        <pc:chgData name="Hana Žahourová" userId="S::zahh00@vse.cz::230038c9-a3ca-4475-b002-a1afd1b1f2d3" providerId="AD" clId="Web-{CBAB8E49-C934-5EF8-FCFA-58DD96D57A68}" dt="2025-05-09T11:30:30.403" v="1084" actId="1076"/>
        <pc:sldMkLst>
          <pc:docMk/>
          <pc:sldMk cId="3580291628" sldId="354"/>
        </pc:sldMkLst>
        <pc:spChg chg="mod">
          <ac:chgData name="Hana Žahourová" userId="S::zahh00@vse.cz::230038c9-a3ca-4475-b002-a1afd1b1f2d3" providerId="AD" clId="Web-{CBAB8E49-C934-5EF8-FCFA-58DD96D57A68}" dt="2025-05-09T11:15:49.213" v="1053" actId="20577"/>
          <ac:spMkLst>
            <pc:docMk/>
            <pc:sldMk cId="3580291628" sldId="354"/>
            <ac:spMk id="2" creationId="{DC130D7E-2970-7742-2905-BC7FB4C84FCE}"/>
          </ac:spMkLst>
        </pc:spChg>
        <pc:spChg chg="mod">
          <ac:chgData name="Hana Žahourová" userId="S::zahh00@vse.cz::230038c9-a3ca-4475-b002-a1afd1b1f2d3" providerId="AD" clId="Web-{CBAB8E49-C934-5EF8-FCFA-58DD96D57A68}" dt="2025-05-09T11:15:52.760" v="1054" actId="20577"/>
          <ac:spMkLst>
            <pc:docMk/>
            <pc:sldMk cId="3580291628" sldId="354"/>
            <ac:spMk id="4" creationId="{FA6EC2E4-E571-C81D-7B56-7C898E0D5DF9}"/>
          </ac:spMkLst>
        </pc:spChg>
        <pc:picChg chg="add del mod">
          <ac:chgData name="Hana Žahourová" userId="S::zahh00@vse.cz::230038c9-a3ca-4475-b002-a1afd1b1f2d3" providerId="AD" clId="Web-{CBAB8E49-C934-5EF8-FCFA-58DD96D57A68}" dt="2025-05-09T11:30:13.402" v="1081"/>
          <ac:picMkLst>
            <pc:docMk/>
            <pc:sldMk cId="3580291628" sldId="354"/>
            <ac:picMk id="3" creationId="{088BF845-8709-DC3F-4D0D-784E676465B4}"/>
          </ac:picMkLst>
        </pc:picChg>
        <pc:picChg chg="add mod">
          <ac:chgData name="Hana Žahourová" userId="S::zahh00@vse.cz::230038c9-a3ca-4475-b002-a1afd1b1f2d3" providerId="AD" clId="Web-{CBAB8E49-C934-5EF8-FCFA-58DD96D57A68}" dt="2025-05-09T11:30:30.403" v="1084" actId="1076"/>
          <ac:picMkLst>
            <pc:docMk/>
            <pc:sldMk cId="3580291628" sldId="354"/>
            <ac:picMk id="5" creationId="{D6AF522E-A354-1735-45A8-848068C98848}"/>
          </ac:picMkLst>
        </pc:picChg>
      </pc:sldChg>
      <pc:sldChg chg="addSp delSp modSp add replId">
        <pc:chgData name="Hana Žahourová" userId="S::zahh00@vse.cz::230038c9-a3ca-4475-b002-a1afd1b1f2d3" providerId="AD" clId="Web-{CBAB8E49-C934-5EF8-FCFA-58DD96D57A68}" dt="2025-05-09T11:32:16.344" v="1089" actId="20577"/>
        <pc:sldMkLst>
          <pc:docMk/>
          <pc:sldMk cId="559605819" sldId="355"/>
        </pc:sldMkLst>
        <pc:spChg chg="mod">
          <ac:chgData name="Hana Žahourová" userId="S::zahh00@vse.cz::230038c9-a3ca-4475-b002-a1afd1b1f2d3" providerId="AD" clId="Web-{CBAB8E49-C934-5EF8-FCFA-58DD96D57A68}" dt="2025-05-09T11:17:14.450" v="1063" actId="20577"/>
          <ac:spMkLst>
            <pc:docMk/>
            <pc:sldMk cId="559605819" sldId="355"/>
            <ac:spMk id="2" creationId="{377BCDEB-FCF5-E866-8E11-BDB435BDEF88}"/>
          </ac:spMkLst>
        </pc:spChg>
        <pc:spChg chg="add del">
          <ac:chgData name="Hana Žahourová" userId="S::zahh00@vse.cz::230038c9-a3ca-4475-b002-a1afd1b1f2d3" providerId="AD" clId="Web-{CBAB8E49-C934-5EF8-FCFA-58DD96D57A68}" dt="2025-05-09T11:17:55.421" v="1066"/>
          <ac:spMkLst>
            <pc:docMk/>
            <pc:sldMk cId="559605819" sldId="355"/>
            <ac:spMk id="5" creationId="{DFE027EF-A746-C6F5-EE28-207F7E517571}"/>
          </ac:spMkLst>
        </pc:spChg>
        <pc:spChg chg="add del">
          <ac:chgData name="Hana Žahourová" userId="S::zahh00@vse.cz::230038c9-a3ca-4475-b002-a1afd1b1f2d3" providerId="AD" clId="Web-{CBAB8E49-C934-5EF8-FCFA-58DD96D57A68}" dt="2025-05-09T11:21:26.429" v="1068"/>
          <ac:spMkLst>
            <pc:docMk/>
            <pc:sldMk cId="559605819" sldId="355"/>
            <ac:spMk id="6" creationId="{072AFFBD-53DF-69F2-DE44-5F6311E87DB0}"/>
          </ac:spMkLst>
        </pc:spChg>
        <pc:spChg chg="add del">
          <ac:chgData name="Hana Žahourová" userId="S::zahh00@vse.cz::230038c9-a3ca-4475-b002-a1afd1b1f2d3" providerId="AD" clId="Web-{CBAB8E49-C934-5EF8-FCFA-58DD96D57A68}" dt="2025-05-09T11:27:27.239" v="1070"/>
          <ac:spMkLst>
            <pc:docMk/>
            <pc:sldMk cId="559605819" sldId="355"/>
            <ac:spMk id="7" creationId="{B4C3BA8D-592F-BB50-3C78-C52F2A8261B2}"/>
          </ac:spMkLst>
        </pc:spChg>
        <pc:spChg chg="add del">
          <ac:chgData name="Hana Žahourová" userId="S::zahh00@vse.cz::230038c9-a3ca-4475-b002-a1afd1b1f2d3" providerId="AD" clId="Web-{CBAB8E49-C934-5EF8-FCFA-58DD96D57A68}" dt="2025-05-09T11:29:09.290" v="1074"/>
          <ac:spMkLst>
            <pc:docMk/>
            <pc:sldMk cId="559605819" sldId="355"/>
            <ac:spMk id="8" creationId="{A1282234-3D78-7A40-04C9-C68AD5EF0120}"/>
          </ac:spMkLst>
        </pc:spChg>
        <pc:spChg chg="add mod">
          <ac:chgData name="Hana Žahourová" userId="S::zahh00@vse.cz::230038c9-a3ca-4475-b002-a1afd1b1f2d3" providerId="AD" clId="Web-{CBAB8E49-C934-5EF8-FCFA-58DD96D57A68}" dt="2025-05-09T11:32:16.344" v="1089" actId="20577"/>
          <ac:spMkLst>
            <pc:docMk/>
            <pc:sldMk cId="559605819" sldId="355"/>
            <ac:spMk id="9" creationId="{886E5479-895D-5730-F9F7-43F10961C082}"/>
          </ac:spMkLst>
        </pc:spChg>
        <pc:picChg chg="del">
          <ac:chgData name="Hana Žahourová" userId="S::zahh00@vse.cz::230038c9-a3ca-4475-b002-a1afd1b1f2d3" providerId="AD" clId="Web-{CBAB8E49-C934-5EF8-FCFA-58DD96D57A68}" dt="2025-05-09T11:17:15.403" v="1064"/>
          <ac:picMkLst>
            <pc:docMk/>
            <pc:sldMk cId="559605819" sldId="355"/>
            <ac:picMk id="3" creationId="{6EE324F4-6A28-8FD8-F0C3-080B47E3AA27}"/>
          </ac:picMkLst>
        </pc:picChg>
      </pc:sldChg>
      <pc:sldChg chg="addSp delSp modSp add replId">
        <pc:chgData name="Hana Žahourová" userId="S::zahh00@vse.cz::230038c9-a3ca-4475-b002-a1afd1b1f2d3" providerId="AD" clId="Web-{CBAB8E49-C934-5EF8-FCFA-58DD96D57A68}" dt="2025-05-09T11:45:32.343" v="1345" actId="20577"/>
        <pc:sldMkLst>
          <pc:docMk/>
          <pc:sldMk cId="1377313865" sldId="356"/>
        </pc:sldMkLst>
        <pc:spChg chg="mod">
          <ac:chgData name="Hana Žahourová" userId="S::zahh00@vse.cz::230038c9-a3ca-4475-b002-a1afd1b1f2d3" providerId="AD" clId="Web-{CBAB8E49-C934-5EF8-FCFA-58DD96D57A68}" dt="2025-05-09T11:43:37.433" v="1270" actId="20577"/>
          <ac:spMkLst>
            <pc:docMk/>
            <pc:sldMk cId="1377313865" sldId="356"/>
            <ac:spMk id="2" creationId="{9AC25744-6B01-4E82-156D-2A446DB8BD7E}"/>
          </ac:spMkLst>
        </pc:spChg>
        <pc:spChg chg="add mod">
          <ac:chgData name="Hana Žahourová" userId="S::zahh00@vse.cz::230038c9-a3ca-4475-b002-a1afd1b1f2d3" providerId="AD" clId="Web-{CBAB8E49-C934-5EF8-FCFA-58DD96D57A68}" dt="2025-05-09T11:45:32.343" v="1345" actId="20577"/>
          <ac:spMkLst>
            <pc:docMk/>
            <pc:sldMk cId="1377313865" sldId="356"/>
            <ac:spMk id="3" creationId="{E70377B4-87FB-6AD3-27AB-32C82EB65DA5}"/>
          </ac:spMkLst>
        </pc:spChg>
        <pc:graphicFrameChg chg="del">
          <ac:chgData name="Hana Žahourová" userId="S::zahh00@vse.cz::230038c9-a3ca-4475-b002-a1afd1b1f2d3" providerId="AD" clId="Web-{CBAB8E49-C934-5EF8-FCFA-58DD96D57A68}" dt="2025-05-09T11:43:38.527" v="1271"/>
          <ac:graphicFrameMkLst>
            <pc:docMk/>
            <pc:sldMk cId="1377313865" sldId="356"/>
            <ac:graphicFrameMk id="12" creationId="{B649D35C-7767-89D8-623D-0C9BF8A6C768}"/>
          </ac:graphicFrameMkLst>
        </pc:graphicFrameChg>
      </pc:sldChg>
      <pc:sldChg chg="new del">
        <pc:chgData name="Hana Žahourová" userId="S::zahh00@vse.cz::230038c9-a3ca-4475-b002-a1afd1b1f2d3" providerId="AD" clId="Web-{CBAB8E49-C934-5EF8-FCFA-58DD96D57A68}" dt="2025-05-09T11:28:55.993" v="1072"/>
        <pc:sldMkLst>
          <pc:docMk/>
          <pc:sldMk cId="4028461183" sldId="356"/>
        </pc:sldMkLst>
      </pc:sldChg>
      <pc:sldChg chg="modSp add replId">
        <pc:chgData name="Hana Žahourová" userId="S::zahh00@vse.cz::230038c9-a3ca-4475-b002-a1afd1b1f2d3" providerId="AD" clId="Web-{CBAB8E49-C934-5EF8-FCFA-58DD96D57A68}" dt="2025-05-09T15:12:56.277" v="1625" actId="20577"/>
        <pc:sldMkLst>
          <pc:docMk/>
          <pc:sldMk cId="480395052" sldId="357"/>
        </pc:sldMkLst>
        <pc:spChg chg="mod">
          <ac:chgData name="Hana Žahourová" userId="S::zahh00@vse.cz::230038c9-a3ca-4475-b002-a1afd1b1f2d3" providerId="AD" clId="Web-{CBAB8E49-C934-5EF8-FCFA-58DD96D57A68}" dt="2025-05-09T11:45:45.328" v="1348" actId="20577"/>
          <ac:spMkLst>
            <pc:docMk/>
            <pc:sldMk cId="480395052" sldId="357"/>
            <ac:spMk id="2" creationId="{B3B6ADD3-99AE-82C1-BB7D-04AFC27B7321}"/>
          </ac:spMkLst>
        </pc:spChg>
        <pc:spChg chg="mod">
          <ac:chgData name="Hana Žahourová" userId="S::zahh00@vse.cz::230038c9-a3ca-4475-b002-a1afd1b1f2d3" providerId="AD" clId="Web-{CBAB8E49-C934-5EF8-FCFA-58DD96D57A68}" dt="2025-05-09T15:12:56.277" v="1625" actId="20577"/>
          <ac:spMkLst>
            <pc:docMk/>
            <pc:sldMk cId="480395052" sldId="357"/>
            <ac:spMk id="5" creationId="{F00F2133-CB08-68EF-2563-60CF310B8039}"/>
          </ac:spMkLst>
        </pc:spChg>
      </pc:sldChg>
      <pc:sldChg chg="addSp modSp add replId">
        <pc:chgData name="Hana Žahourová" userId="S::zahh00@vse.cz::230038c9-a3ca-4475-b002-a1afd1b1f2d3" providerId="AD" clId="Web-{CBAB8E49-C934-5EF8-FCFA-58DD96D57A68}" dt="2025-05-09T12:03:42.026" v="1478" actId="20577"/>
        <pc:sldMkLst>
          <pc:docMk/>
          <pc:sldMk cId="262150126" sldId="358"/>
        </pc:sldMkLst>
        <pc:spChg chg="add mod">
          <ac:chgData name="Hana Žahourová" userId="S::zahh00@vse.cz::230038c9-a3ca-4475-b002-a1afd1b1f2d3" providerId="AD" clId="Web-{CBAB8E49-C934-5EF8-FCFA-58DD96D57A68}" dt="2025-05-09T12:03:42.026" v="1478" actId="20577"/>
          <ac:spMkLst>
            <pc:docMk/>
            <pc:sldMk cId="262150126" sldId="358"/>
            <ac:spMk id="3" creationId="{5D76EB0D-43C0-DF98-848A-14BDFB78298F}"/>
          </ac:spMkLst>
        </pc:spChg>
        <pc:spChg chg="mod">
          <ac:chgData name="Hana Žahourová" userId="S::zahh00@vse.cz::230038c9-a3ca-4475-b002-a1afd1b1f2d3" providerId="AD" clId="Web-{CBAB8E49-C934-5EF8-FCFA-58DD96D57A68}" dt="2025-05-09T11:57:47.059" v="1351" actId="20577"/>
          <ac:spMkLst>
            <pc:docMk/>
            <pc:sldMk cId="262150126" sldId="358"/>
            <ac:spMk id="5" creationId="{10E2E907-E7E0-54B4-70BA-DB17D0ACDCF1}"/>
          </ac:spMkLst>
        </pc:spChg>
      </pc:sldChg>
      <pc:sldChg chg="addSp modSp add replId">
        <pc:chgData name="Hana Žahourová" userId="S::zahh00@vse.cz::230038c9-a3ca-4475-b002-a1afd1b1f2d3" providerId="AD" clId="Web-{CBAB8E49-C934-5EF8-FCFA-58DD96D57A68}" dt="2025-05-09T11:58:33.436" v="1375" actId="1076"/>
        <pc:sldMkLst>
          <pc:docMk/>
          <pc:sldMk cId="936392234" sldId="359"/>
        </pc:sldMkLst>
        <pc:spChg chg="mod">
          <ac:chgData name="Hana Žahourová" userId="S::zahh00@vse.cz::230038c9-a3ca-4475-b002-a1afd1b1f2d3" providerId="AD" clId="Web-{CBAB8E49-C934-5EF8-FCFA-58DD96D57A68}" dt="2025-05-09T11:58:21.045" v="1371" actId="1076"/>
          <ac:spMkLst>
            <pc:docMk/>
            <pc:sldMk cId="936392234" sldId="359"/>
            <ac:spMk id="2" creationId="{7F84065F-BA5F-2DF8-86C2-7714E389559F}"/>
          </ac:spMkLst>
        </pc:spChg>
        <pc:spChg chg="mod">
          <ac:chgData name="Hana Žahourová" userId="S::zahh00@vse.cz::230038c9-a3ca-4475-b002-a1afd1b1f2d3" providerId="AD" clId="Web-{CBAB8E49-C934-5EF8-FCFA-58DD96D57A68}" dt="2025-05-09T11:57:48.981" v="1353" actId="20577"/>
          <ac:spMkLst>
            <pc:docMk/>
            <pc:sldMk cId="936392234" sldId="359"/>
            <ac:spMk id="5" creationId="{C29E3676-4FC3-37C0-C50D-7370F5F98FF1}"/>
          </ac:spMkLst>
        </pc:spChg>
        <pc:picChg chg="add mod">
          <ac:chgData name="Hana Žahourová" userId="S::zahh00@vse.cz::230038c9-a3ca-4475-b002-a1afd1b1f2d3" providerId="AD" clId="Web-{CBAB8E49-C934-5EF8-FCFA-58DD96D57A68}" dt="2025-05-09T11:58:33.436" v="1375" actId="1076"/>
          <ac:picMkLst>
            <pc:docMk/>
            <pc:sldMk cId="936392234" sldId="359"/>
            <ac:picMk id="3" creationId="{77BD68AA-9C14-2658-3A44-2497F535690E}"/>
          </ac:picMkLst>
        </pc:picChg>
      </pc:sldChg>
      <pc:sldChg chg="modSp add replId">
        <pc:chgData name="Hana Žahourová" userId="S::zahh00@vse.cz::230038c9-a3ca-4475-b002-a1afd1b1f2d3" providerId="AD" clId="Web-{CBAB8E49-C934-5EF8-FCFA-58DD96D57A68}" dt="2025-05-09T13:11:02.842" v="1586" actId="20577"/>
        <pc:sldMkLst>
          <pc:docMk/>
          <pc:sldMk cId="3762467727" sldId="360"/>
        </pc:sldMkLst>
        <pc:spChg chg="mod">
          <ac:chgData name="Hana Žahourová" userId="S::zahh00@vse.cz::230038c9-a3ca-4475-b002-a1afd1b1f2d3" providerId="AD" clId="Web-{CBAB8E49-C934-5EF8-FCFA-58DD96D57A68}" dt="2025-05-09T12:04:03.370" v="1484" actId="20577"/>
          <ac:spMkLst>
            <pc:docMk/>
            <pc:sldMk cId="3762467727" sldId="360"/>
            <ac:spMk id="2" creationId="{8E23E75A-B857-AC79-CD50-4C40077F99D6}"/>
          </ac:spMkLst>
        </pc:spChg>
        <pc:spChg chg="mod">
          <ac:chgData name="Hana Žahourová" userId="S::zahh00@vse.cz::230038c9-a3ca-4475-b002-a1afd1b1f2d3" providerId="AD" clId="Web-{CBAB8E49-C934-5EF8-FCFA-58DD96D57A68}" dt="2025-05-09T13:11:02.842" v="1586" actId="20577"/>
          <ac:spMkLst>
            <pc:docMk/>
            <pc:sldMk cId="3762467727" sldId="360"/>
            <ac:spMk id="3" creationId="{EFA5660A-5E05-B75A-D690-7A24E6BC0B0B}"/>
          </ac:spMkLst>
        </pc:spChg>
        <pc:spChg chg="mod">
          <ac:chgData name="Hana Žahourová" userId="S::zahh00@vse.cz::230038c9-a3ca-4475-b002-a1afd1b1f2d3" providerId="AD" clId="Web-{CBAB8E49-C934-5EF8-FCFA-58DD96D57A68}" dt="2025-05-09T12:59:20.458" v="1580" actId="20577"/>
          <ac:spMkLst>
            <pc:docMk/>
            <pc:sldMk cId="3762467727" sldId="360"/>
            <ac:spMk id="5" creationId="{491CBEE3-0976-61C5-D117-097A5CCB56D6}"/>
          </ac:spMkLst>
        </pc:spChg>
      </pc:sldChg>
      <pc:sldChg chg="modSp">
        <pc:chgData name="Hana Žahourová" userId="S::zahh00@vse.cz::230038c9-a3ca-4475-b002-a1afd1b1f2d3" providerId="AD" clId="Web-{CBAB8E49-C934-5EF8-FCFA-58DD96D57A68}" dt="2025-05-09T15:22:11.673" v="1963" actId="20577"/>
        <pc:sldMkLst>
          <pc:docMk/>
          <pc:sldMk cId="1644535733" sldId="362"/>
        </pc:sldMkLst>
        <pc:spChg chg="mod">
          <ac:chgData name="Hana Žahourová" userId="S::zahh00@vse.cz::230038c9-a3ca-4475-b002-a1afd1b1f2d3" providerId="AD" clId="Web-{CBAB8E49-C934-5EF8-FCFA-58DD96D57A68}" dt="2025-05-09T15:22:11.673" v="1963" actId="20577"/>
          <ac:spMkLst>
            <pc:docMk/>
            <pc:sldMk cId="1644535733" sldId="362"/>
            <ac:spMk id="2" creationId="{E1A219E0-DD17-525B-9193-BE742FAA2FC1}"/>
          </ac:spMkLst>
        </pc:spChg>
      </pc:sldChg>
      <pc:sldChg chg="modSp add replId">
        <pc:chgData name="Hana Žahourová" userId="S::zahh00@vse.cz::230038c9-a3ca-4475-b002-a1afd1b1f2d3" providerId="AD" clId="Web-{CBAB8E49-C934-5EF8-FCFA-58DD96D57A68}" dt="2025-05-09T16:39:05.918" v="1975" actId="20577"/>
        <pc:sldMkLst>
          <pc:docMk/>
          <pc:sldMk cId="2426876762" sldId="366"/>
        </pc:sldMkLst>
        <pc:spChg chg="mod">
          <ac:chgData name="Hana Žahourová" userId="S::zahh00@vse.cz::230038c9-a3ca-4475-b002-a1afd1b1f2d3" providerId="AD" clId="Web-{CBAB8E49-C934-5EF8-FCFA-58DD96D57A68}" dt="2025-05-09T15:22:31.315" v="1966" actId="20577"/>
          <ac:spMkLst>
            <pc:docMk/>
            <pc:sldMk cId="2426876762" sldId="366"/>
            <ac:spMk id="2" creationId="{DBF59A6A-FED8-80B4-F47F-F4BBFED57101}"/>
          </ac:spMkLst>
        </pc:spChg>
        <pc:spChg chg="mod">
          <ac:chgData name="Hana Žahourová" userId="S::zahh00@vse.cz::230038c9-a3ca-4475-b002-a1afd1b1f2d3" providerId="AD" clId="Web-{CBAB8E49-C934-5EF8-FCFA-58DD96D57A68}" dt="2025-05-09T16:39:05.918" v="1975" actId="20577"/>
          <ac:spMkLst>
            <pc:docMk/>
            <pc:sldMk cId="2426876762" sldId="366"/>
            <ac:spMk id="3" creationId="{ACB009F3-304B-6EE9-68F9-6B69AF92D91D}"/>
          </ac:spMkLst>
        </pc:spChg>
      </pc:sldChg>
      <pc:sldChg chg="addSp delSp modSp add replId">
        <pc:chgData name="Hana Žahourová" userId="S::zahh00@vse.cz::230038c9-a3ca-4475-b002-a1afd1b1f2d3" providerId="AD" clId="Web-{CBAB8E49-C934-5EF8-FCFA-58DD96D57A68}" dt="2025-05-09T17:23:13.637" v="2161" actId="20577"/>
        <pc:sldMkLst>
          <pc:docMk/>
          <pc:sldMk cId="2834416497" sldId="367"/>
        </pc:sldMkLst>
        <pc:spChg chg="mod">
          <ac:chgData name="Hana Žahourová" userId="S::zahh00@vse.cz::230038c9-a3ca-4475-b002-a1afd1b1f2d3" providerId="AD" clId="Web-{CBAB8E49-C934-5EF8-FCFA-58DD96D57A68}" dt="2025-05-09T16:41:56.954" v="2052" actId="20577"/>
          <ac:spMkLst>
            <pc:docMk/>
            <pc:sldMk cId="2834416497" sldId="367"/>
            <ac:spMk id="2" creationId="{9C305477-9377-B423-FDC5-C05DE6E10F3B}"/>
          </ac:spMkLst>
        </pc:spChg>
        <pc:spChg chg="add del mod">
          <ac:chgData name="Hana Žahourová" userId="S::zahh00@vse.cz::230038c9-a3ca-4475-b002-a1afd1b1f2d3" providerId="AD" clId="Web-{CBAB8E49-C934-5EF8-FCFA-58DD96D57A68}" dt="2025-05-09T16:42:02.485" v="2056"/>
          <ac:spMkLst>
            <pc:docMk/>
            <pc:sldMk cId="2834416497" sldId="367"/>
            <ac:spMk id="3" creationId="{83481C76-0D0E-FAAB-9466-6F580048589D}"/>
          </ac:spMkLst>
        </pc:spChg>
        <pc:spChg chg="mod">
          <ac:chgData name="Hana Žahourová" userId="S::zahh00@vse.cz::230038c9-a3ca-4475-b002-a1afd1b1f2d3" providerId="AD" clId="Web-{CBAB8E49-C934-5EF8-FCFA-58DD96D57A68}" dt="2025-05-09T17:23:13.637" v="2161" actId="20577"/>
          <ac:spMkLst>
            <pc:docMk/>
            <pc:sldMk cId="2834416497" sldId="367"/>
            <ac:spMk id="5" creationId="{69BB5BD6-C31B-D427-8FD9-FEEDA97BE6DE}"/>
          </ac:spMkLst>
        </pc:spChg>
      </pc:sldChg>
      <pc:sldChg chg="modSp add replId">
        <pc:chgData name="Hana Žahourová" userId="S::zahh00@vse.cz::230038c9-a3ca-4475-b002-a1afd1b1f2d3" providerId="AD" clId="Web-{CBAB8E49-C934-5EF8-FCFA-58DD96D57A68}" dt="2025-05-09T17:20:01.943" v="2069" actId="20577"/>
        <pc:sldMkLst>
          <pc:docMk/>
          <pc:sldMk cId="2465492139" sldId="368"/>
        </pc:sldMkLst>
        <pc:spChg chg="mod">
          <ac:chgData name="Hana Žahourová" userId="S::zahh00@vse.cz::230038c9-a3ca-4475-b002-a1afd1b1f2d3" providerId="AD" clId="Web-{CBAB8E49-C934-5EF8-FCFA-58DD96D57A68}" dt="2025-05-09T16:42:19.720" v="2064" actId="20577"/>
          <ac:spMkLst>
            <pc:docMk/>
            <pc:sldMk cId="2465492139" sldId="368"/>
            <ac:spMk id="2" creationId="{D775872A-C182-8827-A1CB-CF54892A8EBA}"/>
          </ac:spMkLst>
        </pc:spChg>
        <pc:spChg chg="mod">
          <ac:chgData name="Hana Žahourová" userId="S::zahh00@vse.cz::230038c9-a3ca-4475-b002-a1afd1b1f2d3" providerId="AD" clId="Web-{CBAB8E49-C934-5EF8-FCFA-58DD96D57A68}" dt="2025-05-09T17:20:01.943" v="2069" actId="20577"/>
          <ac:spMkLst>
            <pc:docMk/>
            <pc:sldMk cId="2465492139" sldId="368"/>
            <ac:spMk id="4" creationId="{FBF03827-F626-0510-CF0E-8DD77F9F3C2E}"/>
          </ac:spMkLst>
        </pc:spChg>
      </pc:sldChg>
    </pc:docChg>
  </pc:docChgLst>
  <pc:docChgLst>
    <pc:chgData name="Hana Žahourová" userId="230038c9-a3ca-4475-b002-a1afd1b1f2d3" providerId="ADAL" clId="{AF38E60C-7649-464B-92C2-7BFFFC727AC9}"/>
    <pc:docChg chg="custSel addSld delSld modSld delMainMaster">
      <pc:chgData name="Hana Žahourová" userId="230038c9-a3ca-4475-b002-a1afd1b1f2d3" providerId="ADAL" clId="{AF38E60C-7649-464B-92C2-7BFFFC727AC9}" dt="2025-04-02T19:20:57.804" v="69" actId="2696"/>
      <pc:docMkLst>
        <pc:docMk/>
      </pc:docMkLst>
      <pc:sldChg chg="addSp delSp modSp add del mod">
        <pc:chgData name="Hana Žahourová" userId="230038c9-a3ca-4475-b002-a1afd1b1f2d3" providerId="ADAL" clId="{AF38E60C-7649-464B-92C2-7BFFFC727AC9}" dt="2025-04-02T19:19:45.431" v="51" actId="2696"/>
        <pc:sldMkLst>
          <pc:docMk/>
          <pc:sldMk cId="3786549256" sldId="263"/>
        </pc:sldMkLst>
      </pc:sldChg>
      <pc:sldChg chg="modSp add del mod">
        <pc:chgData name="Hana Žahourová" userId="230038c9-a3ca-4475-b002-a1afd1b1f2d3" providerId="ADAL" clId="{AF38E60C-7649-464B-92C2-7BFFFC727AC9}" dt="2025-04-02T19:19:45.431" v="51" actId="2696"/>
        <pc:sldMkLst>
          <pc:docMk/>
          <pc:sldMk cId="2819717697" sldId="271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1873879200" sldId="272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502054814" sldId="277"/>
        </pc:sldMkLst>
      </pc:sldChg>
      <pc:sldChg chg="modSp add del mod">
        <pc:chgData name="Hana Žahourová" userId="230038c9-a3ca-4475-b002-a1afd1b1f2d3" providerId="ADAL" clId="{AF38E60C-7649-464B-92C2-7BFFFC727AC9}" dt="2025-04-02T19:19:45.431" v="51" actId="2696"/>
        <pc:sldMkLst>
          <pc:docMk/>
          <pc:sldMk cId="4211900504" sldId="278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4139299024" sldId="279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1386513677" sldId="280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2729890747" sldId="281"/>
        </pc:sldMkLst>
      </pc:sldChg>
      <pc:sldChg chg="add del">
        <pc:chgData name="Hana Žahourová" userId="230038c9-a3ca-4475-b002-a1afd1b1f2d3" providerId="ADAL" clId="{AF38E60C-7649-464B-92C2-7BFFFC727AC9}" dt="2025-04-02T19:19:45.431" v="51" actId="2696"/>
        <pc:sldMkLst>
          <pc:docMk/>
          <pc:sldMk cId="95628937" sldId="283"/>
        </pc:sldMkLst>
      </pc:sldChg>
      <pc:sldChg chg="modSp add del mod">
        <pc:chgData name="Hana Žahourová" userId="230038c9-a3ca-4475-b002-a1afd1b1f2d3" providerId="ADAL" clId="{AF38E60C-7649-464B-92C2-7BFFFC727AC9}" dt="2025-04-02T19:19:45.431" v="51" actId="2696"/>
        <pc:sldMkLst>
          <pc:docMk/>
          <pc:sldMk cId="4196028719" sldId="284"/>
        </pc:sldMkLst>
      </pc:sldChg>
      <pc:sldChg chg="modSp add mod">
        <pc:chgData name="Hana Žahourová" userId="230038c9-a3ca-4475-b002-a1afd1b1f2d3" providerId="ADAL" clId="{AF38E60C-7649-464B-92C2-7BFFFC727AC9}" dt="2025-04-02T19:19:37.522" v="50" actId="20577"/>
        <pc:sldMkLst>
          <pc:docMk/>
          <pc:sldMk cId="899022718" sldId="285"/>
        </pc:sldMkLst>
        <pc:spChg chg="mod">
          <ac:chgData name="Hana Žahourová" userId="230038c9-a3ca-4475-b002-a1afd1b1f2d3" providerId="ADAL" clId="{AF38E60C-7649-464B-92C2-7BFFFC727AC9}" dt="2025-04-02T19:19:37.522" v="50" actId="20577"/>
          <ac:spMkLst>
            <pc:docMk/>
            <pc:sldMk cId="899022718" sldId="285"/>
            <ac:spMk id="6" creationId="{FDA0EE84-57A3-437C-B722-52ACFBB5ED45}"/>
          </ac:spMkLst>
        </pc:spChg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3236869844" sldId="285"/>
        </pc:sldMkLst>
      </pc:sldChg>
      <pc:sldChg chg="add">
        <pc:chgData name="Hana Žahourová" userId="230038c9-a3ca-4475-b002-a1afd1b1f2d3" providerId="ADAL" clId="{AF38E60C-7649-464B-92C2-7BFFFC727AC9}" dt="2025-04-02T19:19:19.327" v="32"/>
        <pc:sldMkLst>
          <pc:docMk/>
          <pc:sldMk cId="1530275490" sldId="286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2297766977" sldId="286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679582743" sldId="287"/>
        </pc:sldMkLst>
      </pc:sldChg>
      <pc:sldChg chg="modSp add mod">
        <pc:chgData name="Hana Žahourová" userId="230038c9-a3ca-4475-b002-a1afd1b1f2d3" providerId="ADAL" clId="{AF38E60C-7649-464B-92C2-7BFFFC727AC9}" dt="2025-04-02T19:19:54.584" v="56" actId="20577"/>
        <pc:sldMkLst>
          <pc:docMk/>
          <pc:sldMk cId="948923976" sldId="287"/>
        </pc:sldMkLst>
        <pc:spChg chg="mod">
          <ac:chgData name="Hana Žahourová" userId="230038c9-a3ca-4475-b002-a1afd1b1f2d3" providerId="ADAL" clId="{AF38E60C-7649-464B-92C2-7BFFFC727AC9}" dt="2025-04-02T19:19:54.584" v="56" actId="20577"/>
          <ac:spMkLst>
            <pc:docMk/>
            <pc:sldMk cId="948923976" sldId="287"/>
            <ac:spMk id="2" creationId="{E203128E-662C-3957-CB07-9F4A60E4C29F}"/>
          </ac:spMkLst>
        </pc:spChg>
      </pc:sldChg>
      <pc:sldChg chg="modSp add del mod">
        <pc:chgData name="Hana Žahourová" userId="230038c9-a3ca-4475-b002-a1afd1b1f2d3" providerId="ADAL" clId="{AF38E60C-7649-464B-92C2-7BFFFC727AC9}" dt="2025-04-02T19:19:14.050" v="28" actId="47"/>
        <pc:sldMkLst>
          <pc:docMk/>
          <pc:sldMk cId="3747664" sldId="288"/>
        </pc:sldMkLst>
      </pc:sldChg>
      <pc:sldChg chg="add del">
        <pc:chgData name="Hana Žahourová" userId="230038c9-a3ca-4475-b002-a1afd1b1f2d3" providerId="ADAL" clId="{AF38E60C-7649-464B-92C2-7BFFFC727AC9}" dt="2025-04-02T19:20:57.804" v="69" actId="2696"/>
        <pc:sldMkLst>
          <pc:docMk/>
          <pc:sldMk cId="2990663180" sldId="288"/>
        </pc:sldMkLst>
      </pc:sldChg>
      <pc:sldChg chg="modSp add mod">
        <pc:chgData name="Hana Žahourová" userId="230038c9-a3ca-4475-b002-a1afd1b1f2d3" providerId="ADAL" clId="{AF38E60C-7649-464B-92C2-7BFFFC727AC9}" dt="2025-04-02T19:20:50.003" v="68" actId="20577"/>
        <pc:sldMkLst>
          <pc:docMk/>
          <pc:sldMk cId="513558484" sldId="289"/>
        </pc:sldMkLst>
        <pc:spChg chg="mod">
          <ac:chgData name="Hana Žahourová" userId="230038c9-a3ca-4475-b002-a1afd1b1f2d3" providerId="ADAL" clId="{AF38E60C-7649-464B-92C2-7BFFFC727AC9}" dt="2025-04-02T19:20:50.003" v="68" actId="20577"/>
          <ac:spMkLst>
            <pc:docMk/>
            <pc:sldMk cId="513558484" sldId="289"/>
            <ac:spMk id="2" creationId="{FB742DEB-8846-2D0E-09BA-ABCD9C5FB67F}"/>
          </ac:spMkLst>
        </pc:spChg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754143608" sldId="289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786655544" sldId="290"/>
        </pc:sldMkLst>
      </pc:sldChg>
      <pc:sldChg chg="add">
        <pc:chgData name="Hana Žahourová" userId="230038c9-a3ca-4475-b002-a1afd1b1f2d3" providerId="ADAL" clId="{AF38E60C-7649-464B-92C2-7BFFFC727AC9}" dt="2025-04-02T19:19:19.327" v="32"/>
        <pc:sldMkLst>
          <pc:docMk/>
          <pc:sldMk cId="4271118003" sldId="290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1832569394" sldId="291"/>
        </pc:sldMkLst>
      </pc:sldChg>
      <pc:sldChg chg="add">
        <pc:chgData name="Hana Žahourová" userId="230038c9-a3ca-4475-b002-a1afd1b1f2d3" providerId="ADAL" clId="{AF38E60C-7649-464B-92C2-7BFFFC727AC9}" dt="2025-04-02T19:19:19.327" v="32"/>
        <pc:sldMkLst>
          <pc:docMk/>
          <pc:sldMk cId="4213830235" sldId="291"/>
        </pc:sldMkLst>
      </pc:sldChg>
      <pc:sldChg chg="add">
        <pc:chgData name="Hana Žahourová" userId="230038c9-a3ca-4475-b002-a1afd1b1f2d3" providerId="ADAL" clId="{AF38E60C-7649-464B-92C2-7BFFFC727AC9}" dt="2025-04-02T19:19:19.327" v="32"/>
        <pc:sldMkLst>
          <pc:docMk/>
          <pc:sldMk cId="227676784" sldId="292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3809596625" sldId="292"/>
        </pc:sldMkLst>
      </pc:sldChg>
      <pc:sldChg chg="add">
        <pc:chgData name="Hana Žahourová" userId="230038c9-a3ca-4475-b002-a1afd1b1f2d3" providerId="ADAL" clId="{AF38E60C-7649-464B-92C2-7BFFFC727AC9}" dt="2025-04-02T19:19:19.327" v="32"/>
        <pc:sldMkLst>
          <pc:docMk/>
          <pc:sldMk cId="1345656917" sldId="293"/>
        </pc:sldMkLst>
      </pc:sldChg>
      <pc:sldChg chg="add del">
        <pc:chgData name="Hana Žahourová" userId="230038c9-a3ca-4475-b002-a1afd1b1f2d3" providerId="ADAL" clId="{AF38E60C-7649-464B-92C2-7BFFFC727AC9}" dt="2025-04-02T19:19:14.050" v="28" actId="47"/>
        <pc:sldMkLst>
          <pc:docMk/>
          <pc:sldMk cId="4273756841" sldId="293"/>
        </pc:sldMkLst>
      </pc:sldChg>
      <pc:sldChg chg="modSp add del mod">
        <pc:chgData name="Hana Žahourová" userId="230038c9-a3ca-4475-b002-a1afd1b1f2d3" providerId="ADAL" clId="{AF38E60C-7649-464B-92C2-7BFFFC727AC9}" dt="2025-04-02T19:19:14.050" v="28" actId="47"/>
        <pc:sldMkLst>
          <pc:docMk/>
          <pc:sldMk cId="1504183251" sldId="294"/>
        </pc:sldMkLst>
      </pc:sldChg>
      <pc:sldChg chg="modSp add mod">
        <pc:chgData name="Hana Žahourová" userId="230038c9-a3ca-4475-b002-a1afd1b1f2d3" providerId="ADAL" clId="{AF38E60C-7649-464B-92C2-7BFFFC727AC9}" dt="2025-04-02T19:19:19.411" v="33" actId="27636"/>
        <pc:sldMkLst>
          <pc:docMk/>
          <pc:sldMk cId="1831609072" sldId="294"/>
        </pc:sldMkLst>
        <pc:spChg chg="mod">
          <ac:chgData name="Hana Žahourová" userId="230038c9-a3ca-4475-b002-a1afd1b1f2d3" providerId="ADAL" clId="{AF38E60C-7649-464B-92C2-7BFFFC727AC9}" dt="2025-04-02T19:19:19.411" v="33" actId="27636"/>
          <ac:spMkLst>
            <pc:docMk/>
            <pc:sldMk cId="1831609072" sldId="294"/>
            <ac:spMk id="3" creationId="{E21F1C8F-9C52-3B85-26F8-D612B0F5763B}"/>
          </ac:spMkLst>
        </pc:spChg>
      </pc:sldChg>
      <pc:sldMasterChg chg="del delSldLayout">
        <pc:chgData name="Hana Žahourová" userId="230038c9-a3ca-4475-b002-a1afd1b1f2d3" providerId="ADAL" clId="{AF38E60C-7649-464B-92C2-7BFFFC727AC9}" dt="2025-04-02T19:19:45.431" v="51" actId="2696"/>
        <pc:sldMasterMkLst>
          <pc:docMk/>
          <pc:sldMasterMk cId="1503643249" sldId="2147483648"/>
        </pc:sldMasterMkLst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1769873138" sldId="2147483649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757551784" sldId="2147483650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1023801453" sldId="2147483651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2968729143" sldId="2147483652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1939334996" sldId="2147483653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349603623" sldId="2147483654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944726547" sldId="2147483655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3025921169" sldId="2147483656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2968242123" sldId="2147483657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3540224782" sldId="2147483658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2676331279" sldId="2147483659"/>
          </pc:sldLayoutMkLst>
        </pc:sldLayoutChg>
        <pc:sldLayoutChg chg="del">
          <pc:chgData name="Hana Žahourová" userId="230038c9-a3ca-4475-b002-a1afd1b1f2d3" providerId="ADAL" clId="{AF38E60C-7649-464B-92C2-7BFFFC727AC9}" dt="2025-04-02T19:19:14.050" v="28" actId="47"/>
          <pc:sldLayoutMkLst>
            <pc:docMk/>
            <pc:sldMasterMk cId="1503643249" sldId="2147483648"/>
            <pc:sldLayoutMk cId="628372159" sldId="2147483660"/>
          </pc:sldLayoutMkLst>
        </pc:sldLayoutChg>
        <pc:sldLayoutChg chg="del">
          <pc:chgData name="Hana Žahourová" userId="230038c9-a3ca-4475-b002-a1afd1b1f2d3" providerId="ADAL" clId="{AF38E60C-7649-464B-92C2-7BFFFC727AC9}" dt="2025-04-02T19:19:45.431" v="51" actId="2696"/>
          <pc:sldLayoutMkLst>
            <pc:docMk/>
            <pc:sldMasterMk cId="1503643249" sldId="2147483648"/>
            <pc:sldLayoutMk cId="2026776097" sldId="2147483660"/>
          </pc:sldLayoutMkLst>
        </pc:sldLayoutChg>
        <pc:sldLayoutChg chg="del">
          <pc:chgData name="Hana Žahourová" userId="230038c9-a3ca-4475-b002-a1afd1b1f2d3" providerId="ADAL" clId="{AF38E60C-7649-464B-92C2-7BFFFC727AC9}" dt="2025-04-02T19:18:58.825" v="16" actId="2696"/>
          <pc:sldLayoutMkLst>
            <pc:docMk/>
            <pc:sldMasterMk cId="1503643249" sldId="2147483648"/>
            <pc:sldLayoutMk cId="2204316716" sldId="2147483660"/>
          </pc:sldLayoutMkLst>
        </pc:sldLayoutChg>
        <pc:sldLayoutChg chg="del">
          <pc:chgData name="Hana Žahourová" userId="230038c9-a3ca-4475-b002-a1afd1b1f2d3" providerId="ADAL" clId="{AF38E60C-7649-464B-92C2-7BFFFC727AC9}" dt="2025-04-02T19:19:14.050" v="28" actId="47"/>
          <pc:sldLayoutMkLst>
            <pc:docMk/>
            <pc:sldMasterMk cId="1503643249" sldId="2147483648"/>
            <pc:sldLayoutMk cId="3593376683" sldId="2147483661"/>
          </pc:sldLayoutMkLst>
        </pc:sldLayoutChg>
      </pc:sldMasterChg>
    </pc:docChg>
  </pc:docChgLst>
  <pc:docChgLst>
    <pc:chgData name="Josef Gajda" userId="S::gajj02@vse.cz::62354765-72cf-499b-b531-3c23b95cf578" providerId="AD" clId="Web-{B3B2517A-B242-C3EF-FD1C-30859B96A698}"/>
    <pc:docChg chg="addSld delSld modSld">
      <pc:chgData name="Josef Gajda" userId="S::gajj02@vse.cz::62354765-72cf-499b-b531-3c23b95cf578" providerId="AD" clId="Web-{B3B2517A-B242-C3EF-FD1C-30859B96A698}" dt="2025-05-09T07:53:58.051" v="178"/>
      <pc:docMkLst>
        <pc:docMk/>
      </pc:docMkLst>
      <pc:sldChg chg="modSp">
        <pc:chgData name="Josef Gajda" userId="S::gajj02@vse.cz::62354765-72cf-499b-b531-3c23b95cf578" providerId="AD" clId="Web-{B3B2517A-B242-C3EF-FD1C-30859B96A698}" dt="2025-05-09T07:44:22.310" v="5" actId="20577"/>
        <pc:sldMkLst>
          <pc:docMk/>
          <pc:sldMk cId="2343428302" sldId="297"/>
        </pc:sldMkLst>
        <pc:spChg chg="mod">
          <ac:chgData name="Josef Gajda" userId="S::gajj02@vse.cz::62354765-72cf-499b-b531-3c23b95cf578" providerId="AD" clId="Web-{B3B2517A-B242-C3EF-FD1C-30859B96A698}" dt="2025-05-09T07:44:22.310" v="5" actId="20577"/>
          <ac:spMkLst>
            <pc:docMk/>
            <pc:sldMk cId="2343428302" sldId="297"/>
            <ac:spMk id="5" creationId="{AFA138E7-0F4D-071B-8AAA-1A72D9C18E58}"/>
          </ac:spMkLst>
        </pc:spChg>
      </pc:sldChg>
      <pc:sldChg chg="addSp delSp modSp">
        <pc:chgData name="Josef Gajda" userId="S::gajj02@vse.cz::62354765-72cf-499b-b531-3c23b95cf578" providerId="AD" clId="Web-{B3B2517A-B242-C3EF-FD1C-30859B96A698}" dt="2025-05-09T07:49:16.165" v="114" actId="1076"/>
        <pc:sldMkLst>
          <pc:docMk/>
          <pc:sldMk cId="3039824577" sldId="308"/>
        </pc:sldMkLst>
        <pc:spChg chg="add del mod">
          <ac:chgData name="Josef Gajda" userId="S::gajj02@vse.cz::62354765-72cf-499b-b531-3c23b95cf578" providerId="AD" clId="Web-{B3B2517A-B242-C3EF-FD1C-30859B96A698}" dt="2025-05-09T07:48:58.571" v="110"/>
          <ac:spMkLst>
            <pc:docMk/>
            <pc:sldMk cId="3039824577" sldId="308"/>
            <ac:spMk id="4" creationId="{703BBDAF-087A-63FD-75FD-B8616DCDE463}"/>
          </ac:spMkLst>
        </pc:spChg>
        <pc:picChg chg="add mod ord">
          <ac:chgData name="Josef Gajda" userId="S::gajj02@vse.cz::62354765-72cf-499b-b531-3c23b95cf578" providerId="AD" clId="Web-{B3B2517A-B242-C3EF-FD1C-30859B96A698}" dt="2025-05-09T07:49:16.165" v="114" actId="1076"/>
          <ac:picMkLst>
            <pc:docMk/>
            <pc:sldMk cId="3039824577" sldId="308"/>
            <ac:picMk id="5" creationId="{4A2F57C6-1C49-E4B4-73B3-052397C4FA07}"/>
          </ac:picMkLst>
        </pc:picChg>
        <pc:picChg chg="del">
          <ac:chgData name="Josef Gajda" userId="S::gajj02@vse.cz::62354765-72cf-499b-b531-3c23b95cf578" providerId="AD" clId="Web-{B3B2517A-B242-C3EF-FD1C-30859B96A698}" dt="2025-05-09T07:48:24.195" v="108"/>
          <ac:picMkLst>
            <pc:docMk/>
            <pc:sldMk cId="3039824577" sldId="308"/>
            <ac:picMk id="6" creationId="{2AF51062-F44A-78E6-AFF2-806D26AF3E6C}"/>
          </ac:picMkLst>
        </pc:picChg>
        <pc:picChg chg="del">
          <ac:chgData name="Josef Gajda" userId="S::gajj02@vse.cz::62354765-72cf-499b-b531-3c23b95cf578" providerId="AD" clId="Web-{B3B2517A-B242-C3EF-FD1C-30859B96A698}" dt="2025-05-09T07:48:25.773" v="109"/>
          <ac:picMkLst>
            <pc:docMk/>
            <pc:sldMk cId="3039824577" sldId="308"/>
            <ac:picMk id="7" creationId="{A7A6DC6A-4578-6388-CF4E-DF8F6CA9ED01}"/>
          </ac:picMkLst>
        </pc:picChg>
      </pc:sldChg>
      <pc:sldChg chg="addSp delSp modSp">
        <pc:chgData name="Josef Gajda" userId="S::gajj02@vse.cz::62354765-72cf-499b-b531-3c23b95cf578" providerId="AD" clId="Web-{B3B2517A-B242-C3EF-FD1C-30859B96A698}" dt="2025-05-09T07:53:58.051" v="178"/>
        <pc:sldMkLst>
          <pc:docMk/>
          <pc:sldMk cId="171208457" sldId="309"/>
        </pc:sldMkLst>
        <pc:graphicFrameChg chg="add del mod">
          <ac:chgData name="Josef Gajda" userId="S::gajj02@vse.cz::62354765-72cf-499b-b531-3c23b95cf578" providerId="AD" clId="Web-{B3B2517A-B242-C3EF-FD1C-30859B96A698}" dt="2025-05-09T07:53:50.879" v="176"/>
          <ac:graphicFrameMkLst>
            <pc:docMk/>
            <pc:sldMk cId="171208457" sldId="309"/>
            <ac:graphicFrameMk id="5" creationId="{4756373F-0D59-0566-3F73-8FB2D553062D}"/>
          </ac:graphicFrameMkLst>
        </pc:graphicFrameChg>
        <pc:graphicFrameChg chg="add del mod">
          <ac:chgData name="Josef Gajda" userId="S::gajj02@vse.cz::62354765-72cf-499b-b531-3c23b95cf578" providerId="AD" clId="Web-{B3B2517A-B242-C3EF-FD1C-30859B96A698}" dt="2025-05-09T07:53:58.051" v="178"/>
          <ac:graphicFrameMkLst>
            <pc:docMk/>
            <pc:sldMk cId="171208457" sldId="309"/>
            <ac:graphicFrameMk id="7" creationId="{498C20D4-3D44-74E1-DD79-73B1F0707EBA}"/>
          </ac:graphicFrameMkLst>
        </pc:graphicFrameChg>
        <pc:graphicFrameChg chg="mod modGraphic">
          <ac:chgData name="Josef Gajda" userId="S::gajj02@vse.cz::62354765-72cf-499b-b531-3c23b95cf578" providerId="AD" clId="Web-{B3B2517A-B242-C3EF-FD1C-30859B96A698}" dt="2025-05-09T07:53:47.004" v="174"/>
          <ac:graphicFrameMkLst>
            <pc:docMk/>
            <pc:sldMk cId="171208457" sldId="309"/>
            <ac:graphicFrameMk id="30" creationId="{01C1559A-650A-C655-24B2-395ABE4462D0}"/>
          </ac:graphicFrameMkLst>
        </pc:graphicFrameChg>
      </pc:sldChg>
      <pc:sldChg chg="modSp">
        <pc:chgData name="Josef Gajda" userId="S::gajj02@vse.cz::62354765-72cf-499b-b531-3c23b95cf578" providerId="AD" clId="Web-{B3B2517A-B242-C3EF-FD1C-30859B96A698}" dt="2025-05-09T07:52:19.844" v="134" actId="20577"/>
        <pc:sldMkLst>
          <pc:docMk/>
          <pc:sldMk cId="1167152721" sldId="312"/>
        </pc:sldMkLst>
        <pc:spChg chg="mod">
          <ac:chgData name="Josef Gajda" userId="S::gajj02@vse.cz::62354765-72cf-499b-b531-3c23b95cf578" providerId="AD" clId="Web-{B3B2517A-B242-C3EF-FD1C-30859B96A698}" dt="2025-05-09T07:52:19.844" v="134" actId="20577"/>
          <ac:spMkLst>
            <pc:docMk/>
            <pc:sldMk cId="1167152721" sldId="312"/>
            <ac:spMk id="4" creationId="{31D1B02A-A588-21E5-D8F8-D3ED8A7ED5E4}"/>
          </ac:spMkLst>
        </pc:spChg>
      </pc:sldChg>
      <pc:sldChg chg="modSp">
        <pc:chgData name="Josef Gajda" userId="S::gajj02@vse.cz::62354765-72cf-499b-b531-3c23b95cf578" providerId="AD" clId="Web-{B3B2517A-B242-C3EF-FD1C-30859B96A698}" dt="2025-05-09T07:52:53.674" v="138" actId="20577"/>
        <pc:sldMkLst>
          <pc:docMk/>
          <pc:sldMk cId="2538922761" sldId="313"/>
        </pc:sldMkLst>
        <pc:spChg chg="mod">
          <ac:chgData name="Josef Gajda" userId="S::gajj02@vse.cz::62354765-72cf-499b-b531-3c23b95cf578" providerId="AD" clId="Web-{B3B2517A-B242-C3EF-FD1C-30859B96A698}" dt="2025-05-09T07:52:53.674" v="138" actId="20577"/>
          <ac:spMkLst>
            <pc:docMk/>
            <pc:sldMk cId="2538922761" sldId="313"/>
            <ac:spMk id="4" creationId="{8F921E99-17CE-936C-02B4-21853D084F4B}"/>
          </ac:spMkLst>
        </pc:spChg>
      </pc:sldChg>
      <pc:sldChg chg="modSp">
        <pc:chgData name="Josef Gajda" userId="S::gajj02@vse.cz::62354765-72cf-499b-b531-3c23b95cf578" providerId="AD" clId="Web-{B3B2517A-B242-C3EF-FD1C-30859B96A698}" dt="2025-05-09T07:48:08.491" v="107" actId="20577"/>
        <pc:sldMkLst>
          <pc:docMk/>
          <pc:sldMk cId="2338605995" sldId="318"/>
        </pc:sldMkLst>
        <pc:spChg chg="mod">
          <ac:chgData name="Josef Gajda" userId="S::gajj02@vse.cz::62354765-72cf-499b-b531-3c23b95cf578" providerId="AD" clId="Web-{B3B2517A-B242-C3EF-FD1C-30859B96A698}" dt="2025-05-09T07:48:08.491" v="107" actId="20577"/>
          <ac:spMkLst>
            <pc:docMk/>
            <pc:sldMk cId="2338605995" sldId="318"/>
            <ac:spMk id="5" creationId="{E267A6F3-953B-BA23-2847-914A93E7EE92}"/>
          </ac:spMkLst>
        </pc:spChg>
      </pc:sldChg>
      <pc:sldChg chg="add del replId">
        <pc:chgData name="Josef Gajda" userId="S::gajj02@vse.cz::62354765-72cf-499b-b531-3c23b95cf578" providerId="AD" clId="Web-{B3B2517A-B242-C3EF-FD1C-30859B96A698}" dt="2025-05-09T07:47:13.473" v="36"/>
        <pc:sldMkLst>
          <pc:docMk/>
          <pc:sldMk cId="328204514" sldId="334"/>
        </pc:sldMkLst>
      </pc:sldChg>
    </pc:docChg>
  </pc:docChgLst>
  <pc:docChgLst>
    <pc:chgData name="Josef Gajda" userId="S::gajj02@vse.cz::62354765-72cf-499b-b531-3c23b95cf578" providerId="AD" clId="Web-{14641631-6FAD-2210-3DD3-82592E0D76D7}"/>
    <pc:docChg chg="modSld">
      <pc:chgData name="Josef Gajda" userId="S::gajj02@vse.cz::62354765-72cf-499b-b531-3c23b95cf578" providerId="AD" clId="Web-{14641631-6FAD-2210-3DD3-82592E0D76D7}" dt="2025-05-05T07:52:58.500" v="38" actId="20577"/>
      <pc:docMkLst>
        <pc:docMk/>
      </pc:docMkLst>
      <pc:sldChg chg="modSp">
        <pc:chgData name="Josef Gajda" userId="S::gajj02@vse.cz::62354765-72cf-499b-b531-3c23b95cf578" providerId="AD" clId="Web-{14641631-6FAD-2210-3DD3-82592E0D76D7}" dt="2025-05-05T07:52:58.500" v="38" actId="20577"/>
        <pc:sldMkLst>
          <pc:docMk/>
          <pc:sldMk cId="3677644380" sldId="298"/>
        </pc:sldMkLst>
        <pc:spChg chg="mod">
          <ac:chgData name="Josef Gajda" userId="S::gajj02@vse.cz::62354765-72cf-499b-b531-3c23b95cf578" providerId="AD" clId="Web-{14641631-6FAD-2210-3DD3-82592E0D76D7}" dt="2025-05-05T07:52:58.500" v="38" actId="20577"/>
          <ac:spMkLst>
            <pc:docMk/>
            <pc:sldMk cId="3677644380" sldId="298"/>
            <ac:spMk id="3" creationId="{FD866C86-EEEB-E0DC-2B66-C1C52D7D96EC}"/>
          </ac:spMkLst>
        </pc:spChg>
      </pc:sldChg>
    </pc:docChg>
  </pc:docChgLst>
  <pc:docChgLst>
    <pc:chgData name="Josef Gajda" userId="S::gajj02@vse.cz::62354765-72cf-499b-b531-3c23b95cf578" providerId="AD" clId="Web-{181254DD-2E10-AE5C-92FA-9872537AB114}"/>
    <pc:docChg chg="modSld">
      <pc:chgData name="Josef Gajda" userId="S::gajj02@vse.cz::62354765-72cf-499b-b531-3c23b95cf578" providerId="AD" clId="Web-{181254DD-2E10-AE5C-92FA-9872537AB114}" dt="2025-05-09T07:56:48.029" v="13"/>
      <pc:docMkLst>
        <pc:docMk/>
      </pc:docMkLst>
      <pc:sldChg chg="modSp">
        <pc:chgData name="Josef Gajda" userId="S::gajj02@vse.cz::62354765-72cf-499b-b531-3c23b95cf578" providerId="AD" clId="Web-{181254DD-2E10-AE5C-92FA-9872537AB114}" dt="2025-05-09T07:56:02.871" v="0" actId="14100"/>
        <pc:sldMkLst>
          <pc:docMk/>
          <pc:sldMk cId="3039824577" sldId="308"/>
        </pc:sldMkLst>
        <pc:picChg chg="mod">
          <ac:chgData name="Josef Gajda" userId="S::gajj02@vse.cz::62354765-72cf-499b-b531-3c23b95cf578" providerId="AD" clId="Web-{181254DD-2E10-AE5C-92FA-9872537AB114}" dt="2025-05-09T07:56:02.871" v="0" actId="14100"/>
          <ac:picMkLst>
            <pc:docMk/>
            <pc:sldMk cId="3039824577" sldId="308"/>
            <ac:picMk id="5" creationId="{4A2F57C6-1C49-E4B4-73B3-052397C4FA07}"/>
          </ac:picMkLst>
        </pc:picChg>
      </pc:sldChg>
      <pc:sldChg chg="addSp delSp modSp">
        <pc:chgData name="Josef Gajda" userId="S::gajj02@vse.cz::62354765-72cf-499b-b531-3c23b95cf578" providerId="AD" clId="Web-{181254DD-2E10-AE5C-92FA-9872537AB114}" dt="2025-05-09T07:56:48.029" v="13"/>
        <pc:sldMkLst>
          <pc:docMk/>
          <pc:sldMk cId="171208457" sldId="309"/>
        </pc:sldMkLst>
        <pc:graphicFrameChg chg="add del mod modGraphic">
          <ac:chgData name="Josef Gajda" userId="S::gajj02@vse.cz::62354765-72cf-499b-b531-3c23b95cf578" providerId="AD" clId="Web-{181254DD-2E10-AE5C-92FA-9872537AB114}" dt="2025-05-09T07:56:48.029" v="13"/>
          <ac:graphicFrameMkLst>
            <pc:docMk/>
            <pc:sldMk cId="171208457" sldId="309"/>
            <ac:graphicFrameMk id="5" creationId="{5D2A5776-F59B-49F8-7FF5-6BDE7FFDD39E}"/>
          </ac:graphicFrameMkLst>
        </pc:graphicFrameChg>
        <pc:graphicFrameChg chg="mod modGraphic">
          <ac:chgData name="Josef Gajda" userId="S::gajj02@vse.cz::62354765-72cf-499b-b531-3c23b95cf578" providerId="AD" clId="Web-{181254DD-2E10-AE5C-92FA-9872537AB114}" dt="2025-05-09T07:56:34.028" v="2"/>
          <ac:graphicFrameMkLst>
            <pc:docMk/>
            <pc:sldMk cId="171208457" sldId="309"/>
            <ac:graphicFrameMk id="30" creationId="{01C1559A-650A-C655-24B2-395ABE4462D0}"/>
          </ac:graphicFrameMkLst>
        </pc:graphicFrameChg>
      </pc:sldChg>
    </pc:docChg>
  </pc:docChgLst>
  <pc:docChgLst>
    <pc:chgData name="Hana Žahourová" userId="S::zahh00@vse.cz::230038c9-a3ca-4475-b002-a1afd1b1f2d3" providerId="AD" clId="Web-{5E872FD9-85C7-C119-5E8B-D0F327D02EE8}"/>
    <pc:docChg chg="addSld modSld">
      <pc:chgData name="Hana Žahourová" userId="S::zahh00@vse.cz::230038c9-a3ca-4475-b002-a1afd1b1f2d3" providerId="AD" clId="Web-{5E872FD9-85C7-C119-5E8B-D0F327D02EE8}" dt="2025-05-09T17:37:41.871" v="733" actId="20577"/>
      <pc:docMkLst>
        <pc:docMk/>
      </pc:docMkLst>
      <pc:sldChg chg="modSp">
        <pc:chgData name="Hana Žahourová" userId="S::zahh00@vse.cz::230038c9-a3ca-4475-b002-a1afd1b1f2d3" providerId="AD" clId="Web-{5E872FD9-85C7-C119-5E8B-D0F327D02EE8}" dt="2025-05-09T17:37:41.871" v="733" actId="20577"/>
        <pc:sldMkLst>
          <pc:docMk/>
          <pc:sldMk cId="2834416497" sldId="367"/>
        </pc:sldMkLst>
        <pc:spChg chg="mod">
          <ac:chgData name="Hana Žahourová" userId="S::zahh00@vse.cz::230038c9-a3ca-4475-b002-a1afd1b1f2d3" providerId="AD" clId="Web-{5E872FD9-85C7-C119-5E8B-D0F327D02EE8}" dt="2025-05-09T17:37:41.871" v="733" actId="20577"/>
          <ac:spMkLst>
            <pc:docMk/>
            <pc:sldMk cId="2834416497" sldId="367"/>
            <ac:spMk id="5" creationId="{69BB5BD6-C31B-D427-8FD9-FEEDA97BE6DE}"/>
          </ac:spMkLst>
        </pc:spChg>
      </pc:sldChg>
      <pc:sldChg chg="modSp">
        <pc:chgData name="Hana Žahourová" userId="S::zahh00@vse.cz::230038c9-a3ca-4475-b002-a1afd1b1f2d3" providerId="AD" clId="Web-{5E872FD9-85C7-C119-5E8B-D0F327D02EE8}" dt="2025-05-09T17:30:31.606" v="22" actId="20577"/>
        <pc:sldMkLst>
          <pc:docMk/>
          <pc:sldMk cId="2465492139" sldId="368"/>
        </pc:sldMkLst>
        <pc:spChg chg="mod">
          <ac:chgData name="Hana Žahourová" userId="S::zahh00@vse.cz::230038c9-a3ca-4475-b002-a1afd1b1f2d3" providerId="AD" clId="Web-{5E872FD9-85C7-C119-5E8B-D0F327D02EE8}" dt="2025-05-09T17:30:31.606" v="22" actId="20577"/>
          <ac:spMkLst>
            <pc:docMk/>
            <pc:sldMk cId="2465492139" sldId="368"/>
            <ac:spMk id="4" creationId="{FBF03827-F626-0510-CF0E-8DD77F9F3C2E}"/>
          </ac:spMkLst>
        </pc:spChg>
      </pc:sldChg>
      <pc:sldChg chg="addSp delSp modSp add replId">
        <pc:chgData name="Hana Žahourová" userId="S::zahh00@vse.cz::230038c9-a3ca-4475-b002-a1afd1b1f2d3" providerId="AD" clId="Web-{5E872FD9-85C7-C119-5E8B-D0F327D02EE8}" dt="2025-05-09T17:32:14.438" v="45" actId="14100"/>
        <pc:sldMkLst>
          <pc:docMk/>
          <pc:sldMk cId="3557309054" sldId="369"/>
        </pc:sldMkLst>
        <pc:spChg chg="add del mod">
          <ac:chgData name="Hana Žahourová" userId="S::zahh00@vse.cz::230038c9-a3ca-4475-b002-a1afd1b1f2d3" providerId="AD" clId="Web-{5E872FD9-85C7-C119-5E8B-D0F327D02EE8}" dt="2025-05-09T17:31:06.357" v="26"/>
          <ac:spMkLst>
            <pc:docMk/>
            <pc:sldMk cId="3557309054" sldId="369"/>
            <ac:spMk id="4" creationId="{C7085818-5992-B8F6-9493-9ACC8DD3C788}"/>
          </ac:spMkLst>
        </pc:spChg>
        <pc:spChg chg="mod">
          <ac:chgData name="Hana Žahourová" userId="S::zahh00@vse.cz::230038c9-a3ca-4475-b002-a1afd1b1f2d3" providerId="AD" clId="Web-{5E872FD9-85C7-C119-5E8B-D0F327D02EE8}" dt="2025-05-09T17:32:14.438" v="45" actId="14100"/>
          <ac:spMkLst>
            <pc:docMk/>
            <pc:sldMk cId="3557309054" sldId="369"/>
            <ac:spMk id="12" creationId="{5CAB4A1E-71B7-97B4-611D-E8D598B8C0F0}"/>
          </ac:spMkLst>
        </pc:spChg>
        <pc:spChg chg="mod">
          <ac:chgData name="Hana Žahourová" userId="S::zahh00@vse.cz::230038c9-a3ca-4475-b002-a1afd1b1f2d3" providerId="AD" clId="Web-{5E872FD9-85C7-C119-5E8B-D0F327D02EE8}" dt="2025-05-09T17:32:00.187" v="37" actId="20577"/>
          <ac:spMkLst>
            <pc:docMk/>
            <pc:sldMk cId="3557309054" sldId="369"/>
            <ac:spMk id="13" creationId="{7EBEE79F-CACC-E951-5BAD-B48593DACAFE}"/>
          </ac:spMkLst>
        </pc:spChg>
        <pc:picChg chg="add mod ord">
          <ac:chgData name="Hana Žahourová" userId="S::zahh00@vse.cz::230038c9-a3ca-4475-b002-a1afd1b1f2d3" providerId="AD" clId="Web-{5E872FD9-85C7-C119-5E8B-D0F327D02EE8}" dt="2025-05-09T17:31:08.076" v="27" actId="1076"/>
          <ac:picMkLst>
            <pc:docMk/>
            <pc:sldMk cId="3557309054" sldId="369"/>
            <ac:picMk id="5" creationId="{5060FFE3-D8A4-619D-B2A4-D09A707B2F35}"/>
          </ac:picMkLst>
        </pc:picChg>
        <pc:picChg chg="add mod">
          <ac:chgData name="Hana Žahourová" userId="S::zahh00@vse.cz::230038c9-a3ca-4475-b002-a1afd1b1f2d3" providerId="AD" clId="Web-{5E872FD9-85C7-C119-5E8B-D0F327D02EE8}" dt="2025-05-09T17:31:53.359" v="35" actId="1076"/>
          <ac:picMkLst>
            <pc:docMk/>
            <pc:sldMk cId="3557309054" sldId="369"/>
            <ac:picMk id="6" creationId="{90A2AA1D-9A9C-614B-C469-C37B0E40B2C3}"/>
          </ac:picMkLst>
        </pc:picChg>
        <pc:picChg chg="del">
          <ac:chgData name="Hana Žahourová" userId="S::zahh00@vse.cz::230038c9-a3ca-4475-b002-a1afd1b1f2d3" providerId="AD" clId="Web-{5E872FD9-85C7-C119-5E8B-D0F327D02EE8}" dt="2025-05-09T17:30:42.606" v="24"/>
          <ac:picMkLst>
            <pc:docMk/>
            <pc:sldMk cId="3557309054" sldId="369"/>
            <ac:picMk id="8" creationId="{1AF6DE89-16AA-1643-9E3C-B2BE8DBE6CB0}"/>
          </ac:picMkLst>
        </pc:picChg>
        <pc:picChg chg="del">
          <ac:chgData name="Hana Žahourová" userId="S::zahh00@vse.cz::230038c9-a3ca-4475-b002-a1afd1b1f2d3" providerId="AD" clId="Web-{5E872FD9-85C7-C119-5E8B-D0F327D02EE8}" dt="2025-05-09T17:30:43.122" v="25"/>
          <ac:picMkLst>
            <pc:docMk/>
            <pc:sldMk cId="3557309054" sldId="369"/>
            <ac:picMk id="10" creationId="{D3120EB1-ECEC-5292-0234-3C529BBE507B}"/>
          </ac:picMkLst>
        </pc:picChg>
      </pc:sldChg>
      <pc:sldChg chg="modSp add replId">
        <pc:chgData name="Hana Žahourová" userId="S::zahh00@vse.cz::230038c9-a3ca-4475-b002-a1afd1b1f2d3" providerId="AD" clId="Web-{5E872FD9-85C7-C119-5E8B-D0F327D02EE8}" dt="2025-05-09T17:34:47.521" v="574" actId="20577"/>
        <pc:sldMkLst>
          <pc:docMk/>
          <pc:sldMk cId="3108049327" sldId="370"/>
        </pc:sldMkLst>
        <pc:spChg chg="mod">
          <ac:chgData name="Hana Žahourová" userId="S::zahh00@vse.cz::230038c9-a3ca-4475-b002-a1afd1b1f2d3" providerId="AD" clId="Web-{5E872FD9-85C7-C119-5E8B-D0F327D02EE8}" dt="2025-05-09T17:32:30.032" v="51" actId="20577"/>
          <ac:spMkLst>
            <pc:docMk/>
            <pc:sldMk cId="3108049327" sldId="370"/>
            <ac:spMk id="2" creationId="{1DA53665-1484-6513-6175-92DBC6C76A31}"/>
          </ac:spMkLst>
        </pc:spChg>
        <pc:spChg chg="mod">
          <ac:chgData name="Hana Žahourová" userId="S::zahh00@vse.cz::230038c9-a3ca-4475-b002-a1afd1b1f2d3" providerId="AD" clId="Web-{5E872FD9-85C7-C119-5E8B-D0F327D02EE8}" dt="2025-05-09T17:34:47.521" v="574" actId="20577"/>
          <ac:spMkLst>
            <pc:docMk/>
            <pc:sldMk cId="3108049327" sldId="370"/>
            <ac:spMk id="4" creationId="{07C5AF5D-D581-5C01-1528-53F17360EAEB}"/>
          </ac:spMkLst>
        </pc:spChg>
      </pc:sldChg>
    </pc:docChg>
  </pc:docChgLst>
  <pc:docChgLst>
    <pc:chgData name="Josef Gajda" userId="S::gajj02@vse.cz::62354765-72cf-499b-b531-3c23b95cf578" providerId="AD" clId="Web-{6A0E9291-DED9-BCFC-B218-27CB3FF3259A}"/>
    <pc:docChg chg="addSld delSld modSld sldOrd">
      <pc:chgData name="Josef Gajda" userId="S::gajj02@vse.cz::62354765-72cf-499b-b531-3c23b95cf578" providerId="AD" clId="Web-{6A0E9291-DED9-BCFC-B218-27CB3FF3259A}" dt="2025-05-09T07:19:05.612" v="276" actId="20577"/>
      <pc:docMkLst>
        <pc:docMk/>
      </pc:docMkLst>
      <pc:sldChg chg="delSp modSp add del">
        <pc:chgData name="Josef Gajda" userId="S::gajj02@vse.cz::62354765-72cf-499b-b531-3c23b95cf578" providerId="AD" clId="Web-{6A0E9291-DED9-BCFC-B218-27CB3FF3259A}" dt="2025-05-09T06:35:15.291" v="34"/>
        <pc:sldMkLst>
          <pc:docMk/>
          <pc:sldMk cId="1761604853" sldId="296"/>
        </pc:sldMkLst>
        <pc:spChg chg="mod">
          <ac:chgData name="Josef Gajda" userId="S::gajj02@vse.cz::62354765-72cf-499b-b531-3c23b95cf578" providerId="AD" clId="Web-{6A0E9291-DED9-BCFC-B218-27CB3FF3259A}" dt="2025-05-09T06:34:42.431" v="33" actId="20577"/>
          <ac:spMkLst>
            <pc:docMk/>
            <pc:sldMk cId="1761604853" sldId="296"/>
            <ac:spMk id="3" creationId="{650C3DC6-21EC-AA44-00FF-433E2AF79572}"/>
          </ac:spMkLst>
        </pc:spChg>
        <pc:graphicFrameChg chg="del mod modGraphic">
          <ac:chgData name="Josef Gajda" userId="S::gajj02@vse.cz::62354765-72cf-499b-b531-3c23b95cf578" providerId="AD" clId="Web-{6A0E9291-DED9-BCFC-B218-27CB3FF3259A}" dt="2025-05-09T06:34:32.196" v="30"/>
          <ac:graphicFrameMkLst>
            <pc:docMk/>
            <pc:sldMk cId="1761604853" sldId="296"/>
            <ac:graphicFrameMk id="12" creationId="{79E4A55B-37F3-6D91-2DC7-03337CD5C68A}"/>
          </ac:graphicFrameMkLst>
        </pc:graphicFrameChg>
      </pc:sldChg>
      <pc:sldChg chg="modSp">
        <pc:chgData name="Josef Gajda" userId="S::gajj02@vse.cz::62354765-72cf-499b-b531-3c23b95cf578" providerId="AD" clId="Web-{6A0E9291-DED9-BCFC-B218-27CB3FF3259A}" dt="2025-05-09T06:45:05.858" v="119" actId="20577"/>
        <pc:sldMkLst>
          <pc:docMk/>
          <pc:sldMk cId="2343428302" sldId="297"/>
        </pc:sldMkLst>
        <pc:spChg chg="mod">
          <ac:chgData name="Josef Gajda" userId="S::gajj02@vse.cz::62354765-72cf-499b-b531-3c23b95cf578" providerId="AD" clId="Web-{6A0E9291-DED9-BCFC-B218-27CB3FF3259A}" dt="2025-05-09T06:45:05.858" v="119" actId="20577"/>
          <ac:spMkLst>
            <pc:docMk/>
            <pc:sldMk cId="2343428302" sldId="297"/>
            <ac:spMk id="5" creationId="{AFA138E7-0F4D-071B-8AAA-1A72D9C18E58}"/>
          </ac:spMkLst>
        </pc:spChg>
      </pc:sldChg>
      <pc:sldChg chg="delSp modSp add del">
        <pc:chgData name="Josef Gajda" userId="S::gajj02@vse.cz::62354765-72cf-499b-b531-3c23b95cf578" providerId="AD" clId="Web-{6A0E9291-DED9-BCFC-B218-27CB3FF3259A}" dt="2025-05-09T06:45:57.094" v="125"/>
        <pc:sldMkLst>
          <pc:docMk/>
          <pc:sldMk cId="1004713279" sldId="301"/>
        </pc:sldMkLst>
        <pc:spChg chg="mod">
          <ac:chgData name="Josef Gajda" userId="S::gajj02@vse.cz::62354765-72cf-499b-b531-3c23b95cf578" providerId="AD" clId="Web-{6A0E9291-DED9-BCFC-B218-27CB3FF3259A}" dt="2025-05-09T06:41:03.209" v="60" actId="20577"/>
          <ac:spMkLst>
            <pc:docMk/>
            <pc:sldMk cId="1004713279" sldId="301"/>
            <ac:spMk id="3" creationId="{6F8A844F-076F-2BEB-3B00-3333A3EF7800}"/>
          </ac:spMkLst>
        </pc:spChg>
        <pc:graphicFrameChg chg="del mod modGraphic">
          <ac:chgData name="Josef Gajda" userId="S::gajj02@vse.cz::62354765-72cf-499b-b531-3c23b95cf578" providerId="AD" clId="Web-{6A0E9291-DED9-BCFC-B218-27CB3FF3259A}" dt="2025-05-09T06:40:48.896" v="56"/>
          <ac:graphicFrameMkLst>
            <pc:docMk/>
            <pc:sldMk cId="1004713279" sldId="301"/>
            <ac:graphicFrameMk id="12" creationId="{345BFE50-FAFE-8F98-3A40-8E68232EBA03}"/>
          </ac:graphicFrameMkLst>
        </pc:graphicFrameChg>
      </pc:sldChg>
      <pc:sldChg chg="modSp">
        <pc:chgData name="Josef Gajda" userId="S::gajj02@vse.cz::62354765-72cf-499b-b531-3c23b95cf578" providerId="AD" clId="Web-{6A0E9291-DED9-BCFC-B218-27CB3FF3259A}" dt="2025-05-09T07:19:05.612" v="276" actId="20577"/>
        <pc:sldMkLst>
          <pc:docMk/>
          <pc:sldMk cId="171208457" sldId="309"/>
        </pc:sldMkLst>
        <pc:spChg chg="mod">
          <ac:chgData name="Josef Gajda" userId="S::gajj02@vse.cz::62354765-72cf-499b-b531-3c23b95cf578" providerId="AD" clId="Web-{6A0E9291-DED9-BCFC-B218-27CB3FF3259A}" dt="2025-05-09T07:19:05.612" v="276" actId="20577"/>
          <ac:spMkLst>
            <pc:docMk/>
            <pc:sldMk cId="171208457" sldId="309"/>
            <ac:spMk id="2" creationId="{1D58B71C-5133-FC33-65DB-52AD4A95B646}"/>
          </ac:spMkLst>
        </pc:spChg>
      </pc:sldChg>
      <pc:sldChg chg="addSp delSp modSp">
        <pc:chgData name="Josef Gajda" userId="S::gajj02@vse.cz::62354765-72cf-499b-b531-3c23b95cf578" providerId="AD" clId="Web-{6A0E9291-DED9-BCFC-B218-27CB3FF3259A}" dt="2025-05-09T06:34:17.883" v="27"/>
        <pc:sldMkLst>
          <pc:docMk/>
          <pc:sldMk cId="125917913" sldId="317"/>
        </pc:sldMkLst>
        <pc:picChg chg="add del mod">
          <ac:chgData name="Josef Gajda" userId="S::gajj02@vse.cz::62354765-72cf-499b-b531-3c23b95cf578" providerId="AD" clId="Web-{6A0E9291-DED9-BCFC-B218-27CB3FF3259A}" dt="2025-05-09T06:34:17.883" v="27"/>
          <ac:picMkLst>
            <pc:docMk/>
            <pc:sldMk cId="125917913" sldId="317"/>
            <ac:picMk id="4" creationId="{D8F5A4F0-D011-80AA-B68E-1ACD74AB5B6A}"/>
          </ac:picMkLst>
        </pc:picChg>
      </pc:sldChg>
      <pc:sldChg chg="modSp">
        <pc:chgData name="Josef Gajda" userId="S::gajj02@vse.cz::62354765-72cf-499b-b531-3c23b95cf578" providerId="AD" clId="Web-{6A0E9291-DED9-BCFC-B218-27CB3FF3259A}" dt="2025-05-09T05:41:30.975" v="23" actId="20577"/>
        <pc:sldMkLst>
          <pc:docMk/>
          <pc:sldMk cId="3975517818" sldId="319"/>
        </pc:sldMkLst>
        <pc:spChg chg="mod">
          <ac:chgData name="Josef Gajda" userId="S::gajj02@vse.cz::62354765-72cf-499b-b531-3c23b95cf578" providerId="AD" clId="Web-{6A0E9291-DED9-BCFC-B218-27CB3FF3259A}" dt="2025-05-09T05:41:30.975" v="23" actId="20577"/>
          <ac:spMkLst>
            <pc:docMk/>
            <pc:sldMk cId="3975517818" sldId="319"/>
            <ac:spMk id="3" creationId="{A7F64BC1-0BD4-4FC4-DA28-C0DDE7A2552C}"/>
          </ac:spMkLst>
        </pc:spChg>
      </pc:sldChg>
      <pc:sldChg chg="modSp add ord replId">
        <pc:chgData name="Josef Gajda" userId="S::gajj02@vse.cz::62354765-72cf-499b-b531-3c23b95cf578" providerId="AD" clId="Web-{6A0E9291-DED9-BCFC-B218-27CB3FF3259A}" dt="2025-05-09T07:13:43.102" v="231" actId="20577"/>
        <pc:sldMkLst>
          <pc:docMk/>
          <pc:sldMk cId="829963288" sldId="320"/>
        </pc:sldMkLst>
        <pc:spChg chg="mod">
          <ac:chgData name="Josef Gajda" userId="S::gajj02@vse.cz::62354765-72cf-499b-b531-3c23b95cf578" providerId="AD" clId="Web-{6A0E9291-DED9-BCFC-B218-27CB3FF3259A}" dt="2025-05-09T06:41:14.381" v="63" actId="20577"/>
          <ac:spMkLst>
            <pc:docMk/>
            <pc:sldMk cId="829963288" sldId="320"/>
            <ac:spMk id="2" creationId="{8A098E23-B39A-69BE-8BB3-D1263764D10E}"/>
          </ac:spMkLst>
        </pc:spChg>
        <pc:spChg chg="mod">
          <ac:chgData name="Josef Gajda" userId="S::gajj02@vse.cz::62354765-72cf-499b-b531-3c23b95cf578" providerId="AD" clId="Web-{6A0E9291-DED9-BCFC-B218-27CB3FF3259A}" dt="2025-05-09T07:13:43.102" v="231" actId="20577"/>
          <ac:spMkLst>
            <pc:docMk/>
            <pc:sldMk cId="829963288" sldId="320"/>
            <ac:spMk id="5" creationId="{365C7466-2F7F-E9AD-5D47-05E15FA1E7EE}"/>
          </ac:spMkLst>
        </pc:spChg>
      </pc:sldChg>
      <pc:sldChg chg="modSp add ord replId">
        <pc:chgData name="Josef Gajda" userId="S::gajj02@vse.cz::62354765-72cf-499b-b531-3c23b95cf578" providerId="AD" clId="Web-{6A0E9291-DED9-BCFC-B218-27CB3FF3259A}" dt="2025-05-09T07:08:23.482" v="214" actId="20577"/>
        <pc:sldMkLst>
          <pc:docMk/>
          <pc:sldMk cId="1689530756" sldId="321"/>
        </pc:sldMkLst>
        <pc:spChg chg="mod">
          <ac:chgData name="Josef Gajda" userId="S::gajj02@vse.cz::62354765-72cf-499b-b531-3c23b95cf578" providerId="AD" clId="Web-{6A0E9291-DED9-BCFC-B218-27CB3FF3259A}" dt="2025-05-09T07:08:23.482" v="214" actId="20577"/>
          <ac:spMkLst>
            <pc:docMk/>
            <pc:sldMk cId="1689530756" sldId="321"/>
            <ac:spMk id="2" creationId="{8D42DE66-8F43-5263-D4E8-4E27468A840E}"/>
          </ac:spMkLst>
        </pc:spChg>
        <pc:spChg chg="mod">
          <ac:chgData name="Josef Gajda" userId="S::gajj02@vse.cz::62354765-72cf-499b-b531-3c23b95cf578" providerId="AD" clId="Web-{6A0E9291-DED9-BCFC-B218-27CB3FF3259A}" dt="2025-05-09T06:49:42.117" v="172" actId="20577"/>
          <ac:spMkLst>
            <pc:docMk/>
            <pc:sldMk cId="1689530756" sldId="321"/>
            <ac:spMk id="5" creationId="{33CEC02F-E7B0-EB83-0B04-AE0A84B43978}"/>
          </ac:spMkLst>
        </pc:spChg>
      </pc:sldChg>
      <pc:sldChg chg="modSp add ord replId">
        <pc:chgData name="Josef Gajda" userId="S::gajj02@vse.cz::62354765-72cf-499b-b531-3c23b95cf578" providerId="AD" clId="Web-{6A0E9291-DED9-BCFC-B218-27CB3FF3259A}" dt="2025-05-09T07:08:28.295" v="215" actId="20577"/>
        <pc:sldMkLst>
          <pc:docMk/>
          <pc:sldMk cId="3429597706" sldId="322"/>
        </pc:sldMkLst>
        <pc:spChg chg="mod">
          <ac:chgData name="Josef Gajda" userId="S::gajj02@vse.cz::62354765-72cf-499b-b531-3c23b95cf578" providerId="AD" clId="Web-{6A0E9291-DED9-BCFC-B218-27CB3FF3259A}" dt="2025-05-09T07:08:28.295" v="215" actId="20577"/>
          <ac:spMkLst>
            <pc:docMk/>
            <pc:sldMk cId="3429597706" sldId="322"/>
            <ac:spMk id="2" creationId="{F7C87A61-D884-9623-315C-79974B30EC09}"/>
          </ac:spMkLst>
        </pc:spChg>
        <pc:spChg chg="mod">
          <ac:chgData name="Josef Gajda" userId="S::gajj02@vse.cz::62354765-72cf-499b-b531-3c23b95cf578" providerId="AD" clId="Web-{6A0E9291-DED9-BCFC-B218-27CB3FF3259A}" dt="2025-05-09T06:54:11.688" v="212" actId="20577"/>
          <ac:spMkLst>
            <pc:docMk/>
            <pc:sldMk cId="3429597706" sldId="322"/>
            <ac:spMk id="4" creationId="{58C36E3D-E50B-4C80-8539-59753A0888E5}"/>
          </ac:spMkLst>
        </pc:spChg>
      </pc:sldChg>
      <pc:sldChg chg="addSp delSp modSp add mod ord replId modClrScheme chgLayout">
        <pc:chgData name="Josef Gajda" userId="S::gajj02@vse.cz::62354765-72cf-499b-b531-3c23b95cf578" providerId="AD" clId="Web-{6A0E9291-DED9-BCFC-B218-27CB3FF3259A}" dt="2025-05-09T07:15:34.637" v="264" actId="20577"/>
        <pc:sldMkLst>
          <pc:docMk/>
          <pc:sldMk cId="619652795" sldId="323"/>
        </pc:sldMkLst>
        <pc:spChg chg="mod">
          <ac:chgData name="Josef Gajda" userId="S::gajj02@vse.cz::62354765-72cf-499b-b531-3c23b95cf578" providerId="AD" clId="Web-{6A0E9291-DED9-BCFC-B218-27CB3FF3259A}" dt="2025-05-09T07:15:34.637" v="264" actId="20577"/>
          <ac:spMkLst>
            <pc:docMk/>
            <pc:sldMk cId="619652795" sldId="323"/>
            <ac:spMk id="2" creationId="{069342D7-F3B8-FA64-D8A0-5FF16905BAAF}"/>
          </ac:spMkLst>
        </pc:spChg>
        <pc:spChg chg="add del mod">
          <ac:chgData name="Josef Gajda" userId="S::gajj02@vse.cz::62354765-72cf-499b-b531-3c23b95cf578" providerId="AD" clId="Web-{6A0E9291-DED9-BCFC-B218-27CB3FF3259A}" dt="2025-05-09T07:15:07.761" v="236"/>
          <ac:spMkLst>
            <pc:docMk/>
            <pc:sldMk cId="619652795" sldId="323"/>
            <ac:spMk id="4" creationId="{A0D5F052-0CE0-59D2-29E7-3E3876137253}"/>
          </ac:spMkLst>
        </pc:spChg>
        <pc:picChg chg="add mod ord">
          <ac:chgData name="Josef Gajda" userId="S::gajj02@vse.cz::62354765-72cf-499b-b531-3c23b95cf578" providerId="AD" clId="Web-{6A0E9291-DED9-BCFC-B218-27CB3FF3259A}" dt="2025-05-09T07:15:18.746" v="239"/>
          <ac:picMkLst>
            <pc:docMk/>
            <pc:sldMk cId="619652795" sldId="323"/>
            <ac:picMk id="5" creationId="{B458C04E-D711-6721-1768-6F0C6C57386A}"/>
          </ac:picMkLst>
        </pc:picChg>
        <pc:picChg chg="del">
          <ac:chgData name="Josef Gajda" userId="S::gajj02@vse.cz::62354765-72cf-499b-b531-3c23b95cf578" providerId="AD" clId="Web-{6A0E9291-DED9-BCFC-B218-27CB3FF3259A}" dt="2025-05-09T07:15:03.558" v="234"/>
          <ac:picMkLst>
            <pc:docMk/>
            <pc:sldMk cId="619652795" sldId="323"/>
            <ac:picMk id="6" creationId="{1EC308A1-D8D4-4773-35B2-FF575B1B6226}"/>
          </ac:picMkLst>
        </pc:picChg>
        <pc:picChg chg="del">
          <ac:chgData name="Josef Gajda" userId="S::gajj02@vse.cz::62354765-72cf-499b-b531-3c23b95cf578" providerId="AD" clId="Web-{6A0E9291-DED9-BCFC-B218-27CB3FF3259A}" dt="2025-05-09T07:15:05.276" v="235"/>
          <ac:picMkLst>
            <pc:docMk/>
            <pc:sldMk cId="619652795" sldId="323"/>
            <ac:picMk id="7" creationId="{A680594C-3DF1-9DE4-5AC4-1AEEF1784A99}"/>
          </ac:picMkLst>
        </pc:picChg>
      </pc:sldChg>
    </pc:docChg>
  </pc:docChgLst>
  <pc:docChgLst>
    <pc:chgData name="Josef Gajda" userId="62354765-72cf-499b-b531-3c23b95cf578" providerId="ADAL" clId="{895B46C5-DCF4-4663-A1CD-2A5D2CAEE295}"/>
    <pc:docChg chg="undo custSel addSld modSld sldOrd">
      <pc:chgData name="Josef Gajda" userId="62354765-72cf-499b-b531-3c23b95cf578" providerId="ADAL" clId="{895B46C5-DCF4-4663-A1CD-2A5D2CAEE295}" dt="2025-05-10T16:58:40.150" v="252" actId="20577"/>
      <pc:docMkLst>
        <pc:docMk/>
      </pc:docMkLst>
      <pc:sldChg chg="modSp mod">
        <pc:chgData name="Josef Gajda" userId="62354765-72cf-499b-b531-3c23b95cf578" providerId="ADAL" clId="{895B46C5-DCF4-4663-A1CD-2A5D2CAEE295}" dt="2025-05-10T16:41:20.954" v="231" actId="20577"/>
        <pc:sldMkLst>
          <pc:docMk/>
          <pc:sldMk cId="1831609072" sldId="294"/>
        </pc:sldMkLst>
        <pc:spChg chg="mod">
          <ac:chgData name="Josef Gajda" userId="62354765-72cf-499b-b531-3c23b95cf578" providerId="ADAL" clId="{895B46C5-DCF4-4663-A1CD-2A5D2CAEE295}" dt="2025-05-10T16:41:20.954" v="231" actId="20577"/>
          <ac:spMkLst>
            <pc:docMk/>
            <pc:sldMk cId="1831609072" sldId="294"/>
            <ac:spMk id="3" creationId="{E21F1C8F-9C52-3B85-26F8-D612B0F5763B}"/>
          </ac:spMkLst>
        </pc:spChg>
      </pc:sldChg>
      <pc:sldChg chg="modSp mod">
        <pc:chgData name="Josef Gajda" userId="62354765-72cf-499b-b531-3c23b95cf578" providerId="ADAL" clId="{895B46C5-DCF4-4663-A1CD-2A5D2CAEE295}" dt="2025-05-10T16:26:02.857" v="167" actId="20577"/>
        <pc:sldMkLst>
          <pc:docMk/>
          <pc:sldMk cId="3677644380" sldId="298"/>
        </pc:sldMkLst>
        <pc:spChg chg="mod">
          <ac:chgData name="Josef Gajda" userId="62354765-72cf-499b-b531-3c23b95cf578" providerId="ADAL" clId="{895B46C5-DCF4-4663-A1CD-2A5D2CAEE295}" dt="2025-05-10T16:26:02.857" v="167" actId="20577"/>
          <ac:spMkLst>
            <pc:docMk/>
            <pc:sldMk cId="3677644380" sldId="298"/>
            <ac:spMk id="3" creationId="{FD866C86-EEEB-E0DC-2B66-C1C52D7D96EC}"/>
          </ac:spMkLst>
        </pc:spChg>
      </pc:sldChg>
      <pc:sldChg chg="addSp delSp modSp mod modClrScheme chgLayout">
        <pc:chgData name="Josef Gajda" userId="62354765-72cf-499b-b531-3c23b95cf578" providerId="ADAL" clId="{895B46C5-DCF4-4663-A1CD-2A5D2CAEE295}" dt="2025-05-10T16:28:04.893" v="172" actId="1076"/>
        <pc:sldMkLst>
          <pc:docMk/>
          <pc:sldMk cId="3039824577" sldId="308"/>
        </pc:sldMkLst>
        <pc:spChg chg="mod">
          <ac:chgData name="Josef Gajda" userId="62354765-72cf-499b-b531-3c23b95cf578" providerId="ADAL" clId="{895B46C5-DCF4-4663-A1CD-2A5D2CAEE295}" dt="2025-05-10T16:27:59.537" v="170" actId="26606"/>
          <ac:spMkLst>
            <pc:docMk/>
            <pc:sldMk cId="3039824577" sldId="308"/>
            <ac:spMk id="2" creationId="{09E193E7-B939-26CC-4342-E87316C09CCA}"/>
          </ac:spMkLst>
        </pc:spChg>
        <pc:picChg chg="add mod">
          <ac:chgData name="Josef Gajda" userId="62354765-72cf-499b-b531-3c23b95cf578" providerId="ADAL" clId="{895B46C5-DCF4-4663-A1CD-2A5D2CAEE295}" dt="2025-05-10T16:28:04.893" v="172" actId="1076"/>
          <ac:picMkLst>
            <pc:docMk/>
            <pc:sldMk cId="3039824577" sldId="308"/>
            <ac:picMk id="5" creationId="{54790D9B-CB56-F73C-E4C8-5324737F5C5B}"/>
          </ac:picMkLst>
        </pc:picChg>
        <pc:picChg chg="del">
          <ac:chgData name="Josef Gajda" userId="62354765-72cf-499b-b531-3c23b95cf578" providerId="ADAL" clId="{895B46C5-DCF4-4663-A1CD-2A5D2CAEE295}" dt="2025-05-10T16:27:56.117" v="168" actId="478"/>
          <ac:picMkLst>
            <pc:docMk/>
            <pc:sldMk cId="3039824577" sldId="308"/>
            <ac:picMk id="7" creationId="{11EC6218-241C-8105-9F0F-8EB4A8B782B5}"/>
          </ac:picMkLst>
        </pc:picChg>
      </pc:sldChg>
      <pc:sldChg chg="modSp mod">
        <pc:chgData name="Josef Gajda" userId="62354765-72cf-499b-b531-3c23b95cf578" providerId="ADAL" clId="{895B46C5-DCF4-4663-A1CD-2A5D2CAEE295}" dt="2025-05-10T16:10:24.142" v="19" actId="207"/>
        <pc:sldMkLst>
          <pc:docMk/>
          <pc:sldMk cId="171208457" sldId="309"/>
        </pc:sldMkLst>
        <pc:graphicFrameChg chg="modGraphic">
          <ac:chgData name="Josef Gajda" userId="62354765-72cf-499b-b531-3c23b95cf578" providerId="ADAL" clId="{895B46C5-DCF4-4663-A1CD-2A5D2CAEE295}" dt="2025-05-10T16:10:24.142" v="19" actId="207"/>
          <ac:graphicFrameMkLst>
            <pc:docMk/>
            <pc:sldMk cId="171208457" sldId="309"/>
            <ac:graphicFrameMk id="30" creationId="{01C1559A-650A-C655-24B2-395ABE4462D0}"/>
          </ac:graphicFrameMkLst>
        </pc:graphicFrameChg>
      </pc:sldChg>
      <pc:sldChg chg="addSp delSp modSp add mod ord">
        <pc:chgData name="Josef Gajda" userId="62354765-72cf-499b-b531-3c23b95cf578" providerId="ADAL" clId="{895B46C5-DCF4-4663-A1CD-2A5D2CAEE295}" dt="2025-05-08T23:34:54.171" v="18"/>
        <pc:sldMkLst>
          <pc:docMk/>
          <pc:sldMk cId="819251309" sldId="311"/>
        </pc:sldMkLst>
        <pc:spChg chg="add del mod">
          <ac:chgData name="Josef Gajda" userId="62354765-72cf-499b-b531-3c23b95cf578" providerId="ADAL" clId="{895B46C5-DCF4-4663-A1CD-2A5D2CAEE295}" dt="2025-05-08T23:34:53.779" v="17" actId="20577"/>
          <ac:spMkLst>
            <pc:docMk/>
            <pc:sldMk cId="819251309" sldId="311"/>
            <ac:spMk id="4" creationId="{F8A2071C-1B40-2862-C19C-17A504E837D3}"/>
          </ac:spMkLst>
        </pc:spChg>
      </pc:sldChg>
      <pc:sldChg chg="modSp mod">
        <pc:chgData name="Josef Gajda" userId="62354765-72cf-499b-b531-3c23b95cf578" providerId="ADAL" clId="{895B46C5-DCF4-4663-A1CD-2A5D2CAEE295}" dt="2025-05-10T16:28:15.639" v="173" actId="20577"/>
        <pc:sldMkLst>
          <pc:docMk/>
          <pc:sldMk cId="1167152721" sldId="312"/>
        </pc:sldMkLst>
        <pc:spChg chg="mod">
          <ac:chgData name="Josef Gajda" userId="62354765-72cf-499b-b531-3c23b95cf578" providerId="ADAL" clId="{895B46C5-DCF4-4663-A1CD-2A5D2CAEE295}" dt="2025-05-10T16:28:15.639" v="173" actId="20577"/>
          <ac:spMkLst>
            <pc:docMk/>
            <pc:sldMk cId="1167152721" sldId="312"/>
            <ac:spMk id="4" creationId="{31D1B02A-A588-21E5-D8F8-D3ED8A7ED5E4}"/>
          </ac:spMkLst>
        </pc:spChg>
      </pc:sldChg>
      <pc:sldChg chg="modSp mod">
        <pc:chgData name="Josef Gajda" userId="62354765-72cf-499b-b531-3c23b95cf578" providerId="ADAL" clId="{895B46C5-DCF4-4663-A1CD-2A5D2CAEE295}" dt="2025-05-10T16:19:19.763" v="141" actId="12"/>
        <pc:sldMkLst>
          <pc:docMk/>
          <pc:sldMk cId="1098788989" sldId="316"/>
        </pc:sldMkLst>
        <pc:spChg chg="mod">
          <ac:chgData name="Josef Gajda" userId="62354765-72cf-499b-b531-3c23b95cf578" providerId="ADAL" clId="{895B46C5-DCF4-4663-A1CD-2A5D2CAEE295}" dt="2025-05-10T16:19:19.763" v="141" actId="12"/>
          <ac:spMkLst>
            <pc:docMk/>
            <pc:sldMk cId="1098788989" sldId="316"/>
            <ac:spMk id="8" creationId="{34C430A9-8E87-1353-6DB8-0E9F4A44B69A}"/>
          </ac:spMkLst>
        </pc:spChg>
      </pc:sldChg>
      <pc:sldChg chg="modSp mod">
        <pc:chgData name="Josef Gajda" userId="62354765-72cf-499b-b531-3c23b95cf578" providerId="ADAL" clId="{895B46C5-DCF4-4663-A1CD-2A5D2CAEE295}" dt="2025-05-10T16:57:09.041" v="236" actId="5793"/>
        <pc:sldMkLst>
          <pc:docMk/>
          <pc:sldMk cId="3435587831" sldId="332"/>
        </pc:sldMkLst>
        <pc:spChg chg="mod">
          <ac:chgData name="Josef Gajda" userId="62354765-72cf-499b-b531-3c23b95cf578" providerId="ADAL" clId="{895B46C5-DCF4-4663-A1CD-2A5D2CAEE295}" dt="2025-05-10T16:57:09.041" v="236" actId="5793"/>
          <ac:spMkLst>
            <pc:docMk/>
            <pc:sldMk cId="3435587831" sldId="332"/>
            <ac:spMk id="5" creationId="{AE8393EF-1278-AA77-EB7F-5E8AD31722BB}"/>
          </ac:spMkLst>
        </pc:spChg>
      </pc:sldChg>
      <pc:sldChg chg="modSp mod">
        <pc:chgData name="Josef Gajda" userId="62354765-72cf-499b-b531-3c23b95cf578" providerId="ADAL" clId="{895B46C5-DCF4-4663-A1CD-2A5D2CAEE295}" dt="2025-05-10T16:57:17.661" v="242" actId="5793"/>
        <pc:sldMkLst>
          <pc:docMk/>
          <pc:sldMk cId="3247280490" sldId="333"/>
        </pc:sldMkLst>
        <pc:spChg chg="mod">
          <ac:chgData name="Josef Gajda" userId="62354765-72cf-499b-b531-3c23b95cf578" providerId="ADAL" clId="{895B46C5-DCF4-4663-A1CD-2A5D2CAEE295}" dt="2025-05-10T16:57:17.661" v="242" actId="5793"/>
          <ac:spMkLst>
            <pc:docMk/>
            <pc:sldMk cId="3247280490" sldId="333"/>
            <ac:spMk id="4" creationId="{73FC2C81-C5F3-A2F7-5E1D-F8E89427A679}"/>
          </ac:spMkLst>
        </pc:spChg>
      </pc:sldChg>
      <pc:sldChg chg="modSp mod">
        <pc:chgData name="Josef Gajda" userId="62354765-72cf-499b-b531-3c23b95cf578" providerId="ADAL" clId="{895B46C5-DCF4-4663-A1CD-2A5D2CAEE295}" dt="2025-05-10T16:57:30.062" v="246" actId="27636"/>
        <pc:sldMkLst>
          <pc:docMk/>
          <pc:sldMk cId="3596858938" sldId="337"/>
        </pc:sldMkLst>
        <pc:spChg chg="mod">
          <ac:chgData name="Josef Gajda" userId="62354765-72cf-499b-b531-3c23b95cf578" providerId="ADAL" clId="{895B46C5-DCF4-4663-A1CD-2A5D2CAEE295}" dt="2025-05-10T16:57:30.062" v="246" actId="27636"/>
          <ac:spMkLst>
            <pc:docMk/>
            <pc:sldMk cId="3596858938" sldId="337"/>
            <ac:spMk id="2" creationId="{8BFD5CE7-C1DA-C8BC-B3F1-4A5158F5A35D}"/>
          </ac:spMkLst>
        </pc:spChg>
      </pc:sldChg>
      <pc:sldChg chg="modSp mod">
        <pc:chgData name="Josef Gajda" userId="62354765-72cf-499b-b531-3c23b95cf578" providerId="ADAL" clId="{895B46C5-DCF4-4663-A1CD-2A5D2CAEE295}" dt="2025-05-10T16:58:40.150" v="252" actId="20577"/>
        <pc:sldMkLst>
          <pc:docMk/>
          <pc:sldMk cId="3108049327" sldId="370"/>
        </pc:sldMkLst>
        <pc:spChg chg="mod">
          <ac:chgData name="Josef Gajda" userId="62354765-72cf-499b-b531-3c23b95cf578" providerId="ADAL" clId="{895B46C5-DCF4-4663-A1CD-2A5D2CAEE295}" dt="2025-05-10T16:58:40.150" v="252" actId="20577"/>
          <ac:spMkLst>
            <pc:docMk/>
            <pc:sldMk cId="3108049327" sldId="370"/>
            <ac:spMk id="4" creationId="{07C5AF5D-D581-5C01-1528-53F17360EAEB}"/>
          </ac:spMkLst>
        </pc:spChg>
      </pc:sldChg>
      <pc:sldChg chg="modSp mod">
        <pc:chgData name="Josef Gajda" userId="62354765-72cf-499b-b531-3c23b95cf578" providerId="ADAL" clId="{895B46C5-DCF4-4663-A1CD-2A5D2CAEE295}" dt="2025-05-10T16:33:09.046" v="224" actId="20577"/>
        <pc:sldMkLst>
          <pc:docMk/>
          <pc:sldMk cId="3809910067" sldId="377"/>
        </pc:sldMkLst>
        <pc:spChg chg="mod">
          <ac:chgData name="Josef Gajda" userId="62354765-72cf-499b-b531-3c23b95cf578" providerId="ADAL" clId="{895B46C5-DCF4-4663-A1CD-2A5D2CAEE295}" dt="2025-05-10T16:33:09.046" v="224" actId="20577"/>
          <ac:spMkLst>
            <pc:docMk/>
            <pc:sldMk cId="3809910067" sldId="377"/>
            <ac:spMk id="4" creationId="{04D1D519-112E-AA89-7EAC-4E47E690EBBE}"/>
          </ac:spMkLst>
        </pc:spChg>
      </pc:sldChg>
      <pc:sldChg chg="addSp delSp modSp mod">
        <pc:chgData name="Josef Gajda" userId="62354765-72cf-499b-b531-3c23b95cf578" providerId="ADAL" clId="{895B46C5-DCF4-4663-A1CD-2A5D2CAEE295}" dt="2025-05-10T16:29:37.882" v="178" actId="1076"/>
        <pc:sldMkLst>
          <pc:docMk/>
          <pc:sldMk cId="3901310630" sldId="379"/>
        </pc:sldMkLst>
        <pc:picChg chg="del">
          <ac:chgData name="Josef Gajda" userId="62354765-72cf-499b-b531-3c23b95cf578" providerId="ADAL" clId="{895B46C5-DCF4-4663-A1CD-2A5D2CAEE295}" dt="2025-05-10T16:29:32.763" v="174" actId="478"/>
          <ac:picMkLst>
            <pc:docMk/>
            <pc:sldMk cId="3901310630" sldId="379"/>
            <ac:picMk id="3" creationId="{7B0186AA-66A5-EADC-91BF-EF69A49B4F4B}"/>
          </ac:picMkLst>
        </pc:picChg>
        <pc:picChg chg="add mod">
          <ac:chgData name="Josef Gajda" userId="62354765-72cf-499b-b531-3c23b95cf578" providerId="ADAL" clId="{895B46C5-DCF4-4663-A1CD-2A5D2CAEE295}" dt="2025-05-10T16:29:37.882" v="178" actId="1076"/>
          <ac:picMkLst>
            <pc:docMk/>
            <pc:sldMk cId="3901310630" sldId="379"/>
            <ac:picMk id="5" creationId="{A80D7442-44BD-2A0F-5AA4-94A2F784B25E}"/>
          </ac:picMkLst>
        </pc:picChg>
      </pc:sldChg>
      <pc:sldChg chg="modSp mod">
        <pc:chgData name="Josef Gajda" userId="62354765-72cf-499b-b531-3c23b95cf578" providerId="ADAL" clId="{895B46C5-DCF4-4663-A1CD-2A5D2CAEE295}" dt="2025-05-10T16:12:13.086" v="23" actId="207"/>
        <pc:sldMkLst>
          <pc:docMk/>
          <pc:sldMk cId="478043734" sldId="381"/>
        </pc:sldMkLst>
        <pc:graphicFrameChg chg="mod modGraphic">
          <ac:chgData name="Josef Gajda" userId="62354765-72cf-499b-b531-3c23b95cf578" providerId="ADAL" clId="{895B46C5-DCF4-4663-A1CD-2A5D2CAEE295}" dt="2025-05-10T16:12:13.086" v="23" actId="207"/>
          <ac:graphicFrameMkLst>
            <pc:docMk/>
            <pc:sldMk cId="478043734" sldId="381"/>
            <ac:graphicFrameMk id="30" creationId="{F5C5D0F1-AE4B-E71C-B7CF-A3E996FA2EA4}"/>
          </ac:graphicFrameMkLst>
        </pc:graphicFrameChg>
      </pc:sldChg>
      <pc:sldChg chg="modSp add mod">
        <pc:chgData name="Josef Gajda" userId="62354765-72cf-499b-b531-3c23b95cf578" providerId="ADAL" clId="{895B46C5-DCF4-4663-A1CD-2A5D2CAEE295}" dt="2025-05-10T16:19:02.370" v="139" actId="12"/>
        <pc:sldMkLst>
          <pc:docMk/>
          <pc:sldMk cId="4268282338" sldId="382"/>
        </pc:sldMkLst>
        <pc:spChg chg="mod">
          <ac:chgData name="Josef Gajda" userId="62354765-72cf-499b-b531-3c23b95cf578" providerId="ADAL" clId="{895B46C5-DCF4-4663-A1CD-2A5D2CAEE295}" dt="2025-05-10T16:14:29.078" v="28" actId="20577"/>
          <ac:spMkLst>
            <pc:docMk/>
            <pc:sldMk cId="4268282338" sldId="382"/>
            <ac:spMk id="2" creationId="{84092333-D896-AC1B-4A80-522DF67AC8A7}"/>
          </ac:spMkLst>
        </pc:spChg>
        <pc:spChg chg="mod">
          <ac:chgData name="Josef Gajda" userId="62354765-72cf-499b-b531-3c23b95cf578" providerId="ADAL" clId="{895B46C5-DCF4-4663-A1CD-2A5D2CAEE295}" dt="2025-05-10T16:19:02.370" v="139" actId="12"/>
          <ac:spMkLst>
            <pc:docMk/>
            <pc:sldMk cId="4268282338" sldId="382"/>
            <ac:spMk id="8" creationId="{23E2A72D-6490-F797-8F7E-1A584AAA963B}"/>
          </ac:spMkLst>
        </pc:spChg>
      </pc:sldChg>
      <pc:sldChg chg="modSp add mod">
        <pc:chgData name="Josef Gajda" userId="62354765-72cf-499b-b531-3c23b95cf578" providerId="ADAL" clId="{895B46C5-DCF4-4663-A1CD-2A5D2CAEE295}" dt="2025-05-10T16:18:47.116" v="129" actId="12"/>
        <pc:sldMkLst>
          <pc:docMk/>
          <pc:sldMk cId="1559806713" sldId="383"/>
        </pc:sldMkLst>
        <pc:spChg chg="mod">
          <ac:chgData name="Josef Gajda" userId="62354765-72cf-499b-b531-3c23b95cf578" providerId="ADAL" clId="{895B46C5-DCF4-4663-A1CD-2A5D2CAEE295}" dt="2025-05-10T16:17:46.067" v="96" actId="27636"/>
          <ac:spMkLst>
            <pc:docMk/>
            <pc:sldMk cId="1559806713" sldId="383"/>
            <ac:spMk id="2" creationId="{DF852C09-0FDE-12E8-F2C0-0EF52DBCE879}"/>
          </ac:spMkLst>
        </pc:spChg>
        <pc:spChg chg="mod">
          <ac:chgData name="Josef Gajda" userId="62354765-72cf-499b-b531-3c23b95cf578" providerId="ADAL" clId="{895B46C5-DCF4-4663-A1CD-2A5D2CAEE295}" dt="2025-05-10T16:18:47.116" v="129" actId="12"/>
          <ac:spMkLst>
            <pc:docMk/>
            <pc:sldMk cId="1559806713" sldId="383"/>
            <ac:spMk id="8" creationId="{F857F7F8-D075-CAD2-A4BF-B2136779823D}"/>
          </ac:spMkLst>
        </pc:spChg>
      </pc:sldChg>
      <pc:sldChg chg="modSp add mod">
        <pc:chgData name="Josef Gajda" userId="62354765-72cf-499b-b531-3c23b95cf578" providerId="ADAL" clId="{895B46C5-DCF4-4663-A1CD-2A5D2CAEE295}" dt="2025-05-10T16:25:36.671" v="160" actId="255"/>
        <pc:sldMkLst>
          <pc:docMk/>
          <pc:sldMk cId="875724705" sldId="384"/>
        </pc:sldMkLst>
        <pc:spChg chg="mod">
          <ac:chgData name="Josef Gajda" userId="62354765-72cf-499b-b531-3c23b95cf578" providerId="ADAL" clId="{895B46C5-DCF4-4663-A1CD-2A5D2CAEE295}" dt="2025-05-10T16:20:03.506" v="144" actId="20577"/>
          <ac:spMkLst>
            <pc:docMk/>
            <pc:sldMk cId="875724705" sldId="384"/>
            <ac:spMk id="2" creationId="{18265733-0197-7502-7F85-FBBF3B0AA99C}"/>
          </ac:spMkLst>
        </pc:spChg>
        <pc:spChg chg="mod">
          <ac:chgData name="Josef Gajda" userId="62354765-72cf-499b-b531-3c23b95cf578" providerId="ADAL" clId="{895B46C5-DCF4-4663-A1CD-2A5D2CAEE295}" dt="2025-05-10T16:25:36.671" v="160" actId="255"/>
          <ac:spMkLst>
            <pc:docMk/>
            <pc:sldMk cId="875724705" sldId="384"/>
            <ac:spMk id="8" creationId="{ACA65946-C3E3-3CA8-0261-03CD0B1F7092}"/>
          </ac:spMkLst>
        </pc:spChg>
      </pc:sldChg>
    </pc:docChg>
  </pc:docChgLst>
  <pc:docChgLst>
    <pc:chgData name="Hana Žahourová" userId="230038c9-a3ca-4475-b002-a1afd1b1f2d3" providerId="ADAL" clId="{70146620-AA08-9C43-A060-E828AE501011}"/>
    <pc:docChg chg="undo custSel addSld delSld modSld">
      <pc:chgData name="Hana Žahourová" userId="230038c9-a3ca-4475-b002-a1afd1b1f2d3" providerId="ADAL" clId="{70146620-AA08-9C43-A060-E828AE501011}" dt="2025-05-08T16:37:10.284" v="966" actId="20577"/>
      <pc:docMkLst>
        <pc:docMk/>
      </pc:docMkLst>
      <pc:sldChg chg="modSp mod">
        <pc:chgData name="Hana Žahourová" userId="230038c9-a3ca-4475-b002-a1afd1b1f2d3" providerId="ADAL" clId="{70146620-AA08-9C43-A060-E828AE501011}" dt="2025-04-03T11:03:21.104" v="8" actId="20577"/>
        <pc:sldMkLst>
          <pc:docMk/>
          <pc:sldMk cId="899022718" sldId="285"/>
        </pc:sldMkLst>
        <pc:spChg chg="mod">
          <ac:chgData name="Hana Žahourová" userId="230038c9-a3ca-4475-b002-a1afd1b1f2d3" providerId="ADAL" clId="{70146620-AA08-9C43-A060-E828AE501011}" dt="2025-04-03T11:03:21.104" v="8" actId="20577"/>
          <ac:spMkLst>
            <pc:docMk/>
            <pc:sldMk cId="899022718" sldId="285"/>
            <ac:spMk id="2" creationId="{6DC8903B-1E09-1F86-58A9-F8FAB7A289F8}"/>
          </ac:spMkLst>
        </pc:spChg>
        <pc:spChg chg="mod">
          <ac:chgData name="Hana Žahourová" userId="230038c9-a3ca-4475-b002-a1afd1b1f2d3" providerId="ADAL" clId="{70146620-AA08-9C43-A060-E828AE501011}" dt="2025-04-03T11:03:13.656" v="2" actId="1076"/>
          <ac:spMkLst>
            <pc:docMk/>
            <pc:sldMk cId="899022718" sldId="285"/>
            <ac:spMk id="8" creationId="{E29E5E70-22CD-4E96-8CAB-90368F655649}"/>
          </ac:spMkLst>
        </pc:spChg>
        <pc:spChg chg="mod">
          <ac:chgData name="Hana Žahourová" userId="230038c9-a3ca-4475-b002-a1afd1b1f2d3" providerId="ADAL" clId="{70146620-AA08-9C43-A060-E828AE501011}" dt="2025-04-03T11:03:09.655" v="1" actId="1076"/>
          <ac:spMkLst>
            <pc:docMk/>
            <pc:sldMk cId="899022718" sldId="285"/>
            <ac:spMk id="9" creationId="{C9002A16-94F7-4B76-9824-2D769080A319}"/>
          </ac:spMkLst>
        </pc:spChg>
      </pc:sldChg>
      <pc:sldChg chg="modSp mod">
        <pc:chgData name="Hana Žahourová" userId="230038c9-a3ca-4475-b002-a1afd1b1f2d3" providerId="ADAL" clId="{70146620-AA08-9C43-A060-E828AE501011}" dt="2025-04-03T11:12:24.025" v="328" actId="20577"/>
        <pc:sldMkLst>
          <pc:docMk/>
          <pc:sldMk cId="513558484" sldId="289"/>
        </pc:sldMkLst>
        <pc:spChg chg="mod">
          <ac:chgData name="Hana Žahourová" userId="230038c9-a3ca-4475-b002-a1afd1b1f2d3" providerId="ADAL" clId="{70146620-AA08-9C43-A060-E828AE501011}" dt="2025-04-03T11:12:24.025" v="328" actId="20577"/>
          <ac:spMkLst>
            <pc:docMk/>
            <pc:sldMk cId="513558484" sldId="289"/>
            <ac:spMk id="3" creationId="{8D0D4454-B025-E60E-9BD8-C5222B9054CD}"/>
          </ac:spMkLst>
        </pc:spChg>
      </pc:sldChg>
      <pc:sldChg chg="del">
        <pc:chgData name="Hana Žahourová" userId="230038c9-a3ca-4475-b002-a1afd1b1f2d3" providerId="ADAL" clId="{70146620-AA08-9C43-A060-E828AE501011}" dt="2025-04-03T11:18:22.407" v="329" actId="2696"/>
        <pc:sldMkLst>
          <pc:docMk/>
          <pc:sldMk cId="4271118003" sldId="290"/>
        </pc:sldMkLst>
      </pc:sldChg>
      <pc:sldChg chg="del">
        <pc:chgData name="Hana Žahourová" userId="230038c9-a3ca-4475-b002-a1afd1b1f2d3" providerId="ADAL" clId="{70146620-AA08-9C43-A060-E828AE501011}" dt="2025-04-03T11:18:32.510" v="330" actId="2696"/>
        <pc:sldMkLst>
          <pc:docMk/>
          <pc:sldMk cId="4213830235" sldId="291"/>
        </pc:sldMkLst>
      </pc:sldChg>
      <pc:sldChg chg="del">
        <pc:chgData name="Hana Žahourová" userId="230038c9-a3ca-4475-b002-a1afd1b1f2d3" providerId="ADAL" clId="{70146620-AA08-9C43-A060-E828AE501011}" dt="2025-04-03T11:18:32.510" v="330" actId="2696"/>
        <pc:sldMkLst>
          <pc:docMk/>
          <pc:sldMk cId="227676784" sldId="292"/>
        </pc:sldMkLst>
      </pc:sldChg>
      <pc:sldChg chg="del">
        <pc:chgData name="Hana Žahourová" userId="230038c9-a3ca-4475-b002-a1afd1b1f2d3" providerId="ADAL" clId="{70146620-AA08-9C43-A060-E828AE501011}" dt="2025-04-03T11:18:32.510" v="330" actId="2696"/>
        <pc:sldMkLst>
          <pc:docMk/>
          <pc:sldMk cId="1345656917" sldId="293"/>
        </pc:sldMkLst>
      </pc:sldChg>
      <pc:sldChg chg="modSp mod">
        <pc:chgData name="Hana Žahourová" userId="230038c9-a3ca-4475-b002-a1afd1b1f2d3" providerId="ADAL" clId="{70146620-AA08-9C43-A060-E828AE501011}" dt="2025-04-03T11:19:21.354" v="357" actId="20577"/>
        <pc:sldMkLst>
          <pc:docMk/>
          <pc:sldMk cId="1831609072" sldId="294"/>
        </pc:sldMkLst>
        <pc:spChg chg="mod">
          <ac:chgData name="Hana Žahourová" userId="230038c9-a3ca-4475-b002-a1afd1b1f2d3" providerId="ADAL" clId="{70146620-AA08-9C43-A060-E828AE501011}" dt="2025-04-03T11:19:21.354" v="357" actId="20577"/>
          <ac:spMkLst>
            <pc:docMk/>
            <pc:sldMk cId="1831609072" sldId="294"/>
            <ac:spMk id="2" creationId="{12A949AB-31F8-13A1-14D7-CEE277F11803}"/>
          </ac:spMkLst>
        </pc:spChg>
      </pc:sldChg>
      <pc:sldChg chg="modSp mod">
        <pc:chgData name="Hana Žahourová" userId="230038c9-a3ca-4475-b002-a1afd1b1f2d3" providerId="ADAL" clId="{70146620-AA08-9C43-A060-E828AE501011}" dt="2025-05-05T07:53:03.764" v="557" actId="20577"/>
        <pc:sldMkLst>
          <pc:docMk/>
          <pc:sldMk cId="3677644380" sldId="298"/>
        </pc:sldMkLst>
        <pc:spChg chg="mod">
          <ac:chgData name="Hana Žahourová" userId="230038c9-a3ca-4475-b002-a1afd1b1f2d3" providerId="ADAL" clId="{70146620-AA08-9C43-A060-E828AE501011}" dt="2025-05-05T07:53:03.764" v="557" actId="20577"/>
          <ac:spMkLst>
            <pc:docMk/>
            <pc:sldMk cId="3677644380" sldId="298"/>
            <ac:spMk id="3" creationId="{FD866C86-EEEB-E0DC-2B66-C1C52D7D96EC}"/>
          </ac:spMkLst>
        </pc:spChg>
      </pc:sldChg>
      <pc:sldChg chg="modSp new mod">
        <pc:chgData name="Hana Žahourová" userId="230038c9-a3ca-4475-b002-a1afd1b1f2d3" providerId="ADAL" clId="{70146620-AA08-9C43-A060-E828AE501011}" dt="2025-05-08T16:37:10.284" v="966" actId="20577"/>
        <pc:sldMkLst>
          <pc:docMk/>
          <pc:sldMk cId="2943758025" sldId="299"/>
        </pc:sldMkLst>
        <pc:spChg chg="mod">
          <ac:chgData name="Hana Žahourová" userId="230038c9-a3ca-4475-b002-a1afd1b1f2d3" providerId="ADAL" clId="{70146620-AA08-9C43-A060-E828AE501011}" dt="2025-05-08T16:37:10.284" v="966" actId="20577"/>
          <ac:spMkLst>
            <pc:docMk/>
            <pc:sldMk cId="2943758025" sldId="299"/>
            <ac:spMk id="3" creationId="{7EC5D2A5-BBE4-E1B9-623D-5613EB969BD0}"/>
          </ac:spMkLst>
        </pc:spChg>
      </pc:sldChg>
    </pc:docChg>
  </pc:docChgLst>
  <pc:docChgLst>
    <pc:chgData name="Josef Gajda" userId="S::gajj02@vse.cz::62354765-72cf-499b-b531-3c23b95cf578" providerId="AD" clId="Web-{F53BB5F9-0E36-61FC-48EC-F41BF3A883BF}"/>
    <pc:docChg chg="addSld delSld modSld">
      <pc:chgData name="Josef Gajda" userId="S::gajj02@vse.cz::62354765-72cf-499b-b531-3c23b95cf578" providerId="AD" clId="Web-{F53BB5F9-0E36-61FC-48EC-F41BF3A883BF}" dt="2025-05-09T01:15:24.251" v="160" actId="1076"/>
      <pc:docMkLst>
        <pc:docMk/>
      </pc:docMkLst>
      <pc:sldChg chg="del">
        <pc:chgData name="Josef Gajda" userId="S::gajj02@vse.cz::62354765-72cf-499b-b531-3c23b95cf578" providerId="AD" clId="Web-{F53BB5F9-0E36-61FC-48EC-F41BF3A883BF}" dt="2025-05-09T01:13:31.223" v="107"/>
        <pc:sldMkLst>
          <pc:docMk/>
          <pc:sldMk cId="1885558381" sldId="310"/>
        </pc:sldMkLst>
      </pc:sldChg>
      <pc:sldChg chg="modSp add replId">
        <pc:chgData name="Josef Gajda" userId="S::gajj02@vse.cz::62354765-72cf-499b-b531-3c23b95cf578" providerId="AD" clId="Web-{F53BB5F9-0E36-61FC-48EC-F41BF3A883BF}" dt="2025-05-09T01:12:37.205" v="106" actId="14100"/>
        <pc:sldMkLst>
          <pc:docMk/>
          <pc:sldMk cId="2338605995" sldId="318"/>
        </pc:sldMkLst>
        <pc:spChg chg="mod">
          <ac:chgData name="Josef Gajda" userId="S::gajj02@vse.cz::62354765-72cf-499b-b531-3c23b95cf578" providerId="AD" clId="Web-{F53BB5F9-0E36-61FC-48EC-F41BF3A883BF}" dt="2025-05-09T01:12:34.815" v="105" actId="1076"/>
          <ac:spMkLst>
            <pc:docMk/>
            <pc:sldMk cId="2338605995" sldId="318"/>
            <ac:spMk id="2" creationId="{40F6B8F7-2625-07A5-FF58-F11C7739454A}"/>
          </ac:spMkLst>
        </pc:spChg>
        <pc:spChg chg="mod">
          <ac:chgData name="Josef Gajda" userId="S::gajj02@vse.cz::62354765-72cf-499b-b531-3c23b95cf578" providerId="AD" clId="Web-{F53BB5F9-0E36-61FC-48EC-F41BF3A883BF}" dt="2025-05-09T01:12:37.205" v="106" actId="14100"/>
          <ac:spMkLst>
            <pc:docMk/>
            <pc:sldMk cId="2338605995" sldId="318"/>
            <ac:spMk id="5" creationId="{E267A6F3-953B-BA23-2847-914A93E7EE92}"/>
          </ac:spMkLst>
        </pc:spChg>
      </pc:sldChg>
      <pc:sldChg chg="modSp add replId">
        <pc:chgData name="Josef Gajda" userId="S::gajj02@vse.cz::62354765-72cf-499b-b531-3c23b95cf578" providerId="AD" clId="Web-{F53BB5F9-0E36-61FC-48EC-F41BF3A883BF}" dt="2025-05-09T01:15:24.251" v="160" actId="1076"/>
        <pc:sldMkLst>
          <pc:docMk/>
          <pc:sldMk cId="3975517818" sldId="319"/>
        </pc:sldMkLst>
        <pc:spChg chg="mod">
          <ac:chgData name="Josef Gajda" userId="S::gajj02@vse.cz::62354765-72cf-499b-b531-3c23b95cf578" providerId="AD" clId="Web-{F53BB5F9-0E36-61FC-48EC-F41BF3A883BF}" dt="2025-05-09T01:14:18.537" v="116" actId="20577"/>
          <ac:spMkLst>
            <pc:docMk/>
            <pc:sldMk cId="3975517818" sldId="319"/>
            <ac:spMk id="2" creationId="{23CAB2D7-CBEF-F114-5856-898B3A93B1CD}"/>
          </ac:spMkLst>
        </pc:spChg>
        <pc:spChg chg="mod">
          <ac:chgData name="Josef Gajda" userId="S::gajj02@vse.cz::62354765-72cf-499b-b531-3c23b95cf578" providerId="AD" clId="Web-{F53BB5F9-0E36-61FC-48EC-F41BF3A883BF}" dt="2025-05-09T01:15:24.251" v="160" actId="1076"/>
          <ac:spMkLst>
            <pc:docMk/>
            <pc:sldMk cId="3975517818" sldId="319"/>
            <ac:spMk id="3" creationId="{A7F64BC1-0BD4-4FC4-DA28-C0DDE7A2552C}"/>
          </ac:spMkLst>
        </pc:spChg>
      </pc:sldChg>
    </pc:docChg>
  </pc:docChgLst>
  <pc:docChgLst>
    <pc:chgData name="Josef Gajda" userId="62354765-72cf-499b-b531-3c23b95cf578" providerId="ADAL" clId="{BCE2E384-7ED5-4422-9CB2-BD17EAA33250}"/>
    <pc:docChg chg="undo custSel modSld">
      <pc:chgData name="Josef Gajda" userId="62354765-72cf-499b-b531-3c23b95cf578" providerId="ADAL" clId="{BCE2E384-7ED5-4422-9CB2-BD17EAA33250}" dt="2025-05-09T13:05:44.956" v="407"/>
      <pc:docMkLst>
        <pc:docMk/>
      </pc:docMkLst>
      <pc:sldChg chg="modSp mod">
        <pc:chgData name="Josef Gajda" userId="62354765-72cf-499b-b531-3c23b95cf578" providerId="ADAL" clId="{BCE2E384-7ED5-4422-9CB2-BD17EAA33250}" dt="2025-05-09T08:07:47.381" v="174" actId="20577"/>
        <pc:sldMkLst>
          <pc:docMk/>
          <pc:sldMk cId="2343428302" sldId="297"/>
        </pc:sldMkLst>
        <pc:spChg chg="mod">
          <ac:chgData name="Josef Gajda" userId="62354765-72cf-499b-b531-3c23b95cf578" providerId="ADAL" clId="{BCE2E384-7ED5-4422-9CB2-BD17EAA33250}" dt="2025-05-09T08:07:47.381" v="174" actId="20577"/>
          <ac:spMkLst>
            <pc:docMk/>
            <pc:sldMk cId="2343428302" sldId="297"/>
            <ac:spMk id="5" creationId="{AFA138E7-0F4D-071B-8AAA-1A72D9C18E58}"/>
          </ac:spMkLst>
        </pc:spChg>
      </pc:sldChg>
      <pc:sldChg chg="modSp mod">
        <pc:chgData name="Josef Gajda" userId="62354765-72cf-499b-b531-3c23b95cf578" providerId="ADAL" clId="{BCE2E384-7ED5-4422-9CB2-BD17EAA33250}" dt="2025-05-09T13:02:48.513" v="357" actId="1076"/>
        <pc:sldMkLst>
          <pc:docMk/>
          <pc:sldMk cId="1608904482" sldId="303"/>
        </pc:sldMkLst>
        <pc:graphicFrameChg chg="mod">
          <ac:chgData name="Josef Gajda" userId="62354765-72cf-499b-b531-3c23b95cf578" providerId="ADAL" clId="{BCE2E384-7ED5-4422-9CB2-BD17EAA33250}" dt="2025-05-09T13:02:48.513" v="357" actId="1076"/>
          <ac:graphicFrameMkLst>
            <pc:docMk/>
            <pc:sldMk cId="1608904482" sldId="303"/>
            <ac:graphicFrameMk id="12" creationId="{F89815A8-E3BE-DB7A-0D3D-31534B6F2DB6}"/>
          </ac:graphicFrameMkLst>
        </pc:graphicFrameChg>
      </pc:sldChg>
      <pc:sldChg chg="addSp delSp modSp mod">
        <pc:chgData name="Josef Gajda" userId="62354765-72cf-499b-b531-3c23b95cf578" providerId="ADAL" clId="{BCE2E384-7ED5-4422-9CB2-BD17EAA33250}" dt="2025-05-09T08:09:05.641" v="190" actId="14100"/>
        <pc:sldMkLst>
          <pc:docMk/>
          <pc:sldMk cId="3039824577" sldId="308"/>
        </pc:sldMkLst>
        <pc:spChg chg="add mod">
          <ac:chgData name="Josef Gajda" userId="62354765-72cf-499b-b531-3c23b95cf578" providerId="ADAL" clId="{BCE2E384-7ED5-4422-9CB2-BD17EAA33250}" dt="2025-05-09T08:08:15.856" v="187" actId="478"/>
          <ac:spMkLst>
            <pc:docMk/>
            <pc:sldMk cId="3039824577" sldId="308"/>
            <ac:spMk id="4" creationId="{D0789B7A-566B-1FD0-F5C6-83D51873B468}"/>
          </ac:spMkLst>
        </pc:spChg>
        <pc:picChg chg="del">
          <ac:chgData name="Josef Gajda" userId="62354765-72cf-499b-b531-3c23b95cf578" providerId="ADAL" clId="{BCE2E384-7ED5-4422-9CB2-BD17EAA33250}" dt="2025-05-09T08:08:15.856" v="187" actId="478"/>
          <ac:picMkLst>
            <pc:docMk/>
            <pc:sldMk cId="3039824577" sldId="308"/>
            <ac:picMk id="5" creationId="{4A2F57C6-1C49-E4B4-73B3-052397C4FA07}"/>
          </ac:picMkLst>
        </pc:picChg>
        <pc:picChg chg="add mod">
          <ac:chgData name="Josef Gajda" userId="62354765-72cf-499b-b531-3c23b95cf578" providerId="ADAL" clId="{BCE2E384-7ED5-4422-9CB2-BD17EAA33250}" dt="2025-05-09T08:09:05.641" v="190" actId="14100"/>
          <ac:picMkLst>
            <pc:docMk/>
            <pc:sldMk cId="3039824577" sldId="308"/>
            <ac:picMk id="7" creationId="{11EC6218-241C-8105-9F0F-8EB4A8B782B5}"/>
          </ac:picMkLst>
        </pc:picChg>
      </pc:sldChg>
      <pc:sldChg chg="modSp mod">
        <pc:chgData name="Josef Gajda" userId="62354765-72cf-499b-b531-3c23b95cf578" providerId="ADAL" clId="{BCE2E384-7ED5-4422-9CB2-BD17EAA33250}" dt="2025-05-09T08:12:02.100" v="211" actId="20577"/>
        <pc:sldMkLst>
          <pc:docMk/>
          <pc:sldMk cId="171208457" sldId="309"/>
        </pc:sldMkLst>
        <pc:spChg chg="mod">
          <ac:chgData name="Josef Gajda" userId="62354765-72cf-499b-b531-3c23b95cf578" providerId="ADAL" clId="{BCE2E384-7ED5-4422-9CB2-BD17EAA33250}" dt="2025-05-09T08:12:02.100" v="211" actId="20577"/>
          <ac:spMkLst>
            <pc:docMk/>
            <pc:sldMk cId="171208457" sldId="309"/>
            <ac:spMk id="8" creationId="{E1E2C141-E5C4-0045-008B-42E82BDCFA25}"/>
          </ac:spMkLst>
        </pc:spChg>
        <pc:graphicFrameChg chg="mod modGraphic">
          <ac:chgData name="Josef Gajda" userId="62354765-72cf-499b-b531-3c23b95cf578" providerId="ADAL" clId="{BCE2E384-7ED5-4422-9CB2-BD17EAA33250}" dt="2025-05-09T08:11:52.014" v="208"/>
          <ac:graphicFrameMkLst>
            <pc:docMk/>
            <pc:sldMk cId="171208457" sldId="309"/>
            <ac:graphicFrameMk id="30" creationId="{01C1559A-650A-C655-24B2-395ABE4462D0}"/>
          </ac:graphicFrameMkLst>
        </pc:graphicFrameChg>
      </pc:sldChg>
      <pc:sldChg chg="modSp mod">
        <pc:chgData name="Josef Gajda" userId="62354765-72cf-499b-b531-3c23b95cf578" providerId="ADAL" clId="{BCE2E384-7ED5-4422-9CB2-BD17EAA33250}" dt="2025-05-09T08:25:51.076" v="346" actId="255"/>
        <pc:sldMkLst>
          <pc:docMk/>
          <pc:sldMk cId="1167152721" sldId="312"/>
        </pc:sldMkLst>
        <pc:spChg chg="mod">
          <ac:chgData name="Josef Gajda" userId="62354765-72cf-499b-b531-3c23b95cf578" providerId="ADAL" clId="{BCE2E384-7ED5-4422-9CB2-BD17EAA33250}" dt="2025-05-09T08:25:51.076" v="346" actId="255"/>
          <ac:spMkLst>
            <pc:docMk/>
            <pc:sldMk cId="1167152721" sldId="312"/>
            <ac:spMk id="4" creationId="{31D1B02A-A588-21E5-D8F8-D3ED8A7ED5E4}"/>
          </ac:spMkLst>
        </pc:spChg>
      </pc:sldChg>
      <pc:sldChg chg="modSp mod">
        <pc:chgData name="Josef Gajda" userId="62354765-72cf-499b-b531-3c23b95cf578" providerId="ADAL" clId="{BCE2E384-7ED5-4422-9CB2-BD17EAA33250}" dt="2025-05-09T08:09:28.304" v="202" actId="20577"/>
        <pc:sldMkLst>
          <pc:docMk/>
          <pc:sldMk cId="2538922761" sldId="313"/>
        </pc:sldMkLst>
        <pc:spChg chg="mod">
          <ac:chgData name="Josef Gajda" userId="62354765-72cf-499b-b531-3c23b95cf578" providerId="ADAL" clId="{BCE2E384-7ED5-4422-9CB2-BD17EAA33250}" dt="2025-05-09T08:09:28.304" v="202" actId="20577"/>
          <ac:spMkLst>
            <pc:docMk/>
            <pc:sldMk cId="2538922761" sldId="313"/>
            <ac:spMk id="4" creationId="{8F921E99-17CE-936C-02B4-21853D084F4B}"/>
          </ac:spMkLst>
        </pc:spChg>
      </pc:sldChg>
      <pc:sldChg chg="modSp mod">
        <pc:chgData name="Josef Gajda" userId="62354765-72cf-499b-b531-3c23b95cf578" providerId="ADAL" clId="{BCE2E384-7ED5-4422-9CB2-BD17EAA33250}" dt="2025-05-09T08:22:05.235" v="332" actId="20577"/>
        <pc:sldMkLst>
          <pc:docMk/>
          <pc:sldMk cId="1906175896" sldId="315"/>
        </pc:sldMkLst>
        <pc:spChg chg="mod">
          <ac:chgData name="Josef Gajda" userId="62354765-72cf-499b-b531-3c23b95cf578" providerId="ADAL" clId="{BCE2E384-7ED5-4422-9CB2-BD17EAA33250}" dt="2025-05-09T08:13:50.056" v="213" actId="20577"/>
          <ac:spMkLst>
            <pc:docMk/>
            <pc:sldMk cId="1906175896" sldId="315"/>
            <ac:spMk id="2" creationId="{884553C2-4688-7A66-C0F5-04F0983C3F1B}"/>
          </ac:spMkLst>
        </pc:spChg>
        <pc:spChg chg="mod">
          <ac:chgData name="Josef Gajda" userId="62354765-72cf-499b-b531-3c23b95cf578" providerId="ADAL" clId="{BCE2E384-7ED5-4422-9CB2-BD17EAA33250}" dt="2025-05-09T08:22:05.235" v="332" actId="20577"/>
          <ac:spMkLst>
            <pc:docMk/>
            <pc:sldMk cId="1906175896" sldId="315"/>
            <ac:spMk id="8" creationId="{7AB48565-165A-5C1D-8A58-C65DC389FFFE}"/>
          </ac:spMkLst>
        </pc:spChg>
      </pc:sldChg>
      <pc:sldChg chg="modSp mod">
        <pc:chgData name="Josef Gajda" userId="62354765-72cf-499b-b531-3c23b95cf578" providerId="ADAL" clId="{BCE2E384-7ED5-4422-9CB2-BD17EAA33250}" dt="2025-05-09T08:20:08.441" v="320" actId="20577"/>
        <pc:sldMkLst>
          <pc:docMk/>
          <pc:sldMk cId="1098788989" sldId="316"/>
        </pc:sldMkLst>
        <pc:spChg chg="mod">
          <ac:chgData name="Josef Gajda" userId="62354765-72cf-499b-b531-3c23b95cf578" providerId="ADAL" clId="{BCE2E384-7ED5-4422-9CB2-BD17EAA33250}" dt="2025-05-09T08:18:11.375" v="233" actId="20577"/>
          <ac:spMkLst>
            <pc:docMk/>
            <pc:sldMk cId="1098788989" sldId="316"/>
            <ac:spMk id="2" creationId="{85A9E1E5-9806-01BD-4E57-A3DAF1E4F061}"/>
          </ac:spMkLst>
        </pc:spChg>
        <pc:spChg chg="mod">
          <ac:chgData name="Josef Gajda" userId="62354765-72cf-499b-b531-3c23b95cf578" providerId="ADAL" clId="{BCE2E384-7ED5-4422-9CB2-BD17EAA33250}" dt="2025-05-09T08:20:08.441" v="320" actId="20577"/>
          <ac:spMkLst>
            <pc:docMk/>
            <pc:sldMk cId="1098788989" sldId="316"/>
            <ac:spMk id="8" creationId="{34C430A9-8E87-1353-6DB8-0E9F4A44B69A}"/>
          </ac:spMkLst>
        </pc:spChg>
      </pc:sldChg>
      <pc:sldChg chg="modSp mod">
        <pc:chgData name="Josef Gajda" userId="62354765-72cf-499b-b531-3c23b95cf578" providerId="ADAL" clId="{BCE2E384-7ED5-4422-9CB2-BD17EAA33250}" dt="2025-05-09T08:25:04.736" v="343" actId="255"/>
        <pc:sldMkLst>
          <pc:docMk/>
          <pc:sldMk cId="125917913" sldId="317"/>
        </pc:sldMkLst>
        <pc:spChg chg="mod">
          <ac:chgData name="Josef Gajda" userId="62354765-72cf-499b-b531-3c23b95cf578" providerId="ADAL" clId="{BCE2E384-7ED5-4422-9CB2-BD17EAA33250}" dt="2025-05-09T08:24:48.603" v="342" actId="1076"/>
          <ac:spMkLst>
            <pc:docMk/>
            <pc:sldMk cId="125917913" sldId="317"/>
            <ac:spMk id="3" creationId="{F72B8C27-B18D-D1BB-2A88-91E7A887BC3D}"/>
          </ac:spMkLst>
        </pc:spChg>
        <pc:spChg chg="mod">
          <ac:chgData name="Josef Gajda" userId="62354765-72cf-499b-b531-3c23b95cf578" providerId="ADAL" clId="{BCE2E384-7ED5-4422-9CB2-BD17EAA33250}" dt="2025-05-09T08:25:04.736" v="343" actId="255"/>
          <ac:spMkLst>
            <pc:docMk/>
            <pc:sldMk cId="125917913" sldId="317"/>
            <ac:spMk id="8" creationId="{8E23BE19-C347-BC09-2862-419477E29805}"/>
          </ac:spMkLst>
        </pc:spChg>
      </pc:sldChg>
      <pc:sldChg chg="modSp mod">
        <pc:chgData name="Josef Gajda" userId="62354765-72cf-499b-b531-3c23b95cf578" providerId="ADAL" clId="{BCE2E384-7ED5-4422-9CB2-BD17EAA33250}" dt="2025-05-09T08:26:29.204" v="349" actId="404"/>
        <pc:sldMkLst>
          <pc:docMk/>
          <pc:sldMk cId="2338605995" sldId="318"/>
        </pc:sldMkLst>
        <pc:spChg chg="mod">
          <ac:chgData name="Josef Gajda" userId="62354765-72cf-499b-b531-3c23b95cf578" providerId="ADAL" clId="{BCE2E384-7ED5-4422-9CB2-BD17EAA33250}" dt="2025-05-09T08:26:29.204" v="349" actId="404"/>
          <ac:spMkLst>
            <pc:docMk/>
            <pc:sldMk cId="2338605995" sldId="318"/>
            <ac:spMk id="5" creationId="{E267A6F3-953B-BA23-2847-914A93E7EE92}"/>
          </ac:spMkLst>
        </pc:spChg>
      </pc:sldChg>
      <pc:sldChg chg="modSp mod">
        <pc:chgData name="Josef Gajda" userId="62354765-72cf-499b-b531-3c23b95cf578" providerId="ADAL" clId="{BCE2E384-7ED5-4422-9CB2-BD17EAA33250}" dt="2025-05-09T12:43:16.356" v="350" actId="403"/>
        <pc:sldMkLst>
          <pc:docMk/>
          <pc:sldMk cId="3062784149" sldId="335"/>
        </pc:sldMkLst>
        <pc:spChg chg="mod">
          <ac:chgData name="Josef Gajda" userId="62354765-72cf-499b-b531-3c23b95cf578" providerId="ADAL" clId="{BCE2E384-7ED5-4422-9CB2-BD17EAA33250}" dt="2025-05-09T12:43:16.356" v="350" actId="403"/>
          <ac:spMkLst>
            <pc:docMk/>
            <pc:sldMk cId="3062784149" sldId="335"/>
            <ac:spMk id="4" creationId="{FEF2255D-CB72-9CF0-14D3-FE1AB4F45B5C}"/>
          </ac:spMkLst>
        </pc:spChg>
      </pc:sldChg>
      <pc:sldChg chg="modSp mod">
        <pc:chgData name="Josef Gajda" userId="62354765-72cf-499b-b531-3c23b95cf578" providerId="ADAL" clId="{BCE2E384-7ED5-4422-9CB2-BD17EAA33250}" dt="2025-05-09T12:44:17.460" v="354" actId="404"/>
        <pc:sldMkLst>
          <pc:docMk/>
          <pc:sldMk cId="1026765276" sldId="346"/>
        </pc:sldMkLst>
        <pc:spChg chg="mod">
          <ac:chgData name="Josef Gajda" userId="62354765-72cf-499b-b531-3c23b95cf578" providerId="ADAL" clId="{BCE2E384-7ED5-4422-9CB2-BD17EAA33250}" dt="2025-05-09T12:44:17.460" v="354" actId="404"/>
          <ac:spMkLst>
            <pc:docMk/>
            <pc:sldMk cId="1026765276" sldId="346"/>
            <ac:spMk id="5" creationId="{90D91087-F1DB-0B79-73B4-89BD03319F09}"/>
          </ac:spMkLst>
        </pc:spChg>
      </pc:sldChg>
      <pc:sldChg chg="modSp mod">
        <pc:chgData name="Josef Gajda" userId="62354765-72cf-499b-b531-3c23b95cf578" providerId="ADAL" clId="{BCE2E384-7ED5-4422-9CB2-BD17EAA33250}" dt="2025-05-09T12:43:30.913" v="352" actId="403"/>
        <pc:sldMkLst>
          <pc:docMk/>
          <pc:sldMk cId="559605819" sldId="355"/>
        </pc:sldMkLst>
        <pc:spChg chg="mod">
          <ac:chgData name="Josef Gajda" userId="62354765-72cf-499b-b531-3c23b95cf578" providerId="ADAL" clId="{BCE2E384-7ED5-4422-9CB2-BD17EAA33250}" dt="2025-05-09T12:43:30.913" v="352" actId="403"/>
          <ac:spMkLst>
            <pc:docMk/>
            <pc:sldMk cId="559605819" sldId="355"/>
            <ac:spMk id="9" creationId="{886E5479-895D-5730-F9F7-43F10961C082}"/>
          </ac:spMkLst>
        </pc:spChg>
      </pc:sldChg>
      <pc:sldChg chg="addSp delSp modSp mod">
        <pc:chgData name="Josef Gajda" userId="62354765-72cf-499b-b531-3c23b95cf578" providerId="ADAL" clId="{BCE2E384-7ED5-4422-9CB2-BD17EAA33250}" dt="2025-05-09T13:05:44.956" v="407"/>
        <pc:sldMkLst>
          <pc:docMk/>
          <pc:sldMk cId="1173297162" sldId="364"/>
        </pc:sldMkLst>
        <pc:spChg chg="mod">
          <ac:chgData name="Josef Gajda" userId="62354765-72cf-499b-b531-3c23b95cf578" providerId="ADAL" clId="{BCE2E384-7ED5-4422-9CB2-BD17EAA33250}" dt="2025-05-09T13:05:44.956" v="407"/>
          <ac:spMkLst>
            <pc:docMk/>
            <pc:sldMk cId="1173297162" sldId="364"/>
            <ac:spMk id="7" creationId="{22CA3D8C-52BC-51F9-413F-47698E40765E}"/>
          </ac:spMkLst>
        </pc:spChg>
        <pc:graphicFrameChg chg="add mod">
          <ac:chgData name="Josef Gajda" userId="62354765-72cf-499b-b531-3c23b95cf578" providerId="ADAL" clId="{BCE2E384-7ED5-4422-9CB2-BD17EAA33250}" dt="2025-05-09T13:02:37.209" v="356"/>
          <ac:graphicFrameMkLst>
            <pc:docMk/>
            <pc:sldMk cId="1173297162" sldId="364"/>
            <ac:graphicFrameMk id="5" creationId="{3905A4E6-5191-4CA9-8C82-9AD1A8B08F8A}"/>
          </ac:graphicFrameMkLst>
        </pc:graphicFrameChg>
        <pc:graphicFrameChg chg="del">
          <ac:chgData name="Josef Gajda" userId="62354765-72cf-499b-b531-3c23b95cf578" providerId="ADAL" clId="{BCE2E384-7ED5-4422-9CB2-BD17EAA33250}" dt="2025-05-09T13:02:36.125" v="355" actId="478"/>
          <ac:graphicFrameMkLst>
            <pc:docMk/>
            <pc:sldMk cId="1173297162" sldId="364"/>
            <ac:graphicFrameMk id="6" creationId="{EF3BCA27-5E47-CDB5-4E67-1D024C50A3B7}"/>
          </ac:graphicFrameMkLst>
        </pc:graphicFrameChg>
        <pc:graphicFrameChg chg="add mod modGraphic">
          <ac:chgData name="Josef Gajda" userId="62354765-72cf-499b-b531-3c23b95cf578" providerId="ADAL" clId="{BCE2E384-7ED5-4422-9CB2-BD17EAA33250}" dt="2025-05-09T13:05:01.517" v="383" actId="2165"/>
          <ac:graphicFrameMkLst>
            <pc:docMk/>
            <pc:sldMk cId="1173297162" sldId="364"/>
            <ac:graphicFrameMk id="8" creationId="{0DFBF906-5661-DEC0-2305-3373E3965F7F}"/>
          </ac:graphicFrameMkLst>
        </pc:graphicFrameChg>
      </pc:sldChg>
    </pc:docChg>
  </pc:docChgLst>
  <pc:docChgLst>
    <pc:chgData name="Josef Gajda" userId="S::gajj02@vse.cz::62354765-72cf-499b-b531-3c23b95cf578" providerId="AD" clId="Web-{18D180CF-5143-4313-F235-C74C586A78D6}"/>
    <pc:docChg chg="addSld delSld modSld sldOrd">
      <pc:chgData name="Josef Gajda" userId="S::gajj02@vse.cz::62354765-72cf-499b-b531-3c23b95cf578" providerId="AD" clId="Web-{18D180CF-5143-4313-F235-C74C586A78D6}" dt="2025-05-08T22:55:42.022" v="222" actId="1076"/>
      <pc:docMkLst>
        <pc:docMk/>
      </pc:docMkLst>
      <pc:sldChg chg="modSp">
        <pc:chgData name="Josef Gajda" userId="S::gajj02@vse.cz::62354765-72cf-499b-b531-3c23b95cf578" providerId="AD" clId="Web-{18D180CF-5143-4313-F235-C74C586A78D6}" dt="2025-05-08T20:35:45.880" v="8" actId="20577"/>
        <pc:sldMkLst>
          <pc:docMk/>
          <pc:sldMk cId="899022718" sldId="285"/>
        </pc:sldMkLst>
        <pc:spChg chg="mod">
          <ac:chgData name="Josef Gajda" userId="S::gajj02@vse.cz::62354765-72cf-499b-b531-3c23b95cf578" providerId="AD" clId="Web-{18D180CF-5143-4313-F235-C74C586A78D6}" dt="2025-05-08T20:35:45.880" v="8" actId="20577"/>
          <ac:spMkLst>
            <pc:docMk/>
            <pc:sldMk cId="899022718" sldId="285"/>
            <ac:spMk id="6" creationId="{FDA0EE84-57A3-437C-B722-52ACFBB5ED45}"/>
          </ac:spMkLst>
        </pc:spChg>
      </pc:sldChg>
      <pc:sldChg chg="addSp delSp modSp">
        <pc:chgData name="Josef Gajda" userId="S::gajj02@vse.cz::62354765-72cf-499b-b531-3c23b95cf578" providerId="AD" clId="Web-{18D180CF-5143-4313-F235-C74C586A78D6}" dt="2025-05-08T22:51:15.754" v="159" actId="20577"/>
        <pc:sldMkLst>
          <pc:docMk/>
          <pc:sldMk cId="2343428302" sldId="297"/>
        </pc:sldMkLst>
        <pc:spChg chg="mod">
          <ac:chgData name="Josef Gajda" userId="S::gajj02@vse.cz::62354765-72cf-499b-b531-3c23b95cf578" providerId="AD" clId="Web-{18D180CF-5143-4313-F235-C74C586A78D6}" dt="2025-05-08T22:51:15.754" v="159" actId="20577"/>
          <ac:spMkLst>
            <pc:docMk/>
            <pc:sldMk cId="2343428302" sldId="297"/>
            <ac:spMk id="2" creationId="{82CB82FF-3E76-AD1C-EBAB-07E01BE15978}"/>
          </ac:spMkLst>
        </pc:spChg>
        <pc:spChg chg="add mod">
          <ac:chgData name="Josef Gajda" userId="S::gajj02@vse.cz::62354765-72cf-499b-b531-3c23b95cf578" providerId="AD" clId="Web-{18D180CF-5143-4313-F235-C74C586A78D6}" dt="2025-05-08T22:47:56.638" v="52" actId="20577"/>
          <ac:spMkLst>
            <pc:docMk/>
            <pc:sldMk cId="2343428302" sldId="297"/>
            <ac:spMk id="5" creationId="{AFA138E7-0F4D-071B-8AAA-1A72D9C18E58}"/>
          </ac:spMkLst>
        </pc:spChg>
      </pc:sldChg>
      <pc:sldChg chg="addSp delSp modSp add replId">
        <pc:chgData name="Josef Gajda" userId="S::gajj02@vse.cz::62354765-72cf-499b-b531-3c23b95cf578" providerId="AD" clId="Web-{18D180CF-5143-4313-F235-C74C586A78D6}" dt="2025-05-08T22:55:42.022" v="222" actId="1076"/>
        <pc:sldMkLst>
          <pc:docMk/>
          <pc:sldMk cId="3039824577" sldId="308"/>
        </pc:sldMkLst>
        <pc:spChg chg="mod">
          <ac:chgData name="Josef Gajda" userId="S::gajj02@vse.cz::62354765-72cf-499b-b531-3c23b95cf578" providerId="AD" clId="Web-{18D180CF-5143-4313-F235-C74C586A78D6}" dt="2025-05-08T22:53:08.767" v="191" actId="20577"/>
          <ac:spMkLst>
            <pc:docMk/>
            <pc:sldMk cId="3039824577" sldId="308"/>
            <ac:spMk id="2" creationId="{09E193E7-B939-26CC-4342-E87316C09CCA}"/>
          </ac:spMkLst>
        </pc:spChg>
      </pc:sldChg>
      <pc:sldChg chg="addSp delSp modSp add del replId">
        <pc:chgData name="Josef Gajda" userId="S::gajj02@vse.cz::62354765-72cf-499b-b531-3c23b95cf578" providerId="AD" clId="Web-{18D180CF-5143-4313-F235-C74C586A78D6}" dt="2025-05-08T22:46:35.808" v="16"/>
        <pc:sldMkLst>
          <pc:docMk/>
          <pc:sldMk cId="3703591070" sldId="308"/>
        </pc:sldMkLst>
      </pc:sldChg>
      <pc:sldChg chg="add replId">
        <pc:chgData name="Josef Gajda" userId="S::gajj02@vse.cz::62354765-72cf-499b-b531-3c23b95cf578" providerId="AD" clId="Web-{18D180CF-5143-4313-F235-C74C586A78D6}" dt="2025-05-08T22:48:09.732" v="57"/>
        <pc:sldMkLst>
          <pc:docMk/>
          <pc:sldMk cId="171208457" sldId="309"/>
        </pc:sldMkLst>
      </pc:sldChg>
      <pc:sldChg chg="modSp add ord replId">
        <pc:chgData name="Josef Gajda" userId="S::gajj02@vse.cz::62354765-72cf-499b-b531-3c23b95cf578" providerId="AD" clId="Web-{18D180CF-5143-4313-F235-C74C586A78D6}" dt="2025-05-08T22:51:01.878" v="151"/>
        <pc:sldMkLst>
          <pc:docMk/>
          <pc:sldMk cId="1885558381" sldId="310"/>
        </pc:sldMkLst>
      </pc:sldChg>
    </pc:docChg>
  </pc:docChgLst>
  <pc:docChgLst>
    <pc:chgData name="Josef Gajda" userId="S::gajj02@vse.cz::62354765-72cf-499b-b531-3c23b95cf578" providerId="AD" clId="Web-{A7F44526-D033-95FE-32EB-96AB977BFD02}"/>
    <pc:docChg chg="addSld modSld sldOrd">
      <pc:chgData name="Josef Gajda" userId="S::gajj02@vse.cz::62354765-72cf-499b-b531-3c23b95cf578" providerId="AD" clId="Web-{A7F44526-D033-95FE-32EB-96AB977BFD02}" dt="2025-05-09T13:12:02.781" v="179" actId="20577"/>
      <pc:docMkLst>
        <pc:docMk/>
      </pc:docMkLst>
      <pc:sldChg chg="modSp">
        <pc:chgData name="Josef Gajda" userId="S::gajj02@vse.cz::62354765-72cf-499b-b531-3c23b95cf578" providerId="AD" clId="Web-{A7F44526-D033-95FE-32EB-96AB977BFD02}" dt="2025-05-09T12:25:19.857" v="1"/>
        <pc:sldMkLst>
          <pc:docMk/>
          <pc:sldMk cId="32897040" sldId="302"/>
        </pc:sldMkLst>
        <pc:graphicFrameChg chg="mod modGraphic">
          <ac:chgData name="Josef Gajda" userId="S::gajj02@vse.cz::62354765-72cf-499b-b531-3c23b95cf578" providerId="AD" clId="Web-{A7F44526-D033-95FE-32EB-96AB977BFD02}" dt="2025-05-09T12:25:19.857" v="1"/>
          <ac:graphicFrameMkLst>
            <pc:docMk/>
            <pc:sldMk cId="32897040" sldId="302"/>
            <ac:graphicFrameMk id="12" creationId="{1D00F66B-C5DF-FAE0-C638-2286F75864A7}"/>
          </ac:graphicFrameMkLst>
        </pc:graphicFrameChg>
      </pc:sldChg>
      <pc:sldChg chg="modSp">
        <pc:chgData name="Josef Gajda" userId="S::gajj02@vse.cz::62354765-72cf-499b-b531-3c23b95cf578" providerId="AD" clId="Web-{A7F44526-D033-95FE-32EB-96AB977BFD02}" dt="2025-05-09T12:26:18.125" v="10" actId="20577"/>
        <pc:sldMkLst>
          <pc:docMk/>
          <pc:sldMk cId="1026765276" sldId="346"/>
        </pc:sldMkLst>
        <pc:spChg chg="mod">
          <ac:chgData name="Josef Gajda" userId="S::gajj02@vse.cz::62354765-72cf-499b-b531-3c23b95cf578" providerId="AD" clId="Web-{A7F44526-D033-95FE-32EB-96AB977BFD02}" dt="2025-05-09T12:26:18.125" v="10" actId="20577"/>
          <ac:spMkLst>
            <pc:docMk/>
            <pc:sldMk cId="1026765276" sldId="346"/>
            <ac:spMk id="5" creationId="{90D91087-F1DB-0B79-73B4-89BD03319F09}"/>
          </ac:spMkLst>
        </pc:spChg>
      </pc:sldChg>
      <pc:sldChg chg="modSp add ord replId">
        <pc:chgData name="Josef Gajda" userId="S::gajj02@vse.cz::62354765-72cf-499b-b531-3c23b95cf578" providerId="AD" clId="Web-{A7F44526-D033-95FE-32EB-96AB977BFD02}" dt="2025-05-09T12:51:44.090" v="44"/>
        <pc:sldMkLst>
          <pc:docMk/>
          <pc:sldMk cId="3562539326" sldId="361"/>
        </pc:sldMkLst>
        <pc:spChg chg="mod">
          <ac:chgData name="Josef Gajda" userId="S::gajj02@vse.cz::62354765-72cf-499b-b531-3c23b95cf578" providerId="AD" clId="Web-{A7F44526-D033-95FE-32EB-96AB977BFD02}" dt="2025-05-09T12:48:58.079" v="12" actId="20577"/>
          <ac:spMkLst>
            <pc:docMk/>
            <pc:sldMk cId="3562539326" sldId="361"/>
            <ac:spMk id="2" creationId="{EEED8A5C-C808-9593-0DFF-6F2197F9E5D2}"/>
          </ac:spMkLst>
        </pc:spChg>
        <pc:spChg chg="mod">
          <ac:chgData name="Josef Gajda" userId="S::gajj02@vse.cz::62354765-72cf-499b-b531-3c23b95cf578" providerId="AD" clId="Web-{A7F44526-D033-95FE-32EB-96AB977BFD02}" dt="2025-05-09T12:50:14.866" v="43" actId="20577"/>
          <ac:spMkLst>
            <pc:docMk/>
            <pc:sldMk cId="3562539326" sldId="361"/>
            <ac:spMk id="4" creationId="{7BBE7A59-527A-9117-6A55-404875981E2F}"/>
          </ac:spMkLst>
        </pc:spChg>
      </pc:sldChg>
      <pc:sldChg chg="addSp delSp modSp add replId">
        <pc:chgData name="Josef Gajda" userId="S::gajj02@vse.cz::62354765-72cf-499b-b531-3c23b95cf578" providerId="AD" clId="Web-{A7F44526-D033-95FE-32EB-96AB977BFD02}" dt="2025-05-09T12:53:07.659" v="61"/>
        <pc:sldMkLst>
          <pc:docMk/>
          <pc:sldMk cId="1644535733" sldId="362"/>
        </pc:sldMkLst>
        <pc:spChg chg="mod">
          <ac:chgData name="Josef Gajda" userId="S::gajj02@vse.cz::62354765-72cf-499b-b531-3c23b95cf578" providerId="AD" clId="Web-{A7F44526-D033-95FE-32EB-96AB977BFD02}" dt="2025-05-09T12:53:07.659" v="61"/>
          <ac:spMkLst>
            <pc:docMk/>
            <pc:sldMk cId="1644535733" sldId="362"/>
            <ac:spMk id="2" creationId="{E1A219E0-DD17-525B-9193-BE742FAA2FC1}"/>
          </ac:spMkLst>
        </pc:spChg>
        <pc:spChg chg="add del mod">
          <ac:chgData name="Josef Gajda" userId="S::gajj02@vse.cz::62354765-72cf-499b-b531-3c23b95cf578" providerId="AD" clId="Web-{A7F44526-D033-95FE-32EB-96AB977BFD02}" dt="2025-05-09T12:53:05.127" v="60"/>
          <ac:spMkLst>
            <pc:docMk/>
            <pc:sldMk cId="1644535733" sldId="362"/>
            <ac:spMk id="4" creationId="{CB918342-81E8-1714-89F9-60F11A40A1DF}"/>
          </ac:spMkLst>
        </pc:spChg>
        <pc:picChg chg="add mod ord">
          <ac:chgData name="Josef Gajda" userId="S::gajj02@vse.cz::62354765-72cf-499b-b531-3c23b95cf578" providerId="AD" clId="Web-{A7F44526-D033-95FE-32EB-96AB977BFD02}" dt="2025-05-09T12:53:07.659" v="61"/>
          <ac:picMkLst>
            <pc:docMk/>
            <pc:sldMk cId="1644535733" sldId="362"/>
            <ac:picMk id="5" creationId="{08F1A3FE-EE5A-FCC0-EA0F-A0AAD948906D}"/>
          </ac:picMkLst>
        </pc:picChg>
        <pc:picChg chg="del">
          <ac:chgData name="Josef Gajda" userId="S::gajj02@vse.cz::62354765-72cf-499b-b531-3c23b95cf578" providerId="AD" clId="Web-{A7F44526-D033-95FE-32EB-96AB977BFD02}" dt="2025-05-09T12:53:03.565" v="59"/>
          <ac:picMkLst>
            <pc:docMk/>
            <pc:sldMk cId="1644535733" sldId="362"/>
            <ac:picMk id="6" creationId="{06179ABE-BBC6-7608-FE73-0A5E890D86C7}"/>
          </ac:picMkLst>
        </pc:picChg>
      </pc:sldChg>
      <pc:sldChg chg="modSp add replId">
        <pc:chgData name="Josef Gajda" userId="S::gajj02@vse.cz::62354765-72cf-499b-b531-3c23b95cf578" providerId="AD" clId="Web-{A7F44526-D033-95FE-32EB-96AB977BFD02}" dt="2025-05-09T12:58:06.303" v="94" actId="20577"/>
        <pc:sldMkLst>
          <pc:docMk/>
          <pc:sldMk cId="1668999499" sldId="363"/>
        </pc:sldMkLst>
        <pc:spChg chg="mod">
          <ac:chgData name="Josef Gajda" userId="S::gajj02@vse.cz::62354765-72cf-499b-b531-3c23b95cf578" providerId="AD" clId="Web-{A7F44526-D033-95FE-32EB-96AB977BFD02}" dt="2025-05-09T12:57:03.987" v="64" actId="20577"/>
          <ac:spMkLst>
            <pc:docMk/>
            <pc:sldMk cId="1668999499" sldId="363"/>
            <ac:spMk id="2" creationId="{AEC90AB6-F54F-403D-4D78-4C5C5F16BD3F}"/>
          </ac:spMkLst>
        </pc:spChg>
        <pc:spChg chg="mod">
          <ac:chgData name="Josef Gajda" userId="S::gajj02@vse.cz::62354765-72cf-499b-b531-3c23b95cf578" providerId="AD" clId="Web-{A7F44526-D033-95FE-32EB-96AB977BFD02}" dt="2025-05-09T12:58:06.303" v="94" actId="20577"/>
          <ac:spMkLst>
            <pc:docMk/>
            <pc:sldMk cId="1668999499" sldId="363"/>
            <ac:spMk id="4" creationId="{51F67F8F-C56D-D84E-9030-7A7490C8AEFF}"/>
          </ac:spMkLst>
        </pc:spChg>
      </pc:sldChg>
      <pc:sldChg chg="addSp delSp modSp add replId">
        <pc:chgData name="Josef Gajda" userId="S::gajj02@vse.cz::62354765-72cf-499b-b531-3c23b95cf578" providerId="AD" clId="Web-{A7F44526-D033-95FE-32EB-96AB977BFD02}" dt="2025-05-09T13:06:09.430" v="124" actId="1076"/>
        <pc:sldMkLst>
          <pc:docMk/>
          <pc:sldMk cId="1173297162" sldId="364"/>
        </pc:sldMkLst>
        <pc:spChg chg="mod">
          <ac:chgData name="Josef Gajda" userId="S::gajj02@vse.cz::62354765-72cf-499b-b531-3c23b95cf578" providerId="AD" clId="Web-{A7F44526-D033-95FE-32EB-96AB977BFD02}" dt="2025-05-09T12:59:48.607" v="117" actId="20577"/>
          <ac:spMkLst>
            <pc:docMk/>
            <pc:sldMk cId="1173297162" sldId="364"/>
            <ac:spMk id="2" creationId="{DE0EDD61-5D43-B259-E06C-E1AC7FA33088}"/>
          </ac:spMkLst>
        </pc:spChg>
        <pc:graphicFrameChg chg="add mod modGraphic">
          <ac:chgData name="Josef Gajda" userId="S::gajj02@vse.cz::62354765-72cf-499b-b531-3c23b95cf578" providerId="AD" clId="Web-{A7F44526-D033-95FE-32EB-96AB977BFD02}" dt="2025-05-09T13:02:02.163" v="123"/>
          <ac:graphicFrameMkLst>
            <pc:docMk/>
            <pc:sldMk cId="1173297162" sldId="364"/>
            <ac:graphicFrameMk id="6" creationId="{EF3BCA27-5E47-CDB5-4E67-1D024C50A3B7}"/>
          </ac:graphicFrameMkLst>
        </pc:graphicFrameChg>
        <pc:graphicFrameChg chg="mod">
          <ac:chgData name="Josef Gajda" userId="S::gajj02@vse.cz::62354765-72cf-499b-b531-3c23b95cf578" providerId="AD" clId="Web-{A7F44526-D033-95FE-32EB-96AB977BFD02}" dt="2025-05-09T13:06:09.430" v="124" actId="1076"/>
          <ac:graphicFrameMkLst>
            <pc:docMk/>
            <pc:sldMk cId="1173297162" sldId="364"/>
            <ac:graphicFrameMk id="8" creationId="{0DFBF906-5661-DEC0-2305-3373E3965F7F}"/>
          </ac:graphicFrameMkLst>
        </pc:graphicFrameChg>
        <pc:picChg chg="del">
          <ac:chgData name="Josef Gajda" userId="S::gajj02@vse.cz::62354765-72cf-499b-b531-3c23b95cf578" providerId="AD" clId="Web-{A7F44526-D033-95FE-32EB-96AB977BFD02}" dt="2025-05-09T12:59:22.605" v="96"/>
          <ac:picMkLst>
            <pc:docMk/>
            <pc:sldMk cId="1173297162" sldId="364"/>
            <ac:picMk id="4" creationId="{4DBB5DB2-1681-0134-0F82-B723CAF79A9D}"/>
          </ac:picMkLst>
        </pc:picChg>
      </pc:sldChg>
      <pc:sldChg chg="addSp delSp modSp add replId">
        <pc:chgData name="Josef Gajda" userId="S::gajj02@vse.cz::62354765-72cf-499b-b531-3c23b95cf578" providerId="AD" clId="Web-{A7F44526-D033-95FE-32EB-96AB977BFD02}" dt="2025-05-09T13:12:02.781" v="179" actId="20577"/>
        <pc:sldMkLst>
          <pc:docMk/>
          <pc:sldMk cId="1654255132" sldId="365"/>
        </pc:sldMkLst>
        <pc:spChg chg="mod">
          <ac:chgData name="Josef Gajda" userId="S::gajj02@vse.cz::62354765-72cf-499b-b531-3c23b95cf578" providerId="AD" clId="Web-{A7F44526-D033-95FE-32EB-96AB977BFD02}" dt="2025-05-09T13:07:25.247" v="130" actId="20577"/>
          <ac:spMkLst>
            <pc:docMk/>
            <pc:sldMk cId="1654255132" sldId="365"/>
            <ac:spMk id="2" creationId="{8874E7D5-4DB1-9793-B6CF-064EFE94BA06}"/>
          </ac:spMkLst>
        </pc:spChg>
        <pc:spChg chg="add del mod">
          <ac:chgData name="Josef Gajda" userId="S::gajj02@vse.cz::62354765-72cf-499b-b531-3c23b95cf578" providerId="AD" clId="Web-{A7F44526-D033-95FE-32EB-96AB977BFD02}" dt="2025-05-09T13:12:02.781" v="179" actId="20577"/>
          <ac:spMkLst>
            <pc:docMk/>
            <pc:sldMk cId="1654255132" sldId="365"/>
            <ac:spMk id="5" creationId="{AAA4E9B0-2D41-D978-C748-891DDA51AF26}"/>
          </ac:spMkLst>
        </pc:spChg>
        <pc:spChg chg="add del mod">
          <ac:chgData name="Josef Gajda" userId="S::gajj02@vse.cz::62354765-72cf-499b-b531-3c23b95cf578" providerId="AD" clId="Web-{A7F44526-D033-95FE-32EB-96AB977BFD02}" dt="2025-05-09T13:10:04.867" v="136"/>
          <ac:spMkLst>
            <pc:docMk/>
            <pc:sldMk cId="1654255132" sldId="365"/>
            <ac:spMk id="7" creationId="{8BBE4319-7FF7-16A8-1EE9-93B010B63F87}"/>
          </ac:spMkLst>
        </pc:spChg>
        <pc:graphicFrameChg chg="add del mod">
          <ac:chgData name="Josef Gajda" userId="S::gajj02@vse.cz::62354765-72cf-499b-b531-3c23b95cf578" providerId="AD" clId="Web-{A7F44526-D033-95FE-32EB-96AB977BFD02}" dt="2025-05-09T13:10:04.867" v="137"/>
          <ac:graphicFrameMkLst>
            <pc:docMk/>
            <pc:sldMk cId="1654255132" sldId="365"/>
            <ac:graphicFrameMk id="6" creationId="{B280E725-6740-A0C2-1FAF-94FDB21D0827}"/>
          </ac:graphicFrameMkLst>
        </pc:graphicFrameChg>
      </pc:sldChg>
    </pc:docChg>
  </pc:docChgLst>
  <pc:docChgLst>
    <pc:chgData name="Josef Gajda" userId="S::gajj02@vse.cz::62354765-72cf-499b-b531-3c23b95cf578" providerId="AD" clId="Web-{321E7090-ABC0-C6C7-6F5E-C12048293BEA}"/>
    <pc:docChg chg="addSld delSld modSld sldOrd">
      <pc:chgData name="Josef Gajda" userId="S::gajj02@vse.cz::62354765-72cf-499b-b531-3c23b95cf578" providerId="AD" clId="Web-{321E7090-ABC0-C6C7-6F5E-C12048293BEA}" dt="2025-05-09T10:36:20.575" v="312" actId="20577"/>
      <pc:docMkLst>
        <pc:docMk/>
      </pc:docMkLst>
      <pc:sldChg chg="modSp">
        <pc:chgData name="Josef Gajda" userId="S::gajj02@vse.cz::62354765-72cf-499b-b531-3c23b95cf578" providerId="AD" clId="Web-{321E7090-ABC0-C6C7-6F5E-C12048293BEA}" dt="2025-05-09T09:28:26.443" v="5" actId="20577"/>
        <pc:sldMkLst>
          <pc:docMk/>
          <pc:sldMk cId="899022718" sldId="285"/>
        </pc:sldMkLst>
        <pc:spChg chg="mod">
          <ac:chgData name="Josef Gajda" userId="S::gajj02@vse.cz::62354765-72cf-499b-b531-3c23b95cf578" providerId="AD" clId="Web-{321E7090-ABC0-C6C7-6F5E-C12048293BEA}" dt="2025-05-09T09:28:26.443" v="5" actId="20577"/>
          <ac:spMkLst>
            <pc:docMk/>
            <pc:sldMk cId="899022718" sldId="285"/>
            <ac:spMk id="2" creationId="{6DC8903B-1E09-1F86-58A9-F8FAB7A289F8}"/>
          </ac:spMkLst>
        </pc:spChg>
      </pc:sldChg>
      <pc:sldChg chg="modSp">
        <pc:chgData name="Josef Gajda" userId="S::gajj02@vse.cz::62354765-72cf-499b-b531-3c23b95cf578" providerId="AD" clId="Web-{321E7090-ABC0-C6C7-6F5E-C12048293BEA}" dt="2025-05-09T09:34:14.909" v="12" actId="20577"/>
        <pc:sldMkLst>
          <pc:docMk/>
          <pc:sldMk cId="1689530756" sldId="321"/>
        </pc:sldMkLst>
        <pc:spChg chg="mod">
          <ac:chgData name="Josef Gajda" userId="S::gajj02@vse.cz::62354765-72cf-499b-b531-3c23b95cf578" providerId="AD" clId="Web-{321E7090-ABC0-C6C7-6F5E-C12048293BEA}" dt="2025-05-09T09:34:14.909" v="12" actId="20577"/>
          <ac:spMkLst>
            <pc:docMk/>
            <pc:sldMk cId="1689530756" sldId="321"/>
            <ac:spMk id="5" creationId="{33CEC02F-E7B0-EB83-0B04-AE0A84B43978}"/>
          </ac:spMkLst>
        </pc:spChg>
      </pc:sldChg>
      <pc:sldChg chg="ord">
        <pc:chgData name="Josef Gajda" userId="S::gajj02@vse.cz::62354765-72cf-499b-b531-3c23b95cf578" providerId="AD" clId="Web-{321E7090-ABC0-C6C7-6F5E-C12048293BEA}" dt="2025-05-09T09:41:08.269" v="20"/>
        <pc:sldMkLst>
          <pc:docMk/>
          <pc:sldMk cId="3429597706" sldId="322"/>
        </pc:sldMkLst>
      </pc:sldChg>
      <pc:sldChg chg="addSp delSp modSp">
        <pc:chgData name="Josef Gajda" userId="S::gajj02@vse.cz::62354765-72cf-499b-b531-3c23b95cf578" providerId="AD" clId="Web-{321E7090-ABC0-C6C7-6F5E-C12048293BEA}" dt="2025-05-09T09:34:59.317" v="18" actId="1076"/>
        <pc:sldMkLst>
          <pc:docMk/>
          <pc:sldMk cId="619652795" sldId="323"/>
        </pc:sldMkLst>
        <pc:spChg chg="add del mod">
          <ac:chgData name="Josef Gajda" userId="S::gajj02@vse.cz::62354765-72cf-499b-b531-3c23b95cf578" providerId="AD" clId="Web-{321E7090-ABC0-C6C7-6F5E-C12048293BEA}" dt="2025-05-09T09:34:47.036" v="14"/>
          <ac:spMkLst>
            <pc:docMk/>
            <pc:sldMk cId="619652795" sldId="323"/>
            <ac:spMk id="4" creationId="{D4D279BE-9E6E-9FC2-A519-1DB68A2091A0}"/>
          </ac:spMkLst>
        </pc:spChg>
        <pc:picChg chg="del">
          <ac:chgData name="Josef Gajda" userId="S::gajj02@vse.cz::62354765-72cf-499b-b531-3c23b95cf578" providerId="AD" clId="Web-{321E7090-ABC0-C6C7-6F5E-C12048293BEA}" dt="2025-05-09T09:34:43.973" v="13"/>
          <ac:picMkLst>
            <pc:docMk/>
            <pc:sldMk cId="619652795" sldId="323"/>
            <ac:picMk id="5" creationId="{B458C04E-D711-6721-1768-6F0C6C57386A}"/>
          </ac:picMkLst>
        </pc:picChg>
        <pc:picChg chg="add mod ord">
          <ac:chgData name="Josef Gajda" userId="S::gajj02@vse.cz::62354765-72cf-499b-b531-3c23b95cf578" providerId="AD" clId="Web-{321E7090-ABC0-C6C7-6F5E-C12048293BEA}" dt="2025-05-09T09:34:59.317" v="18" actId="1076"/>
          <ac:picMkLst>
            <pc:docMk/>
            <pc:sldMk cId="619652795" sldId="323"/>
            <ac:picMk id="6" creationId="{0804FE0D-296B-4FDE-5DA6-391A2703C9C8}"/>
          </ac:picMkLst>
        </pc:picChg>
      </pc:sldChg>
      <pc:sldChg chg="modSp add replId">
        <pc:chgData name="Josef Gajda" userId="S::gajj02@vse.cz::62354765-72cf-499b-b531-3c23b95cf578" providerId="AD" clId="Web-{321E7090-ABC0-C6C7-6F5E-C12048293BEA}" dt="2025-05-09T09:46:57.908" v="78" actId="20577"/>
        <pc:sldMkLst>
          <pc:docMk/>
          <pc:sldMk cId="3470061231" sldId="339"/>
        </pc:sldMkLst>
        <pc:spChg chg="mod">
          <ac:chgData name="Josef Gajda" userId="S::gajj02@vse.cz::62354765-72cf-499b-b531-3c23b95cf578" providerId="AD" clId="Web-{321E7090-ABC0-C6C7-6F5E-C12048293BEA}" dt="2025-05-09T09:42:57.148" v="38" actId="20577"/>
          <ac:spMkLst>
            <pc:docMk/>
            <pc:sldMk cId="3470061231" sldId="339"/>
            <ac:spMk id="2" creationId="{827B50FC-F017-077C-E643-5578545FEC86}"/>
          </ac:spMkLst>
        </pc:spChg>
        <pc:spChg chg="mod">
          <ac:chgData name="Josef Gajda" userId="S::gajj02@vse.cz::62354765-72cf-499b-b531-3c23b95cf578" providerId="AD" clId="Web-{321E7090-ABC0-C6C7-6F5E-C12048293BEA}" dt="2025-05-09T09:46:57.908" v="78" actId="20577"/>
          <ac:spMkLst>
            <pc:docMk/>
            <pc:sldMk cId="3470061231" sldId="339"/>
            <ac:spMk id="4" creationId="{85107B9C-FC44-2756-BAD8-4E84966B8F65}"/>
          </ac:spMkLst>
        </pc:spChg>
      </pc:sldChg>
      <pc:sldChg chg="addSp delSp modSp add replId">
        <pc:chgData name="Josef Gajda" userId="S::gajj02@vse.cz::62354765-72cf-499b-b531-3c23b95cf578" providerId="AD" clId="Web-{321E7090-ABC0-C6C7-6F5E-C12048293BEA}" dt="2025-05-09T10:05:07.825" v="253" actId="20577"/>
        <pc:sldMkLst>
          <pc:docMk/>
          <pc:sldMk cId="2262569015" sldId="340"/>
        </pc:sldMkLst>
        <pc:spChg chg="mod">
          <ac:chgData name="Josef Gajda" userId="S::gajj02@vse.cz::62354765-72cf-499b-b531-3c23b95cf578" providerId="AD" clId="Web-{321E7090-ABC0-C6C7-6F5E-C12048293BEA}" dt="2025-05-09T10:05:07.825" v="253" actId="20577"/>
          <ac:spMkLst>
            <pc:docMk/>
            <pc:sldMk cId="2262569015" sldId="340"/>
            <ac:spMk id="2" creationId="{88C38F53-FE30-2033-1D80-CB6A690FDDBF}"/>
          </ac:spMkLst>
        </pc:spChg>
        <pc:spChg chg="add del mod">
          <ac:chgData name="Josef Gajda" userId="S::gajj02@vse.cz::62354765-72cf-499b-b531-3c23b95cf578" providerId="AD" clId="Web-{321E7090-ABC0-C6C7-6F5E-C12048293BEA}" dt="2025-05-09T10:03:16.680" v="208"/>
          <ac:spMkLst>
            <pc:docMk/>
            <pc:sldMk cId="2262569015" sldId="340"/>
            <ac:spMk id="5" creationId="{2DE50056-819B-CD33-93D3-2F44858087AC}"/>
          </ac:spMkLst>
        </pc:spChg>
        <pc:spChg chg="add mod">
          <ac:chgData name="Josef Gajda" userId="S::gajj02@vse.cz::62354765-72cf-499b-b531-3c23b95cf578" providerId="AD" clId="Web-{321E7090-ABC0-C6C7-6F5E-C12048293BEA}" dt="2025-05-09T10:04:55.418" v="243" actId="1076"/>
          <ac:spMkLst>
            <pc:docMk/>
            <pc:sldMk cId="2262569015" sldId="340"/>
            <ac:spMk id="7" creationId="{9D63ED3D-E649-F533-AEB7-77155F9202F2}"/>
          </ac:spMkLst>
        </pc:spChg>
        <pc:spChg chg="del">
          <ac:chgData name="Josef Gajda" userId="S::gajj02@vse.cz::62354765-72cf-499b-b531-3c23b95cf578" providerId="AD" clId="Web-{321E7090-ABC0-C6C7-6F5E-C12048293BEA}" dt="2025-05-09T09:47:34.315" v="93"/>
          <ac:spMkLst>
            <pc:docMk/>
            <pc:sldMk cId="2262569015" sldId="340"/>
            <ac:spMk id="8" creationId="{8678D0E4-99F2-B71B-6FB6-6EEE75EAE059}"/>
          </ac:spMkLst>
        </pc:spChg>
        <pc:graphicFrameChg chg="del">
          <ac:chgData name="Josef Gajda" userId="S::gajj02@vse.cz::62354765-72cf-499b-b531-3c23b95cf578" providerId="AD" clId="Web-{321E7090-ABC0-C6C7-6F5E-C12048293BEA}" dt="2025-05-09T09:47:29.612" v="92"/>
          <ac:graphicFrameMkLst>
            <pc:docMk/>
            <pc:sldMk cId="2262569015" sldId="340"/>
            <ac:graphicFrameMk id="30" creationId="{B5650024-5E8E-608F-546A-F5C94AC5D616}"/>
          </ac:graphicFrameMkLst>
        </pc:graphicFrameChg>
        <pc:picChg chg="add mod">
          <ac:chgData name="Josef Gajda" userId="S::gajj02@vse.cz::62354765-72cf-499b-b531-3c23b95cf578" providerId="AD" clId="Web-{321E7090-ABC0-C6C7-6F5E-C12048293BEA}" dt="2025-05-09T10:03:03.742" v="200" actId="14100"/>
          <ac:picMkLst>
            <pc:docMk/>
            <pc:sldMk cId="2262569015" sldId="340"/>
            <ac:picMk id="4" creationId="{31A25978-21DB-3EB8-469A-EF9B918799FE}"/>
          </ac:picMkLst>
        </pc:picChg>
      </pc:sldChg>
      <pc:sldChg chg="addSp delSp modSp add replId">
        <pc:chgData name="Josef Gajda" userId="S::gajj02@vse.cz::62354765-72cf-499b-b531-3c23b95cf578" providerId="AD" clId="Web-{321E7090-ABC0-C6C7-6F5E-C12048293BEA}" dt="2025-05-09T09:54:01.174" v="175" actId="20577"/>
        <pc:sldMkLst>
          <pc:docMk/>
          <pc:sldMk cId="3137309010" sldId="341"/>
        </pc:sldMkLst>
        <pc:spChg chg="mod">
          <ac:chgData name="Josef Gajda" userId="S::gajj02@vse.cz::62354765-72cf-499b-b531-3c23b95cf578" providerId="AD" clId="Web-{321E7090-ABC0-C6C7-6F5E-C12048293BEA}" dt="2025-05-09T09:50:49.791" v="122" actId="20577"/>
          <ac:spMkLst>
            <pc:docMk/>
            <pc:sldMk cId="3137309010" sldId="341"/>
            <ac:spMk id="2" creationId="{C1E7B7CA-0A94-7119-6C95-72FC347349B5}"/>
          </ac:spMkLst>
        </pc:spChg>
        <pc:spChg chg="add mod">
          <ac:chgData name="Josef Gajda" userId="S::gajj02@vse.cz::62354765-72cf-499b-b531-3c23b95cf578" providerId="AD" clId="Web-{321E7090-ABC0-C6C7-6F5E-C12048293BEA}" dt="2025-05-09T09:54:01.174" v="175" actId="20577"/>
          <ac:spMkLst>
            <pc:docMk/>
            <pc:sldMk cId="3137309010" sldId="341"/>
            <ac:spMk id="5" creationId="{0A9124EB-5AE2-9A33-2BF6-101D4DB0BF28}"/>
          </ac:spMkLst>
        </pc:spChg>
        <pc:spChg chg="del mod">
          <ac:chgData name="Josef Gajda" userId="S::gajj02@vse.cz::62354765-72cf-499b-b531-3c23b95cf578" providerId="AD" clId="Web-{321E7090-ABC0-C6C7-6F5E-C12048293BEA}" dt="2025-05-09T09:50:39.807" v="105"/>
          <ac:spMkLst>
            <pc:docMk/>
            <pc:sldMk cId="3137309010" sldId="341"/>
            <ac:spMk id="8" creationId="{2EC38949-78FC-1183-9F8C-23751A8A4B70}"/>
          </ac:spMkLst>
        </pc:spChg>
      </pc:sldChg>
      <pc:sldChg chg="add del replId">
        <pc:chgData name="Josef Gajda" userId="S::gajj02@vse.cz::62354765-72cf-499b-b531-3c23b95cf578" providerId="AD" clId="Web-{321E7090-ABC0-C6C7-6F5E-C12048293BEA}" dt="2025-05-09T09:55:26.349" v="177"/>
        <pc:sldMkLst>
          <pc:docMk/>
          <pc:sldMk cId="616118651" sldId="342"/>
        </pc:sldMkLst>
      </pc:sldChg>
      <pc:sldChg chg="addSp delSp modSp add replId">
        <pc:chgData name="Josef Gajda" userId="S::gajj02@vse.cz::62354765-72cf-499b-b531-3c23b95cf578" providerId="AD" clId="Web-{321E7090-ABC0-C6C7-6F5E-C12048293BEA}" dt="2025-05-09T09:59:27.437" v="198" actId="20577"/>
        <pc:sldMkLst>
          <pc:docMk/>
          <pc:sldMk cId="2928336971" sldId="342"/>
        </pc:sldMkLst>
        <pc:spChg chg="del">
          <ac:chgData name="Josef Gajda" userId="S::gajj02@vse.cz::62354765-72cf-499b-b531-3c23b95cf578" providerId="AD" clId="Web-{321E7090-ABC0-C6C7-6F5E-C12048293BEA}" dt="2025-05-09T09:58:53.185" v="194"/>
          <ac:spMkLst>
            <pc:docMk/>
            <pc:sldMk cId="2928336971" sldId="342"/>
            <ac:spMk id="3" creationId="{5D1FB720-7CDE-060C-8F13-0EF381B52FA4}"/>
          </ac:spMkLst>
        </pc:spChg>
        <pc:spChg chg="add del mod">
          <ac:chgData name="Josef Gajda" userId="S::gajj02@vse.cz::62354765-72cf-499b-b531-3c23b95cf578" providerId="AD" clId="Web-{321E7090-ABC0-C6C7-6F5E-C12048293BEA}" dt="2025-05-09T09:58:57.904" v="195"/>
          <ac:spMkLst>
            <pc:docMk/>
            <pc:sldMk cId="2928336971" sldId="342"/>
            <ac:spMk id="5" creationId="{4472C759-DF27-BCA0-AA23-270F6850792A}"/>
          </ac:spMkLst>
        </pc:spChg>
        <pc:spChg chg="mod">
          <ac:chgData name="Josef Gajda" userId="S::gajj02@vse.cz::62354765-72cf-499b-b531-3c23b95cf578" providerId="AD" clId="Web-{321E7090-ABC0-C6C7-6F5E-C12048293BEA}" dt="2025-05-09T09:59:27.437" v="198" actId="20577"/>
          <ac:spMkLst>
            <pc:docMk/>
            <pc:sldMk cId="2928336971" sldId="342"/>
            <ac:spMk id="8" creationId="{AA41C0F1-72F7-AEBF-3680-1751409A9F75}"/>
          </ac:spMkLst>
        </pc:spChg>
      </pc:sldChg>
      <pc:sldChg chg="add del replId">
        <pc:chgData name="Josef Gajda" userId="S::gajj02@vse.cz::62354765-72cf-499b-b531-3c23b95cf578" providerId="AD" clId="Web-{321E7090-ABC0-C6C7-6F5E-C12048293BEA}" dt="2025-05-09T10:12:08.497" v="255"/>
        <pc:sldMkLst>
          <pc:docMk/>
          <pc:sldMk cId="1214491804" sldId="343"/>
        </pc:sldMkLst>
      </pc:sldChg>
      <pc:sldChg chg="modSp add replId">
        <pc:chgData name="Josef Gajda" userId="S::gajj02@vse.cz::62354765-72cf-499b-b531-3c23b95cf578" providerId="AD" clId="Web-{321E7090-ABC0-C6C7-6F5E-C12048293BEA}" dt="2025-05-09T10:31:07.400" v="268" actId="20577"/>
        <pc:sldMkLst>
          <pc:docMk/>
          <pc:sldMk cId="1750606456" sldId="343"/>
        </pc:sldMkLst>
        <pc:spChg chg="mod">
          <ac:chgData name="Josef Gajda" userId="S::gajj02@vse.cz::62354765-72cf-499b-b531-3c23b95cf578" providerId="AD" clId="Web-{321E7090-ABC0-C6C7-6F5E-C12048293BEA}" dt="2025-05-09T10:12:22.185" v="259" actId="20577"/>
          <ac:spMkLst>
            <pc:docMk/>
            <pc:sldMk cId="1750606456" sldId="343"/>
            <ac:spMk id="2" creationId="{A1B5A1B3-16B3-530B-A9E6-14131C6898E8}"/>
          </ac:spMkLst>
        </pc:spChg>
        <pc:spChg chg="mod">
          <ac:chgData name="Josef Gajda" userId="S::gajj02@vse.cz::62354765-72cf-499b-b531-3c23b95cf578" providerId="AD" clId="Web-{321E7090-ABC0-C6C7-6F5E-C12048293BEA}" dt="2025-05-09T10:31:07.400" v="268" actId="20577"/>
          <ac:spMkLst>
            <pc:docMk/>
            <pc:sldMk cId="1750606456" sldId="343"/>
            <ac:spMk id="3" creationId="{282DFF1C-8F05-6C09-1CD9-294A658BE77A}"/>
          </ac:spMkLst>
        </pc:spChg>
      </pc:sldChg>
      <pc:sldChg chg="modSp add replId">
        <pc:chgData name="Josef Gajda" userId="S::gajj02@vse.cz::62354765-72cf-499b-b531-3c23b95cf578" providerId="AD" clId="Web-{321E7090-ABC0-C6C7-6F5E-C12048293BEA}" dt="2025-05-09T10:36:20.575" v="312" actId="20577"/>
        <pc:sldMkLst>
          <pc:docMk/>
          <pc:sldMk cId="4208514981" sldId="350"/>
        </pc:sldMkLst>
        <pc:spChg chg="mod">
          <ac:chgData name="Josef Gajda" userId="S::gajj02@vse.cz::62354765-72cf-499b-b531-3c23b95cf578" providerId="AD" clId="Web-{321E7090-ABC0-C6C7-6F5E-C12048293BEA}" dt="2025-05-09T10:31:48.996" v="272" actId="20577"/>
          <ac:spMkLst>
            <pc:docMk/>
            <pc:sldMk cId="4208514981" sldId="350"/>
            <ac:spMk id="2" creationId="{8610F56D-B0BA-61DC-5B84-9D13B65625FB}"/>
          </ac:spMkLst>
        </pc:spChg>
        <pc:spChg chg="mod">
          <ac:chgData name="Josef Gajda" userId="S::gajj02@vse.cz::62354765-72cf-499b-b531-3c23b95cf578" providerId="AD" clId="Web-{321E7090-ABC0-C6C7-6F5E-C12048293BEA}" dt="2025-05-09T10:36:20.575" v="312" actId="20577"/>
          <ac:spMkLst>
            <pc:docMk/>
            <pc:sldMk cId="4208514981" sldId="350"/>
            <ac:spMk id="5" creationId="{EBA5E24D-A73B-E930-D875-2D3A71FF3EBF}"/>
          </ac:spMkLst>
        </pc:spChg>
      </pc:sldChg>
    </pc:docChg>
  </pc:docChgLst>
  <pc:docChgLst>
    <pc:chgData name="Josef Gajda" userId="S::gajj02@vse.cz::62354765-72cf-499b-b531-3c23b95cf578" providerId="AD" clId="Web-{B1363154-F68B-541C-0F9F-2B76BEE621FA}"/>
    <pc:docChg chg="addSld modSld sldOrd">
      <pc:chgData name="Josef Gajda" userId="S::gajj02@vse.cz::62354765-72cf-499b-b531-3c23b95cf578" providerId="AD" clId="Web-{B1363154-F68B-541C-0F9F-2B76BEE621FA}" dt="2025-05-10T03:42:43.680" v="1106" actId="20577"/>
      <pc:docMkLst>
        <pc:docMk/>
      </pc:docMkLst>
      <pc:sldChg chg="modSp">
        <pc:chgData name="Josef Gajda" userId="S::gajj02@vse.cz::62354765-72cf-499b-b531-3c23b95cf578" providerId="AD" clId="Web-{B1363154-F68B-541C-0F9F-2B76BEE621FA}" dt="2025-05-10T03:17:30.589" v="25" actId="20577"/>
        <pc:sldMkLst>
          <pc:docMk/>
          <pc:sldMk cId="1750606456" sldId="343"/>
        </pc:sldMkLst>
        <pc:spChg chg="mod">
          <ac:chgData name="Josef Gajda" userId="S::gajj02@vse.cz::62354765-72cf-499b-b531-3c23b95cf578" providerId="AD" clId="Web-{B1363154-F68B-541C-0F9F-2B76BEE621FA}" dt="2025-05-10T03:17:30.589" v="25" actId="20577"/>
          <ac:spMkLst>
            <pc:docMk/>
            <pc:sldMk cId="1750606456" sldId="343"/>
            <ac:spMk id="3" creationId="{282DFF1C-8F05-6C09-1CD9-294A658BE77A}"/>
          </ac:spMkLst>
        </pc:spChg>
      </pc:sldChg>
      <pc:sldChg chg="modSp">
        <pc:chgData name="Josef Gajda" userId="S::gajj02@vse.cz::62354765-72cf-499b-b531-3c23b95cf578" providerId="AD" clId="Web-{B1363154-F68B-541C-0F9F-2B76BEE621FA}" dt="2025-05-10T03:19:41.577" v="69" actId="20577"/>
        <pc:sldMkLst>
          <pc:docMk/>
          <pc:sldMk cId="4208514981" sldId="350"/>
        </pc:sldMkLst>
        <pc:spChg chg="mod">
          <ac:chgData name="Josef Gajda" userId="S::gajj02@vse.cz::62354765-72cf-499b-b531-3c23b95cf578" providerId="AD" clId="Web-{B1363154-F68B-541C-0F9F-2B76BEE621FA}" dt="2025-05-10T03:19:41.577" v="69" actId="20577"/>
          <ac:spMkLst>
            <pc:docMk/>
            <pc:sldMk cId="4208514981" sldId="350"/>
            <ac:spMk id="5" creationId="{EBA5E24D-A73B-E930-D875-2D3A71FF3EBF}"/>
          </ac:spMkLst>
        </pc:spChg>
      </pc:sldChg>
      <pc:sldChg chg="modSp">
        <pc:chgData name="Josef Gajda" userId="S::gajj02@vse.cz::62354765-72cf-499b-b531-3c23b95cf578" providerId="AD" clId="Web-{B1363154-F68B-541C-0F9F-2B76BEE621FA}" dt="2025-05-10T03:21:20.330" v="101" actId="20577"/>
        <pc:sldMkLst>
          <pc:docMk/>
          <pc:sldMk cId="3562539326" sldId="361"/>
        </pc:sldMkLst>
        <pc:spChg chg="mod">
          <ac:chgData name="Josef Gajda" userId="S::gajj02@vse.cz::62354765-72cf-499b-b531-3c23b95cf578" providerId="AD" clId="Web-{B1363154-F68B-541C-0F9F-2B76BEE621FA}" dt="2025-05-10T03:21:20.330" v="101" actId="20577"/>
          <ac:spMkLst>
            <pc:docMk/>
            <pc:sldMk cId="3562539326" sldId="361"/>
            <ac:spMk id="4" creationId="{7BBE7A59-527A-9117-6A55-404875981E2F}"/>
          </ac:spMkLst>
        </pc:spChg>
      </pc:sldChg>
      <pc:sldChg chg="addSp delSp modSp">
        <pc:chgData name="Josef Gajda" userId="S::gajj02@vse.cz::62354765-72cf-499b-b531-3c23b95cf578" providerId="AD" clId="Web-{B1363154-F68B-541C-0F9F-2B76BEE621FA}" dt="2025-05-10T03:22:22.051" v="104"/>
        <pc:sldMkLst>
          <pc:docMk/>
          <pc:sldMk cId="1644535733" sldId="362"/>
        </pc:sldMkLst>
        <pc:spChg chg="mod">
          <ac:chgData name="Josef Gajda" userId="S::gajj02@vse.cz::62354765-72cf-499b-b531-3c23b95cf578" providerId="AD" clId="Web-{B1363154-F68B-541C-0F9F-2B76BEE621FA}" dt="2025-05-10T03:22:22.051" v="104"/>
          <ac:spMkLst>
            <pc:docMk/>
            <pc:sldMk cId="1644535733" sldId="362"/>
            <ac:spMk id="2" creationId="{E1A219E0-DD17-525B-9193-BE742FAA2FC1}"/>
          </ac:spMkLst>
        </pc:spChg>
        <pc:spChg chg="add del mod">
          <ac:chgData name="Josef Gajda" userId="S::gajj02@vse.cz::62354765-72cf-499b-b531-3c23b95cf578" providerId="AD" clId="Web-{B1363154-F68B-541C-0F9F-2B76BEE621FA}" dt="2025-05-10T03:22:18.160" v="103"/>
          <ac:spMkLst>
            <pc:docMk/>
            <pc:sldMk cId="1644535733" sldId="362"/>
            <ac:spMk id="4" creationId="{88F8E517-D6A4-88F3-CD02-F54093849F2E}"/>
          </ac:spMkLst>
        </pc:spChg>
        <pc:picChg chg="del">
          <ac:chgData name="Josef Gajda" userId="S::gajj02@vse.cz::62354765-72cf-499b-b531-3c23b95cf578" providerId="AD" clId="Web-{B1363154-F68B-541C-0F9F-2B76BEE621FA}" dt="2025-05-10T03:22:17.520" v="102"/>
          <ac:picMkLst>
            <pc:docMk/>
            <pc:sldMk cId="1644535733" sldId="362"/>
            <ac:picMk id="5" creationId="{08F1A3FE-EE5A-FCC0-EA0F-A0AAD948906D}"/>
          </ac:picMkLst>
        </pc:picChg>
        <pc:picChg chg="add mod ord">
          <ac:chgData name="Josef Gajda" userId="S::gajj02@vse.cz::62354765-72cf-499b-b531-3c23b95cf578" providerId="AD" clId="Web-{B1363154-F68B-541C-0F9F-2B76BEE621FA}" dt="2025-05-10T03:22:22.051" v="104"/>
          <ac:picMkLst>
            <pc:docMk/>
            <pc:sldMk cId="1644535733" sldId="362"/>
            <ac:picMk id="6" creationId="{FE94B7EB-1C92-9FBF-D7C7-3D03FAB96EF7}"/>
          </ac:picMkLst>
        </pc:picChg>
      </pc:sldChg>
      <pc:sldChg chg="modSp">
        <pc:chgData name="Josef Gajda" userId="S::gajj02@vse.cz::62354765-72cf-499b-b531-3c23b95cf578" providerId="AD" clId="Web-{B1363154-F68B-541C-0F9F-2B76BEE621FA}" dt="2025-05-10T03:23:49.507" v="126" actId="20577"/>
        <pc:sldMkLst>
          <pc:docMk/>
          <pc:sldMk cId="1668999499" sldId="363"/>
        </pc:sldMkLst>
        <pc:spChg chg="mod">
          <ac:chgData name="Josef Gajda" userId="S::gajj02@vse.cz::62354765-72cf-499b-b531-3c23b95cf578" providerId="AD" clId="Web-{B1363154-F68B-541C-0F9F-2B76BEE621FA}" dt="2025-05-10T03:23:49.507" v="126" actId="20577"/>
          <ac:spMkLst>
            <pc:docMk/>
            <pc:sldMk cId="1668999499" sldId="363"/>
            <ac:spMk id="4" creationId="{51F67F8F-C56D-D84E-9030-7A7490C8AEFF}"/>
          </ac:spMkLst>
        </pc:spChg>
      </pc:sldChg>
      <pc:sldChg chg="addSp delSp modSp">
        <pc:chgData name="Josef Gajda" userId="S::gajj02@vse.cz::62354765-72cf-499b-b531-3c23b95cf578" providerId="AD" clId="Web-{B1363154-F68B-541C-0F9F-2B76BEE621FA}" dt="2025-05-10T03:33:12.925" v="979" actId="1076"/>
        <pc:sldMkLst>
          <pc:docMk/>
          <pc:sldMk cId="1173297162" sldId="364"/>
        </pc:sldMkLst>
        <pc:spChg chg="mod">
          <ac:chgData name="Josef Gajda" userId="S::gajj02@vse.cz::62354765-72cf-499b-b531-3c23b95cf578" providerId="AD" clId="Web-{B1363154-F68B-541C-0F9F-2B76BEE621FA}" dt="2025-05-10T03:33:12.925" v="979" actId="1076"/>
          <ac:spMkLst>
            <pc:docMk/>
            <pc:sldMk cId="1173297162" sldId="364"/>
            <ac:spMk id="7" creationId="{22CA3D8C-52BC-51F9-413F-47698E40765E}"/>
          </ac:spMkLst>
        </pc:spChg>
        <pc:graphicFrameChg chg="add del mod modGraphic">
          <ac:chgData name="Josef Gajda" userId="S::gajj02@vse.cz::62354765-72cf-499b-b531-3c23b95cf578" providerId="AD" clId="Web-{B1363154-F68B-541C-0F9F-2B76BEE621FA}" dt="2025-05-10T03:27:55.533" v="170"/>
          <ac:graphicFrameMkLst>
            <pc:docMk/>
            <pc:sldMk cId="1173297162" sldId="364"/>
            <ac:graphicFrameMk id="5" creationId="{F6A14046-6959-A98D-4FC9-27CF2EEC1A39}"/>
          </ac:graphicFrameMkLst>
        </pc:graphicFrameChg>
        <pc:graphicFrameChg chg="del">
          <ac:chgData name="Josef Gajda" userId="S::gajj02@vse.cz::62354765-72cf-499b-b531-3c23b95cf578" providerId="AD" clId="Web-{B1363154-F68B-541C-0F9F-2B76BEE621FA}" dt="2025-05-10T03:27:03.688" v="127"/>
          <ac:graphicFrameMkLst>
            <pc:docMk/>
            <pc:sldMk cId="1173297162" sldId="364"/>
            <ac:graphicFrameMk id="8" creationId="{0DFBF906-5661-DEC0-2305-3373E3965F7F}"/>
          </ac:graphicFrameMkLst>
        </pc:graphicFrameChg>
        <pc:graphicFrameChg chg="add mod modGraphic">
          <ac:chgData name="Josef Gajda" userId="S::gajj02@vse.cz::62354765-72cf-499b-b531-3c23b95cf578" providerId="AD" clId="Web-{B1363154-F68B-541C-0F9F-2B76BEE621FA}" dt="2025-05-10T03:28:44.003" v="210"/>
          <ac:graphicFrameMkLst>
            <pc:docMk/>
            <pc:sldMk cId="1173297162" sldId="364"/>
            <ac:graphicFrameMk id="9" creationId="{271C436F-1917-C1C5-C502-AC35053FAF3D}"/>
          </ac:graphicFrameMkLst>
        </pc:graphicFrameChg>
        <pc:graphicFrameChg chg="add mod modGraphic">
          <ac:chgData name="Josef Gajda" userId="S::gajj02@vse.cz::62354765-72cf-499b-b531-3c23b95cf578" providerId="AD" clId="Web-{B1363154-F68B-541C-0F9F-2B76BEE621FA}" dt="2025-05-10T03:33:01.440" v="973" actId="1076"/>
          <ac:graphicFrameMkLst>
            <pc:docMk/>
            <pc:sldMk cId="1173297162" sldId="364"/>
            <ac:graphicFrameMk id="10" creationId="{30B98DF6-F04F-5448-3E00-CA283A8D0C90}"/>
          </ac:graphicFrameMkLst>
        </pc:graphicFrameChg>
        <pc:graphicFrameChg chg="add del mod modGraphic">
          <ac:chgData name="Josef Gajda" userId="S::gajj02@vse.cz::62354765-72cf-499b-b531-3c23b95cf578" providerId="AD" clId="Web-{B1363154-F68B-541C-0F9F-2B76BEE621FA}" dt="2025-05-10T03:29:06.412" v="256"/>
          <ac:graphicFrameMkLst>
            <pc:docMk/>
            <pc:sldMk cId="1173297162" sldId="364"/>
            <ac:graphicFrameMk id="12" creationId="{73D03FB4-43C7-4F05-DFA9-B14F0CC3D215}"/>
          </ac:graphicFrameMkLst>
        </pc:graphicFrameChg>
        <pc:graphicFrameChg chg="add del mod modGraphic">
          <ac:chgData name="Josef Gajda" userId="S::gajj02@vse.cz::62354765-72cf-499b-b531-3c23b95cf578" providerId="AD" clId="Web-{B1363154-F68B-541C-0F9F-2B76BEE621FA}" dt="2025-05-10T03:30:14.435" v="497"/>
          <ac:graphicFrameMkLst>
            <pc:docMk/>
            <pc:sldMk cId="1173297162" sldId="364"/>
            <ac:graphicFrameMk id="14" creationId="{A7B22C76-1E5A-D89F-871D-3F6F262BC39D}"/>
          </ac:graphicFrameMkLst>
        </pc:graphicFrameChg>
      </pc:sldChg>
      <pc:sldChg chg="modSp">
        <pc:chgData name="Josef Gajda" userId="S::gajj02@vse.cz::62354765-72cf-499b-b531-3c23b95cf578" providerId="AD" clId="Web-{B1363154-F68B-541C-0F9F-2B76BEE621FA}" dt="2025-05-10T03:34:43.459" v="998" actId="20577"/>
        <pc:sldMkLst>
          <pc:docMk/>
          <pc:sldMk cId="1654255132" sldId="365"/>
        </pc:sldMkLst>
        <pc:spChg chg="mod">
          <ac:chgData name="Josef Gajda" userId="S::gajj02@vse.cz::62354765-72cf-499b-b531-3c23b95cf578" providerId="AD" clId="Web-{B1363154-F68B-541C-0F9F-2B76BEE621FA}" dt="2025-05-10T03:34:43.459" v="998" actId="20577"/>
          <ac:spMkLst>
            <pc:docMk/>
            <pc:sldMk cId="1654255132" sldId="365"/>
            <ac:spMk id="5" creationId="{AAA4E9B0-2D41-D978-C748-891DDA51AF26}"/>
          </ac:spMkLst>
        </pc:spChg>
      </pc:sldChg>
      <pc:sldChg chg="modSp add ord replId">
        <pc:chgData name="Josef Gajda" userId="S::gajj02@vse.cz::62354765-72cf-499b-b531-3c23b95cf578" providerId="AD" clId="Web-{B1363154-F68B-541C-0F9F-2B76BEE621FA}" dt="2025-05-10T03:37:16.432" v="1050" actId="20577"/>
        <pc:sldMkLst>
          <pc:docMk/>
          <pc:sldMk cId="1694078432" sldId="374"/>
        </pc:sldMkLst>
        <pc:spChg chg="mod">
          <ac:chgData name="Josef Gajda" userId="S::gajj02@vse.cz::62354765-72cf-499b-b531-3c23b95cf578" providerId="AD" clId="Web-{B1363154-F68B-541C-0F9F-2B76BEE621FA}" dt="2025-05-10T03:37:16.432" v="1050" actId="20577"/>
          <ac:spMkLst>
            <pc:docMk/>
            <pc:sldMk cId="1694078432" sldId="374"/>
            <ac:spMk id="2" creationId="{3C200AF2-121F-DBAB-9036-621A71C32A37}"/>
          </ac:spMkLst>
        </pc:spChg>
        <pc:spChg chg="mod">
          <ac:chgData name="Josef Gajda" userId="S::gajj02@vse.cz::62354765-72cf-499b-b531-3c23b95cf578" providerId="AD" clId="Web-{B1363154-F68B-541C-0F9F-2B76BEE621FA}" dt="2025-05-10T03:37:14.167" v="1049" actId="20577"/>
          <ac:spMkLst>
            <pc:docMk/>
            <pc:sldMk cId="1694078432" sldId="374"/>
            <ac:spMk id="8" creationId="{D61F3802-826C-957C-933D-0C78F166C01E}"/>
          </ac:spMkLst>
        </pc:spChg>
      </pc:sldChg>
      <pc:sldChg chg="modSp add replId">
        <pc:chgData name="Josef Gajda" userId="S::gajj02@vse.cz::62354765-72cf-499b-b531-3c23b95cf578" providerId="AD" clId="Web-{B1363154-F68B-541C-0F9F-2B76BEE621FA}" dt="2025-05-10T03:40:36.891" v="1076" actId="20577"/>
        <pc:sldMkLst>
          <pc:docMk/>
          <pc:sldMk cId="2339100029" sldId="375"/>
        </pc:sldMkLst>
        <pc:spChg chg="mod">
          <ac:chgData name="Josef Gajda" userId="S::gajj02@vse.cz::62354765-72cf-499b-b531-3c23b95cf578" providerId="AD" clId="Web-{B1363154-F68B-541C-0F9F-2B76BEE621FA}" dt="2025-05-10T03:38:20.840" v="1052" actId="20577"/>
          <ac:spMkLst>
            <pc:docMk/>
            <pc:sldMk cId="2339100029" sldId="375"/>
            <ac:spMk id="2" creationId="{80C024B1-1E58-9F0F-018F-C8BD4A69379A}"/>
          </ac:spMkLst>
        </pc:spChg>
        <pc:spChg chg="mod">
          <ac:chgData name="Josef Gajda" userId="S::gajj02@vse.cz::62354765-72cf-499b-b531-3c23b95cf578" providerId="AD" clId="Web-{B1363154-F68B-541C-0F9F-2B76BEE621FA}" dt="2025-05-10T03:40:36.891" v="1076" actId="20577"/>
          <ac:spMkLst>
            <pc:docMk/>
            <pc:sldMk cId="2339100029" sldId="375"/>
            <ac:spMk id="5" creationId="{0397CD57-B7AB-2B1A-2F0F-BCBCA08DA7FB}"/>
          </ac:spMkLst>
        </pc:spChg>
      </pc:sldChg>
      <pc:sldChg chg="modSp add replId">
        <pc:chgData name="Josef Gajda" userId="S::gajj02@vse.cz::62354765-72cf-499b-b531-3c23b95cf578" providerId="AD" clId="Web-{B1363154-F68B-541C-0F9F-2B76BEE621FA}" dt="2025-05-10T03:42:43.680" v="1106" actId="20577"/>
        <pc:sldMkLst>
          <pc:docMk/>
          <pc:sldMk cId="3935387103" sldId="376"/>
        </pc:sldMkLst>
        <pc:spChg chg="mod">
          <ac:chgData name="Josef Gajda" userId="S::gajj02@vse.cz::62354765-72cf-499b-b531-3c23b95cf578" providerId="AD" clId="Web-{B1363154-F68B-541C-0F9F-2B76BEE621FA}" dt="2025-05-10T03:41:00.440" v="1078" actId="20577"/>
          <ac:spMkLst>
            <pc:docMk/>
            <pc:sldMk cId="3935387103" sldId="376"/>
            <ac:spMk id="2" creationId="{3F906D93-08C6-8DFB-1BD6-3816CB94EB5C}"/>
          </ac:spMkLst>
        </pc:spChg>
        <pc:spChg chg="mod">
          <ac:chgData name="Josef Gajda" userId="S::gajj02@vse.cz::62354765-72cf-499b-b531-3c23b95cf578" providerId="AD" clId="Web-{B1363154-F68B-541C-0F9F-2B76BEE621FA}" dt="2025-05-10T03:42:43.680" v="1106" actId="20577"/>
          <ac:spMkLst>
            <pc:docMk/>
            <pc:sldMk cId="3935387103" sldId="376"/>
            <ac:spMk id="5" creationId="{19EC9E76-0422-B089-00D2-C67ACD0075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16_58BFE9F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7578487579540367E-2"/>
          <c:y val="3.0657188432465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009EE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8-46D1-B2F1-B76DBFE9E6A2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rgbClr val="B1006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8-46D1-B2F1-B76DBFE9E6A2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rgbClr val="EB660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38-46D1-B2F1-B76DBFE9E6A2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Řada 4</c:v>
                </c:pt>
              </c:strCache>
            </c:strRef>
          </c:tx>
          <c:spPr>
            <a:solidFill>
              <a:srgbClr val="00659B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7-4343-BFC8-39C31FD3D7F6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Řada 5</c:v>
                </c:pt>
              </c:strCache>
            </c:strRef>
          </c:tx>
          <c:spPr>
            <a:solidFill>
              <a:srgbClr val="00988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7-4343-BFC8-39C31FD3D7F6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Řada 6</c:v>
                </c:pt>
              </c:strCache>
            </c:strRef>
          </c:tx>
          <c:spPr>
            <a:solidFill>
              <a:srgbClr val="5BC4F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67-4343-BFC8-39C31FD3D7F6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Řada 13</c:v>
                </c:pt>
              </c:strCache>
            </c:strRef>
          </c:tx>
          <c:spPr>
            <a:solidFill>
              <a:srgbClr val="E7308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List1!$H$2:$H$5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7-4343-BFC8-39C31FD3D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283247"/>
        <c:axId val="336943279"/>
      </c:barChart>
      <c:catAx>
        <c:axId val="3362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943279"/>
        <c:crosses val="autoZero"/>
        <c:auto val="1"/>
        <c:lblAlgn val="ctr"/>
        <c:lblOffset val="100"/>
        <c:noMultiLvlLbl val="0"/>
      </c:catAx>
      <c:valAx>
        <c:axId val="3369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2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0D62-59D9-F64B-91F4-A7D4C9E04767}" type="datetimeFigureOut">
              <a:rPr lang="en-CZ" smtClean="0"/>
              <a:t>05/10/2025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D13-7440-E143-A162-E5BB6934D4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9660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D13-7440-E143-A162-E5BB6934D44A}" type="slidenum">
              <a:rPr lang="en-CZ" smtClean="0"/>
              <a:t>9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8799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D13-7440-E143-A162-E5BB6934D44A}" type="slidenum">
              <a:rPr lang="en-CZ" smtClean="0"/>
              <a:t>75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3316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text 2">
            <a:extLst>
              <a:ext uri="{FF2B5EF4-FFF2-40B4-BE49-F238E27FC236}">
                <a16:creationId xmlns:a16="http://schemas.microsoft.com/office/drawing/2014/main" id="{2389DD16-FB00-4D9A-B48C-50050FDDC1F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50679" y="933549"/>
            <a:ext cx="4958541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00988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Jméno a příjmení autora</a:t>
            </a:r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6BBD7AF0-0104-49C6-B49F-55B685879E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50679" y="1245177"/>
            <a:ext cx="4958541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rgbClr val="4A4A49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Název katedry / oddělení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6609EC98-6EA4-4C3E-A04D-5D810F2A42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1456" y="2591091"/>
            <a:ext cx="10515601" cy="178215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8DECF7AF-89F1-4012-9B20-327F67C1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76" y="4487541"/>
            <a:ext cx="10495281" cy="8136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223837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 vz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B6AD0B-CD39-418F-BD86-753F9D9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3563E2-1FFA-41D6-A180-AB12573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7A9ED8-2B82-40D5-A9B1-F2B165B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9841DB2C-4E87-4F77-9936-DB53842AFF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251074"/>
              </p:ext>
            </p:extLst>
          </p:nvPr>
        </p:nvGraphicFramePr>
        <p:xfrm>
          <a:off x="975362" y="2152650"/>
          <a:ext cx="10109199" cy="36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00">
                  <a:extLst>
                    <a:ext uri="{9D8B030D-6E8A-4147-A177-3AD203B41FA5}">
                      <a16:colId xmlns:a16="http://schemas.microsoft.com/office/drawing/2014/main" val="1219353005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4046355216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1360489622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2421545816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445562066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4004064892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1769508777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99914238"/>
                    </a:ext>
                  </a:extLst>
                </a:gridCol>
                <a:gridCol w="1143599">
                  <a:extLst>
                    <a:ext uri="{9D8B030D-6E8A-4147-A177-3AD203B41FA5}">
                      <a16:colId xmlns:a16="http://schemas.microsoft.com/office/drawing/2014/main" val="1835371581"/>
                    </a:ext>
                  </a:extLst>
                </a:gridCol>
              </a:tblGrid>
              <a:tr h="450667"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Sloupec</a:t>
                      </a:r>
                    </a:p>
                  </a:txBody>
                  <a:tcPr anchor="ctr">
                    <a:solidFill>
                      <a:srgbClr val="009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454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12970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3975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37182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19941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95225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94286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řádek</a:t>
                      </a:r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anchor="ctr">
                    <a:solidFill>
                      <a:srgbClr val="B5E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2544"/>
                  </a:ext>
                </a:extLst>
              </a:tr>
            </a:tbl>
          </a:graphicData>
        </a:graphic>
      </p:graphicFrame>
      <p:sp>
        <p:nvSpPr>
          <p:cNvPr id="14" name="Nadpis 1">
            <a:extLst>
              <a:ext uri="{FF2B5EF4-FFF2-40B4-BE49-F238E27FC236}">
                <a16:creationId xmlns:a16="http://schemas.microsoft.com/office/drawing/2014/main" id="{3595AC0D-E641-4E07-B2CB-74274830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72314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5CB4D-7416-4123-83CE-C769D1CE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30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998F7-E90D-471F-891C-0FD12349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53689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F5FE98-251D-4D3C-B8B7-DADD6DEB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390EA42-058E-4D22-B615-D930D64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8A484A-2BA3-41B7-86CF-5D3F930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1B4CD1-4B53-455D-AE40-D95A24E4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480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97884-28AE-4700-9C13-68750D37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30"/>
            <a:ext cx="3932237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173077C-429C-4C0E-8F05-9FFAC62D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5368924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844AFA-992F-4BE4-ABDB-10F592A4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442129-45B5-4C81-B28A-AA85D4F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712F59-4F02-4916-92FC-440DB3F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93627A-E54A-4DF9-9A32-88F06F6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7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EBE9D-4844-416F-A47B-E71F5CB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6471AA-641D-48E4-895F-2C70DDA4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5"/>
            <a:ext cx="10372725" cy="449337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51239B-9FE1-4DB1-BD79-B7D38D33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3E641A-DC32-4DD9-8307-46D9DFF5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2F49C3-090D-4190-9CE2-3606603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193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AB441-3D76-4218-81BE-D7E4F3F9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84F63F-E322-46AC-A5C6-E1540E1B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39DC5B-E1B0-4FCB-9D9A-C6471A28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462326-6725-45D6-8FAC-124BEDC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92F161-156E-4802-8F1B-078DF89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50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FA8AAD-C4A1-48ED-8D79-3AB4069F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D2D865-A902-4D7C-A0B5-B2C4BB19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5CC91-7444-4FBB-B6F3-3E6FBD5B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05772A-E403-4DD1-B232-954A3547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89E5D0-757E-45AA-8FEA-238040FB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62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01FF8-98E7-49CB-8B33-E139EF39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F8276E-A998-4BB7-B53A-49EC37A4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5672645-DFF8-41C8-8BAC-5F24D188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3072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3C31C8-960E-4A18-BC09-35D75D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E33D9D5-2EC6-4E2A-AA85-6FCF97D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F1E174-D347-4AB1-95DE-ECA0F48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23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E112A9-1FE6-4496-81B4-0842D25D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2831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9BFB9E-5D3E-46B3-ABDB-B7E57DAC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502C15-7789-4EE7-A643-5A633ABA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85128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6F85072-0475-4304-BE03-A72EA7AC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F1610A2-3C29-4B70-AF60-C2A3EBCE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8512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2C164E5-0EFB-46F1-BB95-CBBAC80C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4FD1153-99E6-4ECA-BF33-0E377D3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282298-48D6-4F29-8798-A54B057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651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43D58-00E6-4F74-B46F-884BB07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1A4E0E-761B-449A-9AA3-FAB7263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2199A-57B9-4C7C-A04D-6C8B8FF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D08B6B-5218-473D-BD06-9695102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1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f vz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43D58-00E6-4F74-B46F-884BB07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1A4E0E-761B-449A-9AA3-FAB7263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2199A-57B9-4C7C-A04D-6C8B8FF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D08B6B-5218-473D-BD06-9695102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A2CFF3E3-BFCF-4550-86A1-C1FA2629A69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58343424"/>
              </p:ext>
            </p:extLst>
          </p:nvPr>
        </p:nvGraphicFramePr>
        <p:xfrm>
          <a:off x="838203" y="1990725"/>
          <a:ext cx="10372724" cy="414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97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B6AD0B-CD39-418F-BD86-753F9D9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3563E2-1FFA-41D6-A180-AB12573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7A9ED8-2B82-40D5-A9B1-F2B165B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3595AC0D-E641-4E07-B2CB-74274830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2517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719039ED-503B-4BFC-8729-F0E04FD071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-3085"/>
            <a:ext cx="12192000" cy="6861085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144A193-2443-4336-B8E6-567C50C4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62FE8A-B6A8-4920-9B7E-768DE3D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2BF67-B920-4B8E-84CF-AAC489B8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CD2-0146-4F3B-A4AA-75EB0CF2F752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5ED088-792C-4229-99A4-13C382D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2DEB4-37E5-4BE0-984C-F6914BD2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AB3-BFA5-4172-A475-10F9ABCB38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4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4A4A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Clr>
          <a:srgbClr val="009881"/>
        </a:buClr>
        <a:buFont typeface="Arial" panose="020B0604020202020204" pitchFamily="34" charset="0"/>
        <a:buChar char="•"/>
        <a:defRPr sz="21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5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664D167-1933-44B8-9DE6-BCF4B4ADB8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5500" y="8313"/>
            <a:ext cx="12197501" cy="6858000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D89BE277-1B57-4A04-A616-0D6719FD6A1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28719" y="360307"/>
            <a:ext cx="239459" cy="179594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3CE1673A-F13A-49C1-A0F3-7628437F7F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45347" y="360307"/>
            <a:ext cx="239459" cy="179594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7A972C7-80EA-4001-A2C8-48457C78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A64F96-20EB-4338-812A-2CF45FA8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4056"/>
            <a:ext cx="10372725" cy="419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49455D-C2AF-42AF-A377-1FD95703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29ADC-2255-4EF3-B5C0-B90829E78CD9}" type="datetimeFigureOut">
              <a:rPr lang="cs-CZ" smtClean="0"/>
              <a:pPr/>
              <a:t>10.05.2025</a:t>
            </a:fld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8892D-BE40-4B7B-98A7-1B108AC5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406528-E83B-4FF2-81FD-6E1ED0DE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7373" y="6356356"/>
            <a:ext cx="2643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5CA258-668E-4A85-A197-2757C3BEE154}" type="slidenum">
              <a:rPr lang="cs-CZ" smtClean="0"/>
              <a:pPr/>
              <a:t>‹#›</a:t>
            </a:fld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nadpis 1">
            <a:extLst>
              <a:ext uri="{FF2B5EF4-FFF2-40B4-BE49-F238E27FC236}">
                <a16:creationId xmlns:a16="http://schemas.microsoft.com/office/drawing/2014/main" id="{6CADA8D1-4B1D-49C0-B645-EB5D43487BC1}"/>
              </a:ext>
            </a:extLst>
          </p:cNvPr>
          <p:cNvSpPr txBox="1">
            <a:spLocks/>
          </p:cNvSpPr>
          <p:nvPr userDrawn="1"/>
        </p:nvSpPr>
        <p:spPr>
          <a:xfrm>
            <a:off x="11753853" y="6436824"/>
            <a:ext cx="555623" cy="452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5BC4F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fld id="{166024C8-F27F-4469-B950-3CAEC9128C7E}" type="slidenum">
              <a:rPr lang="cs-CZ" sz="1100" smtClean="0">
                <a:solidFill>
                  <a:schemeClr val="bg1"/>
                </a:solidFill>
              </a:rPr>
              <a:pPr algn="ctr"/>
              <a:t>‹#›</a:t>
            </a:fld>
            <a:endParaRPr lang="cs-CZ" sz="3200">
              <a:solidFill>
                <a:schemeClr val="bg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CDCD643-C700-45E8-8816-DD3D4AEF500E}"/>
              </a:ext>
            </a:extLst>
          </p:cNvPr>
          <p:cNvSpPr txBox="1"/>
          <p:nvPr userDrawn="1"/>
        </p:nvSpPr>
        <p:spPr>
          <a:xfrm>
            <a:off x="8963665" y="299366"/>
            <a:ext cx="128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200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fis.vse.cz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8403B65-A3E4-4EA5-A348-D73A327280A2}"/>
              </a:ext>
            </a:extLst>
          </p:cNvPr>
          <p:cNvSpPr txBox="1"/>
          <p:nvPr userDrawn="1"/>
        </p:nvSpPr>
        <p:spPr>
          <a:xfrm>
            <a:off x="10469318" y="299366"/>
            <a:ext cx="159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200" err="1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fisvse</a:t>
            </a:r>
            <a:endParaRPr lang="cs-CZ" sz="1600">
              <a:solidFill>
                <a:srgbClr val="0098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988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0"/>
        </a:spcBef>
        <a:buClr>
          <a:srgbClr val="00988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obhanmoosavi/us-accidents/data" TargetMode="External"/><Relationship Id="rId2" Type="http://schemas.openxmlformats.org/officeDocument/2006/relationships/hyperlink" Target="https://www.kaggle.com/datasets/ahmedmohamed2003/county-level-demographic-population-race-gend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FDA0EE84-57A3-437C-B722-52ACFBB5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4" y="2428716"/>
            <a:ext cx="9289966" cy="3250932"/>
          </a:xfrm>
        </p:spPr>
        <p:txBody>
          <a:bodyPr>
            <a:normAutofit/>
          </a:bodyPr>
          <a:lstStyle/>
          <a:p>
            <a:r>
              <a:rPr lang="cs-CZ">
                <a:latin typeface="Arial"/>
                <a:cs typeface="Arial"/>
              </a:rPr>
              <a:t>Závěrečná zpráva pro předmět Pokročilé dobývání znalostí z databází - US dopravní nehody</a:t>
            </a:r>
            <a:endParaRPr lang="cs-CZ"/>
          </a:p>
        </p:txBody>
      </p:sp>
      <p:sp>
        <p:nvSpPr>
          <p:cNvPr id="8" name="Zástupný text 3">
            <a:extLst>
              <a:ext uri="{FF2B5EF4-FFF2-40B4-BE49-F238E27FC236}">
                <a16:creationId xmlns:a16="http://schemas.microsoft.com/office/drawing/2014/main" id="{E29E5E70-22CD-4E96-8CAB-90368F6556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495557" y="644390"/>
            <a:ext cx="3984915" cy="519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50">
                <a:latin typeface="Arial"/>
                <a:cs typeface="Arial"/>
              </a:rPr>
              <a:t>Josef Gajda gajj02@vse.cz, </a:t>
            </a:r>
            <a:br>
              <a:rPr lang="cs-CZ" sz="1050">
                <a:latin typeface="Arial"/>
                <a:cs typeface="Arial"/>
              </a:rPr>
            </a:br>
            <a:r>
              <a:rPr lang="cs-CZ" sz="1050">
                <a:latin typeface="Arial"/>
                <a:cs typeface="Arial"/>
              </a:rPr>
              <a:t>Hana Žahourová zahh00@vse.cz</a:t>
            </a:r>
            <a:endParaRPr lang="cs-CZ" sz="1050"/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C9002A16-94F7-4B76-9824-2D769080A31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17830" y="1182051"/>
            <a:ext cx="3718906" cy="311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Studijní program: Informační management</a:t>
            </a:r>
            <a:endParaRPr lang="cs-CZ"/>
          </a:p>
        </p:txBody>
      </p:sp>
      <p:sp>
        <p:nvSpPr>
          <p:cNvPr id="2" name="Zástupný text 4">
            <a:extLst>
              <a:ext uri="{FF2B5EF4-FFF2-40B4-BE49-F238E27FC236}">
                <a16:creationId xmlns:a16="http://schemas.microsoft.com/office/drawing/2014/main" id="{6DC8903B-1E09-1F86-58A9-F8FAB7A289F8}"/>
              </a:ext>
            </a:extLst>
          </p:cNvPr>
          <p:cNvSpPr txBox="1">
            <a:spLocks/>
          </p:cNvSpPr>
          <p:nvPr/>
        </p:nvSpPr>
        <p:spPr>
          <a:xfrm>
            <a:off x="7817830" y="1493679"/>
            <a:ext cx="3718906" cy="311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None/>
              <a:defRPr sz="1400" kern="1200">
                <a:solidFill>
                  <a:srgbClr val="4A4A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92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675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>
                <a:latin typeface="Arial"/>
                <a:cs typeface="Arial"/>
              </a:rPr>
              <a:t>Datum: 10.5.2025</a:t>
            </a:r>
          </a:p>
        </p:txBody>
      </p:sp>
    </p:spTree>
    <p:extLst>
      <p:ext uri="{BB962C8B-B14F-4D97-AF65-F5344CB8AC3E}">
        <p14:creationId xmlns:p14="http://schemas.microsoft.com/office/powerpoint/2010/main" val="89902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A177-881E-ED09-9770-FAB5E23A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000" y="966055"/>
            <a:ext cx="9144000" cy="746370"/>
          </a:xfrm>
        </p:spPr>
        <p:txBody>
          <a:bodyPr/>
          <a:lstStyle/>
          <a:p>
            <a:r>
              <a:rPr lang="cs-CZ">
                <a:latin typeface="Arial"/>
                <a:cs typeface="Arial"/>
              </a:rPr>
              <a:t>Co platí pro všechny otázky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5D2A5-BBE4-E1B9-623D-5613EB969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13" y="1921731"/>
            <a:ext cx="11059310" cy="519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cs-CZ">
                <a:latin typeface="Arial"/>
                <a:cs typeface="Arial"/>
              </a:rPr>
              <a:t>Zpracovávali jsme pouze rok 2023 a to z důvodu, že demografická data jsou také z roku 2023 </a:t>
            </a:r>
          </a:p>
          <a:p>
            <a:pPr marL="285750" indent="-285750" algn="l">
              <a:buChar char="•"/>
            </a:pPr>
            <a:r>
              <a:rPr lang="cs-CZ">
                <a:latin typeface="Arial"/>
                <a:cs typeface="Arial"/>
              </a:rPr>
              <a:t>V roce 2023 došlo pouze k nehodám, které měly </a:t>
            </a:r>
            <a:r>
              <a:rPr lang="cs-CZ" err="1">
                <a:latin typeface="Arial"/>
                <a:cs typeface="Arial"/>
              </a:rPr>
              <a:t>severity</a:t>
            </a:r>
            <a:r>
              <a:rPr lang="cs-CZ">
                <a:latin typeface="Arial"/>
                <a:cs typeface="Arial"/>
              </a:rPr>
              <a:t> 2 či 4, </a:t>
            </a:r>
            <a:r>
              <a:rPr lang="cs-CZ" err="1">
                <a:latin typeface="Arial"/>
                <a:cs typeface="Arial"/>
              </a:rPr>
              <a:t>severitu</a:t>
            </a:r>
            <a:r>
              <a:rPr lang="cs-CZ">
                <a:latin typeface="Arial"/>
                <a:cs typeface="Arial"/>
              </a:rPr>
              <a:t> 2 jsme tedy označili jako nízkou a </a:t>
            </a:r>
            <a:r>
              <a:rPr lang="cs-CZ" err="1">
                <a:latin typeface="Arial"/>
                <a:cs typeface="Arial"/>
              </a:rPr>
              <a:t>severitu</a:t>
            </a:r>
            <a:r>
              <a:rPr lang="cs-CZ">
                <a:latin typeface="Arial"/>
                <a:cs typeface="Arial"/>
              </a:rPr>
              <a:t> 4 jako vysokou</a:t>
            </a:r>
          </a:p>
          <a:p>
            <a:pPr marL="285750" indent="-285750" algn="l">
              <a:buChar char="•"/>
            </a:pPr>
            <a:r>
              <a:rPr lang="cs-CZ">
                <a:latin typeface="Arial"/>
                <a:cs typeface="Arial"/>
              </a:rPr>
              <a:t>Po vyčištění </a:t>
            </a:r>
            <a:r>
              <a:rPr lang="cs-CZ" err="1">
                <a:latin typeface="Arial"/>
                <a:cs typeface="Arial"/>
              </a:rPr>
              <a:t>datasetu</a:t>
            </a:r>
            <a:r>
              <a:rPr lang="cs-CZ">
                <a:latin typeface="Arial"/>
                <a:cs typeface="Arial"/>
              </a:rPr>
              <a:t> v pythonu máme celkem 84131 záznamů</a:t>
            </a:r>
          </a:p>
          <a:p>
            <a:pPr marL="628642" lvl="1" indent="-285750" algn="l">
              <a:buChar char="•"/>
            </a:pPr>
            <a:r>
              <a:rPr lang="cs-CZ">
                <a:latin typeface="Arial"/>
                <a:cs typeface="Arial"/>
              </a:rPr>
              <a:t>Čistilo se pomocí souboru </a:t>
            </a:r>
            <a:r>
              <a:rPr lang="cs-CZ" err="1">
                <a:latin typeface="Arial"/>
                <a:cs typeface="Arial"/>
              </a:rPr>
              <a:t>cleaningdataset.py</a:t>
            </a:r>
            <a:r>
              <a:rPr lang="cs-CZ">
                <a:latin typeface="Arial"/>
                <a:cs typeface="Arial"/>
              </a:rPr>
              <a:t>, který byl odevzdán</a:t>
            </a:r>
          </a:p>
          <a:p>
            <a:pPr marL="285750" indent="-285750" algn="l">
              <a:buChar char="•"/>
            </a:pPr>
            <a:r>
              <a:rPr lang="cs-CZ">
                <a:latin typeface="Arial"/>
                <a:cs typeface="Arial"/>
              </a:rPr>
              <a:t>U </a:t>
            </a:r>
            <a:r>
              <a:rPr lang="cs-CZ" err="1">
                <a:latin typeface="Arial"/>
                <a:cs typeface="Arial"/>
              </a:rPr>
              <a:t>PowerBI</a:t>
            </a:r>
            <a:r>
              <a:rPr lang="cs-CZ">
                <a:latin typeface="Arial"/>
                <a:cs typeface="Arial"/>
              </a:rPr>
              <a:t> nebyla data vyčištěna pomocí python skriptu, jelikož se v </a:t>
            </a:r>
            <a:r>
              <a:rPr lang="cs-CZ" err="1">
                <a:latin typeface="Arial"/>
                <a:cs typeface="Arial"/>
              </a:rPr>
              <a:t>PowerBI</a:t>
            </a:r>
            <a:r>
              <a:rPr lang="cs-CZ">
                <a:latin typeface="Arial"/>
                <a:cs typeface="Arial"/>
              </a:rPr>
              <a:t> dají snadno filtrovat, takže případné čištění proběhlo tam (</a:t>
            </a:r>
            <a:r>
              <a:rPr lang="cs-CZ" err="1">
                <a:latin typeface="Arial"/>
                <a:cs typeface="Arial"/>
              </a:rPr>
              <a:t>zdroj:powerbi_data.csv</a:t>
            </a:r>
            <a:r>
              <a:rPr lang="cs-CZ">
                <a:latin typeface="Arial"/>
                <a:cs typeface="Arial"/>
              </a:rPr>
              <a:t>)</a:t>
            </a:r>
          </a:p>
          <a:p>
            <a:pPr marL="285750" indent="-285750" algn="l">
              <a:buChar char="•"/>
            </a:pPr>
            <a:endParaRPr lang="cs-CZ">
              <a:latin typeface="Arial"/>
              <a:cs typeface="Arial"/>
            </a:endParaRPr>
          </a:p>
          <a:p>
            <a:pPr algn="l"/>
            <a:endParaRPr lang="cs-CZ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75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FDBB6-1E8B-1A48-9A26-5BAE4002B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B82FF-3E76-AD1C-EBAB-07E01BE1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1 -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FA138E7-0F4D-071B-8AAA-1A72D9C1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</a:p>
          <a:p>
            <a:pPr marL="0" indent="0">
              <a:buNone/>
            </a:pPr>
            <a:endParaRPr lang="cs-CZ" sz="2800">
              <a:latin typeface="Arial"/>
              <a:cs typeface="Arial"/>
            </a:endParaRPr>
          </a:p>
          <a:p>
            <a:pPr marL="457200" indent="-457200"/>
            <a:r>
              <a:rPr lang="cs-CZ" sz="2400">
                <a:latin typeface="Arial"/>
                <a:cs typeface="Arial"/>
              </a:rPr>
              <a:t>Existuje vztah mezi typickým počasím (např. teplotou, vlhkostí, tlakem) a závažností dopravní nehody?</a:t>
            </a:r>
            <a:endParaRPr lang="cs-CZ" sz="2400">
              <a:cs typeface="Arial"/>
            </a:endParaRPr>
          </a:p>
          <a:p>
            <a:pPr marL="0" indent="0">
              <a:buNone/>
            </a:pPr>
            <a:endParaRPr lang="cs-CZ" sz="2400" b="1">
              <a:latin typeface="Arial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r>
              <a:rPr lang="cs-CZ" sz="2400" b="1">
                <a:latin typeface="Arial"/>
                <a:cs typeface="Arial"/>
              </a:rPr>
              <a:t> →</a:t>
            </a:r>
            <a:r>
              <a:rPr lang="cs-CZ" sz="2400">
                <a:latin typeface="Consolas"/>
                <a:cs typeface="Arial"/>
              </a:rPr>
              <a:t> [</a:t>
            </a:r>
            <a:r>
              <a:rPr lang="cs-CZ" sz="2400" err="1">
                <a:latin typeface="Consolas"/>
                <a:cs typeface="Arial"/>
              </a:rPr>
              <a:t>Temperature</a:t>
            </a:r>
            <a:r>
              <a:rPr lang="cs-CZ" sz="2400">
                <a:latin typeface="Consolas"/>
                <a:cs typeface="Arial"/>
              </a:rPr>
              <a:t>, Humidity, </a:t>
            </a:r>
            <a:r>
              <a:rPr lang="cs-CZ" sz="2400" err="1">
                <a:latin typeface="Consolas"/>
                <a:cs typeface="Arial"/>
              </a:rPr>
              <a:t>Pressure</a:t>
            </a:r>
            <a:r>
              <a:rPr lang="cs-CZ" sz="2400">
                <a:latin typeface="Consolas"/>
                <a:cs typeface="Arial"/>
              </a:rPr>
              <a:t>, </a:t>
            </a:r>
            <a:r>
              <a:rPr lang="cs-CZ" sz="2400" err="1">
                <a:latin typeface="Consolas"/>
                <a:cs typeface="Arial"/>
              </a:rPr>
              <a:t>Weather_Condition</a:t>
            </a:r>
            <a:r>
              <a:rPr lang="cs-CZ" sz="2400">
                <a:latin typeface="Consolas"/>
                <a:cs typeface="Arial"/>
              </a:rPr>
              <a:t>]</a:t>
            </a:r>
            <a:r>
              <a:rPr lang="cs-CZ" sz="2400">
                <a:latin typeface="Arial"/>
                <a:cs typeface="Arial"/>
              </a:rPr>
              <a:t> → </a:t>
            </a:r>
            <a:r>
              <a:rPr lang="cs-CZ" sz="2400" err="1">
                <a:latin typeface="Consolas"/>
                <a:cs typeface="Arial"/>
              </a:rPr>
              <a:t>Severity</a:t>
            </a:r>
            <a:endParaRPr lang="cs-CZ" sz="2400">
              <a:cs typeface="Arial"/>
            </a:endParaRPr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42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2B5E7-C7A6-BE3E-FFCF-B54BB486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6B8F7-2625-07A5-FF58-F11C7739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1 -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267A6F3-953B-BA23-2847-914A93E7E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1320800"/>
            <a:ext cx="11049000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Načtení dat:</a:t>
            </a:r>
            <a:endParaRPr lang="cs-CZ" sz="14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Data načtena ze souboru </a:t>
            </a:r>
            <a:r>
              <a:rPr lang="cs-CZ" sz="1400" err="1">
                <a:latin typeface="Consolas"/>
                <a:cs typeface="Arial"/>
              </a:rPr>
              <a:t>newdataset_clean.csv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Výběr a přejmenování sloupců: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Vybrány klíčové atributy: </a:t>
            </a:r>
            <a:r>
              <a:rPr lang="cs-CZ" sz="1400" err="1">
                <a:latin typeface="Consolas"/>
                <a:cs typeface="Arial"/>
              </a:rPr>
              <a:t>Weather_Condition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Temperature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>
                <a:latin typeface="Consolas"/>
                <a:cs typeface="Arial"/>
              </a:rPr>
              <a:t>Humidity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Pressure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Wind_Direction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Wind_Speed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Precipitation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Severity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Sloupce přejmenovány pro lepší čitelnost.</a:t>
            </a:r>
            <a:endParaRPr lang="cs-CZ" sz="1400"/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Ošetření chybějících hodnot: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Doplněny </a:t>
            </a:r>
            <a:r>
              <a:rPr lang="cs-CZ" sz="1400" b="1">
                <a:latin typeface="Arial"/>
                <a:cs typeface="Arial"/>
              </a:rPr>
              <a:t>nejčastější hodnotou</a:t>
            </a:r>
            <a:r>
              <a:rPr lang="cs-CZ" sz="1400">
                <a:latin typeface="Arial"/>
                <a:cs typeface="Arial"/>
              </a:rPr>
              <a:t> (strategie </a:t>
            </a:r>
            <a:r>
              <a:rPr lang="cs-CZ" sz="1400" err="1">
                <a:latin typeface="Consolas"/>
                <a:cs typeface="Arial"/>
              </a:rPr>
              <a:t>most_frequent</a:t>
            </a:r>
            <a:r>
              <a:rPr lang="cs-CZ" sz="1400">
                <a:latin typeface="Arial"/>
                <a:cs typeface="Arial"/>
              </a:rPr>
              <a:t>).</a:t>
            </a:r>
            <a:endParaRPr lang="cs-CZ" sz="1400"/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Převod závažnosti: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 err="1">
                <a:latin typeface="Consolas"/>
                <a:cs typeface="Arial"/>
              </a:rPr>
              <a:t>Severity</a:t>
            </a:r>
            <a:r>
              <a:rPr lang="cs-CZ" sz="1400">
                <a:latin typeface="Arial"/>
                <a:cs typeface="Arial"/>
              </a:rPr>
              <a:t> převedena na kategorii </a:t>
            </a:r>
            <a:r>
              <a:rPr lang="cs-CZ" sz="1400" b="1" err="1">
                <a:latin typeface="Arial"/>
                <a:cs typeface="Arial"/>
              </a:rPr>
              <a:t>High</a:t>
            </a:r>
            <a:r>
              <a:rPr lang="cs-CZ" sz="1400" b="1">
                <a:latin typeface="Arial"/>
                <a:cs typeface="Arial"/>
              </a:rPr>
              <a:t>/</a:t>
            </a:r>
            <a:r>
              <a:rPr lang="cs-CZ" sz="1400" b="1" err="1">
                <a:latin typeface="Arial"/>
                <a:cs typeface="Arial"/>
              </a:rPr>
              <a:t>Low</a:t>
            </a:r>
            <a:r>
              <a:rPr lang="cs-CZ" sz="1400">
                <a:latin typeface="Arial"/>
                <a:cs typeface="Arial"/>
              </a:rPr>
              <a:t> (≥3 = </a:t>
            </a:r>
            <a:r>
              <a:rPr lang="cs-CZ" sz="1400" err="1">
                <a:latin typeface="Arial"/>
                <a:cs typeface="Arial"/>
              </a:rPr>
              <a:t>High</a:t>
            </a:r>
            <a:r>
              <a:rPr lang="cs-CZ" sz="1400">
                <a:latin typeface="Arial"/>
                <a:cs typeface="Arial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Kategorizace počasí:</a:t>
            </a:r>
            <a:endParaRPr lang="cs-CZ" sz="14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 err="1">
                <a:latin typeface="Consolas"/>
                <a:cs typeface="Arial"/>
              </a:rPr>
              <a:t>Weather_Condition</a:t>
            </a:r>
            <a:r>
              <a:rPr lang="cs-CZ" sz="1400">
                <a:latin typeface="Arial"/>
                <a:cs typeface="Arial"/>
              </a:rPr>
              <a:t> mapována na hlavní kategorie (</a:t>
            </a:r>
            <a:r>
              <a:rPr lang="cs-CZ" sz="1400" err="1">
                <a:latin typeface="Arial"/>
                <a:cs typeface="Arial"/>
              </a:rPr>
              <a:t>Clear</a:t>
            </a:r>
            <a:r>
              <a:rPr lang="cs-CZ" sz="1400">
                <a:latin typeface="Arial"/>
                <a:cs typeface="Arial"/>
              </a:rPr>
              <a:t>, Cloudy, </a:t>
            </a:r>
            <a:r>
              <a:rPr lang="cs-CZ" sz="1400" err="1">
                <a:latin typeface="Arial"/>
                <a:cs typeface="Arial"/>
              </a:rPr>
              <a:t>Rain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Arial"/>
                <a:cs typeface="Arial"/>
              </a:rPr>
              <a:t>Snow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Arial"/>
                <a:cs typeface="Arial"/>
              </a:rPr>
              <a:t>Fog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Arial"/>
                <a:cs typeface="Arial"/>
              </a:rPr>
              <a:t>Storm</a:t>
            </a:r>
            <a:r>
              <a:rPr lang="cs-CZ" sz="1400">
                <a:latin typeface="Arial"/>
                <a:cs typeface="Arial"/>
              </a:rPr>
              <a:t>).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Kategorie převedeny na </a:t>
            </a:r>
            <a:r>
              <a:rPr lang="cs-CZ" sz="1400" b="1">
                <a:latin typeface="Arial"/>
                <a:cs typeface="Arial"/>
              </a:rPr>
              <a:t>číselné hodnoty 1–6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Rozdělení numerických hodnot: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Atributy </a:t>
            </a:r>
            <a:r>
              <a:rPr lang="cs-CZ" sz="1400" err="1">
                <a:latin typeface="Consolas"/>
                <a:cs typeface="Arial"/>
              </a:rPr>
              <a:t>Temperature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>
                <a:latin typeface="Consolas"/>
                <a:cs typeface="Arial"/>
              </a:rPr>
              <a:t>Humidity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Pressure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Wind_Speed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Precipitation</a:t>
            </a:r>
            <a:r>
              <a:rPr lang="cs-CZ" sz="1400">
                <a:latin typeface="Arial"/>
                <a:cs typeface="Arial"/>
              </a:rPr>
              <a:t> rozděleny do </a:t>
            </a:r>
            <a:r>
              <a:rPr lang="cs-CZ" sz="1400" b="1">
                <a:latin typeface="Arial"/>
                <a:cs typeface="Arial"/>
              </a:rPr>
              <a:t>4 kvantilových kategorií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342900" indent="-342900">
              <a:buFont typeface="+mj-lt"/>
              <a:buAutoNum type="arabicPeriod"/>
            </a:pPr>
            <a:r>
              <a:rPr lang="cs-CZ" sz="1400" b="1">
                <a:latin typeface="Arial"/>
                <a:cs typeface="Arial"/>
              </a:rPr>
              <a:t>Odstranění </a:t>
            </a:r>
            <a:r>
              <a:rPr lang="cs-CZ" sz="1400" b="1" err="1">
                <a:latin typeface="Consolas"/>
                <a:cs typeface="Arial"/>
              </a:rPr>
              <a:t>Visibility</a:t>
            </a:r>
            <a:r>
              <a:rPr lang="cs-CZ" sz="1400" b="1">
                <a:latin typeface="Arial"/>
                <a:cs typeface="Arial"/>
              </a:rPr>
              <a:t>:</a:t>
            </a:r>
          </a:p>
          <a:p>
            <a:pPr marL="514350" lvl="1" indent="-171450">
              <a:buFont typeface="Courier New" panose="020B0604020202020204" pitchFamily="34" charset="0"/>
              <a:buChar char="o"/>
            </a:pPr>
            <a:r>
              <a:rPr lang="cs-CZ" sz="1400" err="1">
                <a:latin typeface="Consolas"/>
                <a:cs typeface="Arial"/>
              </a:rPr>
              <a:t>Visibility</a:t>
            </a:r>
            <a:r>
              <a:rPr lang="cs-CZ" sz="1400">
                <a:latin typeface="Arial"/>
                <a:cs typeface="Arial"/>
              </a:rPr>
              <a:t> vynechána na základě konzultace → nedávala smysl pro analýzu, jelikož řidiči tuto hodnotu </a:t>
            </a:r>
            <a:r>
              <a:rPr lang="cs-CZ" sz="1400" err="1">
                <a:latin typeface="Arial"/>
                <a:cs typeface="Arial"/>
              </a:rPr>
              <a:t>nedokázájí</a:t>
            </a:r>
            <a:r>
              <a:rPr lang="cs-CZ" sz="1400">
                <a:latin typeface="Arial"/>
                <a:cs typeface="Arial"/>
              </a:rPr>
              <a:t> rozlišit.</a:t>
            </a:r>
            <a:endParaRPr lang="cs-CZ" sz="1400"/>
          </a:p>
          <a:p>
            <a:pPr marL="170815" indent="-170815"/>
            <a:endParaRPr lang="cs-CZ" sz="1200" b="1"/>
          </a:p>
        </p:txBody>
      </p:sp>
    </p:spTree>
    <p:extLst>
      <p:ext uri="{BB962C8B-B14F-4D97-AF65-F5344CB8AC3E}">
        <p14:creationId xmlns:p14="http://schemas.microsoft.com/office/powerpoint/2010/main" val="233860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95A4D-45A1-DD73-8139-C75A5E38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649FA-1726-F451-8724-063E620F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endParaRPr lang="cs-CZ" sz="2700" err="1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8A2071C-1B40-2862-C19C-17A504E8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2725" cy="45307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2000">
                <a:latin typeface="Arial"/>
                <a:cs typeface="Arial"/>
              </a:rPr>
              <a:t>Cílem úlohy je </a:t>
            </a:r>
            <a:r>
              <a:rPr lang="cs-CZ" sz="2000" b="1">
                <a:latin typeface="Arial"/>
                <a:cs typeface="Arial"/>
              </a:rPr>
              <a:t>nalezení pravidel, která ovlivňují vysokou závažnost dopravních nehod</a:t>
            </a:r>
            <a:r>
              <a:rPr lang="cs-CZ" sz="2000">
                <a:latin typeface="Arial"/>
                <a:cs typeface="Arial"/>
              </a:rPr>
              <a:t> (atribut </a:t>
            </a:r>
            <a:r>
              <a:rPr lang="cs-CZ" sz="2000" err="1">
                <a:latin typeface="Consolas"/>
                <a:cs typeface="Arial"/>
              </a:rPr>
              <a:t>severity_level</a:t>
            </a:r>
            <a:r>
              <a:rPr lang="cs-CZ" sz="2000">
                <a:latin typeface="Consolas"/>
                <a:cs typeface="Arial"/>
              </a:rPr>
              <a:t> = </a:t>
            </a:r>
            <a:r>
              <a:rPr lang="cs-CZ" sz="2000" err="1">
                <a:latin typeface="Consolas"/>
                <a:cs typeface="Arial"/>
              </a:rPr>
              <a:t>High</a:t>
            </a:r>
            <a:r>
              <a:rPr lang="cs-CZ" sz="2000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cs-CZ" sz="2000">
              <a:latin typeface="Arial"/>
              <a:cs typeface="Arial"/>
            </a:endParaRPr>
          </a:p>
          <a:p>
            <a:pPr marL="170815" indent="-170815"/>
            <a:r>
              <a:rPr lang="cs-CZ" sz="2000">
                <a:latin typeface="Arial"/>
                <a:cs typeface="Arial"/>
              </a:rPr>
              <a:t>Analyzujeme vztahy mezi </a:t>
            </a:r>
            <a:r>
              <a:rPr lang="cs-CZ" sz="2000" b="1">
                <a:latin typeface="Arial"/>
                <a:cs typeface="Arial"/>
              </a:rPr>
              <a:t>počasím a okolními environmentálními faktory</a:t>
            </a:r>
            <a:r>
              <a:rPr lang="cs-CZ" sz="2000">
                <a:latin typeface="Arial"/>
                <a:cs typeface="Arial"/>
              </a:rPr>
              <a:t> a jejich vlivem na závažnost nehody.</a:t>
            </a:r>
          </a:p>
          <a:p>
            <a:pPr marL="170815" indent="-170815"/>
            <a:endParaRPr lang="cs-CZ" sz="2000">
              <a:latin typeface="Arial"/>
              <a:cs typeface="Arial"/>
            </a:endParaRPr>
          </a:p>
          <a:p>
            <a:pPr marL="170815" indent="-170815"/>
            <a:r>
              <a:rPr lang="cs-CZ" sz="2000">
                <a:latin typeface="Arial"/>
                <a:cs typeface="Arial"/>
              </a:rPr>
              <a:t>Používáme </a:t>
            </a:r>
            <a:r>
              <a:rPr lang="cs-CZ" sz="2000" b="1" err="1">
                <a:latin typeface="Arial"/>
                <a:cs typeface="Arial"/>
              </a:rPr>
              <a:t>CleverMiner</a:t>
            </a:r>
            <a:r>
              <a:rPr lang="cs-CZ" sz="2000" b="1">
                <a:latin typeface="Arial"/>
                <a:cs typeface="Arial"/>
              </a:rPr>
              <a:t> s procesem </a:t>
            </a:r>
            <a:r>
              <a:rPr lang="cs-CZ" sz="2000" b="1">
                <a:latin typeface="Consolas"/>
                <a:cs typeface="Arial"/>
              </a:rPr>
              <a:t>4ftMiner</a:t>
            </a:r>
            <a:r>
              <a:rPr lang="cs-CZ" sz="2000">
                <a:latin typeface="Arial"/>
                <a:cs typeface="Arial"/>
              </a:rPr>
              <a:t>, který je určený pro dolování </a:t>
            </a:r>
            <a:r>
              <a:rPr lang="cs-CZ" sz="2000" b="1">
                <a:latin typeface="Arial"/>
                <a:cs typeface="Arial"/>
              </a:rPr>
              <a:t>4ft pravidel (</a:t>
            </a:r>
            <a:r>
              <a:rPr lang="cs-CZ" sz="2000" b="1" err="1">
                <a:latin typeface="Arial"/>
                <a:cs typeface="Arial"/>
              </a:rPr>
              <a:t>Fourfold</a:t>
            </a:r>
            <a:r>
              <a:rPr lang="cs-CZ" sz="2000" b="1">
                <a:latin typeface="Arial"/>
                <a:cs typeface="Arial"/>
              </a:rPr>
              <a:t> Table </a:t>
            </a:r>
            <a:r>
              <a:rPr lang="cs-CZ" sz="2000" b="1" err="1">
                <a:latin typeface="Arial"/>
                <a:cs typeface="Arial"/>
              </a:rPr>
              <a:t>Miner</a:t>
            </a:r>
            <a:r>
              <a:rPr lang="cs-CZ" sz="2000" b="1">
                <a:latin typeface="Arial"/>
                <a:cs typeface="Arial"/>
              </a:rPr>
              <a:t>)</a:t>
            </a:r>
            <a:r>
              <a:rPr lang="cs-CZ" sz="2000">
                <a:latin typeface="Arial"/>
                <a:cs typeface="Arial"/>
              </a:rPr>
              <a:t> – pravidel vyjadřujících podmínky a závěry.</a:t>
            </a:r>
          </a:p>
          <a:p>
            <a:pPr marL="170815" indent="-170815"/>
            <a:endParaRPr lang="cs-CZ" sz="2000"/>
          </a:p>
          <a:p>
            <a:pPr marL="170815" indent="-170815"/>
            <a:r>
              <a:rPr lang="cs-CZ" sz="2000">
                <a:latin typeface="Arial"/>
                <a:cs typeface="Arial"/>
              </a:rPr>
              <a:t>Výsledkem budou interpretovatelná pravidla typu: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 i="1">
                <a:latin typeface="Arial"/>
                <a:cs typeface="Arial"/>
              </a:rPr>
              <a:t>"Pokud pršelo, byla nízká viditelnost a vysoká vlhkost → pak je vysoká pravděpodobnost závažné nehody."</a:t>
            </a:r>
            <a:endParaRPr lang="cs-CZ" sz="2000">
              <a:latin typeface="Arial"/>
              <a:cs typeface="Arial"/>
            </a:endParaRPr>
          </a:p>
          <a:p>
            <a:pPr marL="170815" indent="-170815"/>
            <a:endParaRPr lang="cs-CZ" sz="24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2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1382-C9DE-2BFD-5ABA-B0480147F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E193E7-B939-26CC-4342-E87316C0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300"/>
              <a:t>Odpověď na analytickou otázku 1 - Zadání úlohy v </a:t>
            </a:r>
            <a:r>
              <a:rPr lang="cs-CZ" sz="2300" err="1"/>
              <a:t>CleverMineru</a:t>
            </a:r>
            <a:r>
              <a:rPr lang="cs-CZ" sz="2300"/>
              <a:t> - Kód python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4790D9B-CB56-F73C-E4C8-5324737F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30" y="1625542"/>
            <a:ext cx="6065339" cy="4897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982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D92A-47CB-32F1-89C2-1F04D2F83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001A9-EB5A-DA01-9724-40B8FF48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 - parametry konfigurace algoritmu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1D1B02A-A588-21E5-D8F8-D3ED8A7ED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38896"/>
            <a:ext cx="10630157" cy="4417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2200" b="1">
                <a:latin typeface="Arial"/>
                <a:cs typeface="Arial"/>
              </a:rPr>
              <a:t>Nastavení algoritmu 4ftMiner</a:t>
            </a:r>
            <a:endParaRPr lang="cs-CZ" sz="22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200">
                <a:latin typeface="Arial"/>
                <a:cs typeface="Arial"/>
              </a:rPr>
              <a:t>Používáme algoritmus </a:t>
            </a:r>
            <a:r>
              <a:rPr lang="cs-CZ" sz="2200" b="1">
                <a:latin typeface="Arial"/>
                <a:cs typeface="Arial"/>
              </a:rPr>
              <a:t>4ftMiner</a:t>
            </a:r>
            <a:r>
              <a:rPr lang="cs-CZ" sz="2200">
                <a:latin typeface="Arial"/>
                <a:cs typeface="Arial"/>
              </a:rPr>
              <a:t> pro dolování pravidel ze </a:t>
            </a:r>
            <a:r>
              <a:rPr lang="cs-CZ" sz="2200" b="1">
                <a:latin typeface="Arial"/>
                <a:cs typeface="Arial"/>
              </a:rPr>
              <a:t>čtyřpolní tabulky</a:t>
            </a:r>
            <a:r>
              <a:rPr lang="cs-CZ" sz="2200">
                <a:latin typeface="Arial"/>
                <a:cs typeface="Arial"/>
              </a:rPr>
              <a:t>.</a:t>
            </a:r>
            <a:endParaRPr lang="cs-CZ" sz="22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200">
                <a:latin typeface="Arial"/>
                <a:cs typeface="Arial"/>
              </a:rPr>
              <a:t>Hodí se pro </a:t>
            </a:r>
            <a:r>
              <a:rPr lang="cs-CZ" sz="2200" b="1">
                <a:latin typeface="Arial"/>
                <a:cs typeface="Arial"/>
              </a:rPr>
              <a:t>nalezení vztahů mezi více vstupními atributy (antecedenty)</a:t>
            </a:r>
            <a:r>
              <a:rPr lang="cs-CZ" sz="2200">
                <a:latin typeface="Arial"/>
                <a:cs typeface="Arial"/>
              </a:rPr>
              <a:t> a </a:t>
            </a:r>
            <a:r>
              <a:rPr lang="cs-CZ" sz="2200" b="1">
                <a:latin typeface="Arial"/>
                <a:cs typeface="Arial"/>
              </a:rPr>
              <a:t>jedním výsledkem (</a:t>
            </a:r>
            <a:r>
              <a:rPr lang="cs-CZ" sz="2200" b="1" err="1">
                <a:latin typeface="Arial"/>
                <a:cs typeface="Arial"/>
              </a:rPr>
              <a:t>succedentem</a:t>
            </a:r>
            <a:r>
              <a:rPr lang="cs-CZ" sz="2200" b="1">
                <a:latin typeface="Arial"/>
                <a:cs typeface="Arial"/>
              </a:rPr>
              <a:t>)</a:t>
            </a:r>
            <a:r>
              <a:rPr lang="cs-CZ" sz="2200">
                <a:latin typeface="Arial"/>
                <a:cs typeface="Arial"/>
              </a:rPr>
              <a:t>.</a:t>
            </a:r>
            <a:endParaRPr lang="cs-CZ" sz="220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 sz="2200">
              <a:latin typeface="Arial"/>
              <a:cs typeface="Arial"/>
            </a:endParaRPr>
          </a:p>
          <a:p>
            <a:pPr marL="170815" indent="-170815"/>
            <a:r>
              <a:rPr lang="cs-CZ" sz="2200" b="1">
                <a:latin typeface="Arial"/>
                <a:cs typeface="Arial"/>
              </a:rPr>
              <a:t>Nastavení parametrů: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200" b="1">
                <a:latin typeface="Consolas"/>
                <a:cs typeface="Arial"/>
              </a:rPr>
              <a:t>Base = 700</a:t>
            </a:r>
            <a:r>
              <a:rPr lang="cs-CZ" sz="2200" b="1">
                <a:latin typeface="Arial"/>
                <a:cs typeface="Arial"/>
              </a:rPr>
              <a:t>:</a:t>
            </a:r>
            <a:r>
              <a:rPr lang="cs-CZ" sz="2200">
                <a:latin typeface="Arial"/>
                <a:cs typeface="Arial"/>
              </a:rPr>
              <a:t> pravidlo se musí vyskytovat </a:t>
            </a:r>
            <a:r>
              <a:rPr lang="cs-CZ" sz="2200" b="1">
                <a:latin typeface="Arial"/>
                <a:cs typeface="Arial"/>
              </a:rPr>
              <a:t>alespoň v 700 případech</a:t>
            </a:r>
            <a:r>
              <a:rPr lang="cs-CZ" sz="2200">
                <a:latin typeface="Arial"/>
                <a:cs typeface="Arial"/>
              </a:rPr>
              <a:t> (minimální absolutní četnost).</a:t>
            </a:r>
            <a:endParaRPr lang="cs-CZ" sz="22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200" b="1" err="1">
                <a:latin typeface="Consolas"/>
                <a:cs typeface="Arial"/>
              </a:rPr>
              <a:t>rel</a:t>
            </a:r>
            <a:r>
              <a:rPr lang="cs-CZ" sz="2200" b="1">
                <a:latin typeface="Consolas"/>
                <a:cs typeface="Arial"/>
              </a:rPr>
              <a:t> = 0.9</a:t>
            </a:r>
            <a:r>
              <a:rPr lang="cs-CZ" sz="2200" b="1">
                <a:latin typeface="Arial"/>
                <a:cs typeface="Arial"/>
              </a:rPr>
              <a:t>:</a:t>
            </a:r>
            <a:r>
              <a:rPr lang="cs-CZ" sz="2200">
                <a:latin typeface="Arial"/>
                <a:cs typeface="Arial"/>
              </a:rPr>
              <a:t> pravidlo musí mít </a:t>
            </a:r>
            <a:r>
              <a:rPr lang="cs-CZ" sz="2200" b="1">
                <a:latin typeface="Arial"/>
                <a:cs typeface="Arial"/>
              </a:rPr>
              <a:t>relativní podporu (</a:t>
            </a:r>
            <a:r>
              <a:rPr lang="cs-CZ" sz="2200" b="1" err="1">
                <a:latin typeface="Arial"/>
                <a:cs typeface="Arial"/>
              </a:rPr>
              <a:t>confidence</a:t>
            </a:r>
            <a:r>
              <a:rPr lang="cs-CZ" sz="2200" b="1">
                <a:latin typeface="Arial"/>
                <a:cs typeface="Arial"/>
              </a:rPr>
              <a:t>) alespoň 90%</a:t>
            </a:r>
            <a:r>
              <a:rPr lang="cs-CZ" sz="2200">
                <a:latin typeface="Arial"/>
                <a:cs typeface="Arial"/>
              </a:rPr>
              <a:t>.</a:t>
            </a:r>
            <a:endParaRPr lang="cs-CZ" sz="2200"/>
          </a:p>
          <a:p>
            <a:pPr marL="170815" indent="-170815"/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116715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62530-AD89-3F0D-8682-E9DBF75F4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F954E-1107-687E-D592-3EFE1F7A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- Definice antecedentu (ante)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921E99-17CE-936C-02B4-21853D08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5374"/>
            <a:ext cx="10372725" cy="45593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70815" indent="-170815"/>
            <a:r>
              <a:rPr lang="cs-CZ" b="1">
                <a:latin typeface="Arial"/>
                <a:cs typeface="Arial"/>
              </a:rPr>
              <a:t>Antecedent (podmínka) tvoří kombinace až 4 environmentálních atributů:</a:t>
            </a:r>
            <a:endParaRPr lang="cs-CZ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Consolas"/>
                <a:cs typeface="Arial"/>
              </a:rPr>
              <a:t>Weather_Condition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Consolas"/>
                <a:cs typeface="Arial"/>
              </a:rPr>
              <a:t>Temperature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>
                <a:latin typeface="Consolas"/>
                <a:cs typeface="Arial"/>
              </a:rPr>
              <a:t>Humidity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Consolas"/>
                <a:cs typeface="Arial"/>
              </a:rPr>
              <a:t>Pressure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Consolas"/>
                <a:cs typeface="Arial"/>
              </a:rPr>
              <a:t>Wind_Direction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Consolas"/>
                <a:cs typeface="Arial"/>
              </a:rPr>
              <a:t>Wind_Speed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Consolas"/>
                <a:cs typeface="Arial"/>
              </a:rPr>
              <a:t>Precipitation</a:t>
            </a:r>
            <a:r>
              <a:rPr lang="cs-CZ">
                <a:latin typeface="Arial"/>
                <a:cs typeface="Arial"/>
              </a:rPr>
              <a:t>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>
              <a:latin typeface="Arial"/>
              <a:cs typeface="Arial"/>
            </a:endParaRPr>
          </a:p>
          <a:p>
            <a:pPr marL="170815" indent="-170815"/>
            <a:r>
              <a:rPr lang="cs-CZ">
                <a:latin typeface="Arial"/>
                <a:cs typeface="Arial"/>
              </a:rPr>
              <a:t>Každý atribut je typu </a:t>
            </a:r>
            <a:r>
              <a:rPr lang="cs-CZ" b="1" err="1">
                <a:latin typeface="Consolas"/>
                <a:cs typeface="Arial"/>
              </a:rPr>
              <a:t>subset</a:t>
            </a:r>
            <a:r>
              <a:rPr lang="cs-CZ">
                <a:latin typeface="Arial"/>
                <a:cs typeface="Arial"/>
              </a:rPr>
              <a:t> – může nabývat podmnožiny hodnot (např. určité typy počasí).</a:t>
            </a:r>
          </a:p>
          <a:p>
            <a:pPr marL="170815" indent="-170815"/>
            <a:endParaRPr lang="cs-CZ">
              <a:latin typeface="Arial"/>
              <a:cs typeface="Arial"/>
            </a:endParaRPr>
          </a:p>
          <a:p>
            <a:pPr marL="170815" indent="-170815"/>
            <a:r>
              <a:rPr lang="cs-CZ" b="1" err="1">
                <a:latin typeface="Consolas"/>
                <a:cs typeface="Arial"/>
              </a:rPr>
              <a:t>minlen</a:t>
            </a:r>
            <a:r>
              <a:rPr lang="cs-CZ" b="1">
                <a:latin typeface="Consolas"/>
                <a:cs typeface="Arial"/>
              </a:rPr>
              <a:t>=1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b="1" err="1">
                <a:latin typeface="Consolas"/>
                <a:cs typeface="Arial"/>
              </a:rPr>
              <a:t>maxlen</a:t>
            </a:r>
            <a:r>
              <a:rPr lang="cs-CZ" b="1">
                <a:latin typeface="Consolas"/>
                <a:cs typeface="Arial"/>
              </a:rPr>
              <a:t>=4</a:t>
            </a:r>
            <a:r>
              <a:rPr lang="cs-CZ">
                <a:latin typeface="Arial"/>
                <a:cs typeface="Arial"/>
              </a:rPr>
              <a:t>: pravidlo může být složeno </a:t>
            </a:r>
            <a:r>
              <a:rPr lang="cs-CZ" b="1">
                <a:latin typeface="Arial"/>
                <a:cs typeface="Arial"/>
              </a:rPr>
              <a:t>minimálně z 1 a maximálně ze 4 atributů</a:t>
            </a:r>
            <a:r>
              <a:rPr lang="cs-CZ">
                <a:latin typeface="Arial"/>
                <a:cs typeface="Arial"/>
              </a:rPr>
              <a:t> → flexibilní komplexita pravidel.</a:t>
            </a:r>
          </a:p>
          <a:p>
            <a:pPr marL="170815" indent="-170815"/>
            <a:endParaRPr lang="cs-CZ">
              <a:latin typeface="Arial"/>
              <a:cs typeface="Arial"/>
            </a:endParaRPr>
          </a:p>
          <a:p>
            <a:pPr marL="170815" indent="-170815"/>
            <a:r>
              <a:rPr lang="cs-CZ" b="1">
                <a:latin typeface="Arial"/>
                <a:cs typeface="Arial"/>
              </a:rPr>
              <a:t>Proč tato nastavení?</a:t>
            </a:r>
            <a:endParaRPr lang="cs-CZ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Zkoumáme, </a:t>
            </a:r>
            <a:r>
              <a:rPr lang="cs-CZ" b="1">
                <a:latin typeface="Arial"/>
                <a:cs typeface="Arial"/>
              </a:rPr>
              <a:t>které kombinace environmentálních faktorů</a:t>
            </a:r>
            <a:r>
              <a:rPr lang="cs-CZ">
                <a:latin typeface="Arial"/>
                <a:cs typeface="Arial"/>
              </a:rPr>
              <a:t> vedou k závažné nehodě.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Nechceme příliš složitá pravidla (víc než 4 atributy), aby byla interpretovatelná.</a:t>
            </a:r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892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D3E9-F5D1-16C9-FCD6-A97598E4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70C67-B71E-568E-59F2-85C580F8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 - Definice </a:t>
            </a:r>
            <a:r>
              <a:rPr lang="cs-CZ" sz="2400" err="1">
                <a:latin typeface="Arial"/>
                <a:cs typeface="Arial"/>
              </a:rPr>
              <a:t>succedent</a:t>
            </a:r>
            <a:r>
              <a:rPr lang="cs-CZ" sz="2400">
                <a:latin typeface="Arial"/>
                <a:cs typeface="Arial"/>
              </a:rPr>
              <a:t> (</a:t>
            </a:r>
            <a:r>
              <a:rPr lang="cs-CZ" sz="2400" err="1">
                <a:latin typeface="Arial"/>
                <a:cs typeface="Arial"/>
              </a:rPr>
              <a:t>succ</a:t>
            </a:r>
            <a:r>
              <a:rPr lang="cs-CZ" sz="2400">
                <a:latin typeface="Arial"/>
                <a:cs typeface="Arial"/>
              </a:rPr>
              <a:t>)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E8F0DB-1ED2-0F04-1F5C-4E8DA149D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5374"/>
            <a:ext cx="10372725" cy="4270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cs-CZ" sz="2400" b="1" err="1">
                <a:latin typeface="Arial"/>
                <a:cs typeface="Arial"/>
              </a:rPr>
              <a:t>Succedent</a:t>
            </a:r>
            <a:r>
              <a:rPr lang="cs-CZ" sz="2400" b="1">
                <a:latin typeface="Arial"/>
                <a:cs typeface="Arial"/>
              </a:rPr>
              <a:t> (závěr) je jeden konkrétní atribut:</a:t>
            </a:r>
            <a:endParaRPr lang="cs-CZ" sz="24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 err="1">
                <a:latin typeface="Consolas"/>
                <a:cs typeface="Arial"/>
              </a:rPr>
              <a:t>severity_level</a:t>
            </a:r>
            <a:r>
              <a:rPr lang="cs-CZ" sz="2000">
                <a:latin typeface="Consolas"/>
                <a:cs typeface="Arial"/>
              </a:rPr>
              <a:t> = </a:t>
            </a:r>
            <a:r>
              <a:rPr lang="cs-CZ" sz="2000" err="1">
                <a:latin typeface="Consolas"/>
                <a:cs typeface="Arial"/>
              </a:rPr>
              <a:t>High</a:t>
            </a:r>
            <a:r>
              <a:rPr lang="cs-CZ" sz="2000">
                <a:latin typeface="Arial"/>
                <a:cs typeface="Arial"/>
              </a:rPr>
              <a:t> → hledáme pravidla, která vysvětlují </a:t>
            </a:r>
            <a:r>
              <a:rPr lang="cs-CZ" sz="2000" b="1">
                <a:latin typeface="Arial"/>
                <a:cs typeface="Arial"/>
              </a:rPr>
              <a:t>vysokou závažnost nehody.</a:t>
            </a:r>
            <a:endParaRPr lang="cs-CZ" sz="20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 sz="2000" b="1">
              <a:latin typeface="Arial"/>
              <a:cs typeface="Arial"/>
            </a:endParaRPr>
          </a:p>
          <a:p>
            <a:pPr marL="170815" indent="-170815"/>
            <a:r>
              <a:rPr lang="cs-CZ" sz="2400">
                <a:latin typeface="Consolas"/>
                <a:cs typeface="Arial"/>
              </a:rPr>
              <a:t>type='con'</a:t>
            </a:r>
            <a:r>
              <a:rPr lang="cs-CZ" sz="2400">
                <a:latin typeface="Arial"/>
                <a:cs typeface="Arial"/>
              </a:rPr>
              <a:t>: konjunkce (současné platnost podmínek).</a:t>
            </a:r>
          </a:p>
          <a:p>
            <a:pPr marL="170815" indent="-170815"/>
            <a:endParaRPr lang="cs-CZ" sz="2400">
              <a:latin typeface="Arial"/>
              <a:cs typeface="Arial"/>
            </a:endParaRPr>
          </a:p>
          <a:p>
            <a:pPr marL="170815" indent="-170815"/>
            <a:r>
              <a:rPr lang="cs-CZ" sz="2400" err="1">
                <a:latin typeface="Consolas"/>
                <a:cs typeface="Arial"/>
              </a:rPr>
              <a:t>minlen</a:t>
            </a:r>
            <a:r>
              <a:rPr lang="cs-CZ" sz="2400">
                <a:latin typeface="Consolas"/>
                <a:cs typeface="Arial"/>
              </a:rPr>
              <a:t>=1</a:t>
            </a:r>
            <a:r>
              <a:rPr lang="cs-CZ" sz="2400">
                <a:latin typeface="Arial"/>
                <a:cs typeface="Arial"/>
              </a:rPr>
              <a:t>, </a:t>
            </a:r>
            <a:r>
              <a:rPr lang="cs-CZ" sz="2400" err="1">
                <a:latin typeface="Consolas"/>
                <a:cs typeface="Arial"/>
              </a:rPr>
              <a:t>maxlen</a:t>
            </a:r>
            <a:r>
              <a:rPr lang="cs-CZ" sz="2400">
                <a:latin typeface="Consolas"/>
                <a:cs typeface="Arial"/>
              </a:rPr>
              <a:t>=1</a:t>
            </a:r>
            <a:r>
              <a:rPr lang="cs-CZ" sz="2400">
                <a:latin typeface="Arial"/>
                <a:cs typeface="Arial"/>
              </a:rPr>
              <a:t>: v závěru máme </a:t>
            </a:r>
            <a:r>
              <a:rPr lang="cs-CZ" sz="2400" b="1">
                <a:latin typeface="Arial"/>
                <a:cs typeface="Arial"/>
              </a:rPr>
              <a:t>pouze jedno pravidlo</a:t>
            </a:r>
            <a:r>
              <a:rPr lang="cs-CZ" sz="2400">
                <a:latin typeface="Arial"/>
                <a:cs typeface="Arial"/>
              </a:rPr>
              <a:t>.</a:t>
            </a:r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61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B75EC-BBDE-083C-C3B8-9AAC291A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B71C-5133-FC33-65DB-52AD4A95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1 - Výsledky tabulka 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122081-5345-A81A-FF9C-23B64EDA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graphicFrame>
        <p:nvGraphicFramePr>
          <p:cNvPr id="30" name="Tabulka 29">
            <a:extLst>
              <a:ext uri="{FF2B5EF4-FFF2-40B4-BE49-F238E27FC236}">
                <a16:creationId xmlns:a16="http://schemas.microsoft.com/office/drawing/2014/main" id="{01C1559A-650A-C655-24B2-395ABE44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85072"/>
              </p:ext>
            </p:extLst>
          </p:nvPr>
        </p:nvGraphicFramePr>
        <p:xfrm>
          <a:off x="689918" y="1637270"/>
          <a:ext cx="10896148" cy="38227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6717">
                  <a:extLst>
                    <a:ext uri="{9D8B030D-6E8A-4147-A177-3AD203B41FA5}">
                      <a16:colId xmlns:a16="http://schemas.microsoft.com/office/drawing/2014/main" val="3289454976"/>
                    </a:ext>
                  </a:extLst>
                </a:gridCol>
                <a:gridCol w="3653591">
                  <a:extLst>
                    <a:ext uri="{9D8B030D-6E8A-4147-A177-3AD203B41FA5}">
                      <a16:colId xmlns:a16="http://schemas.microsoft.com/office/drawing/2014/main" val="1658580542"/>
                    </a:ext>
                  </a:extLst>
                </a:gridCol>
                <a:gridCol w="1298562">
                  <a:extLst>
                    <a:ext uri="{9D8B030D-6E8A-4147-A177-3AD203B41FA5}">
                      <a16:colId xmlns:a16="http://schemas.microsoft.com/office/drawing/2014/main" val="325696701"/>
                    </a:ext>
                  </a:extLst>
                </a:gridCol>
                <a:gridCol w="1244496">
                  <a:extLst>
                    <a:ext uri="{9D8B030D-6E8A-4147-A177-3AD203B41FA5}">
                      <a16:colId xmlns:a16="http://schemas.microsoft.com/office/drawing/2014/main" val="3921792567"/>
                    </a:ext>
                  </a:extLst>
                </a:gridCol>
                <a:gridCol w="3672782">
                  <a:extLst>
                    <a:ext uri="{9D8B030D-6E8A-4147-A177-3AD203B41FA5}">
                      <a16:colId xmlns:a16="http://schemas.microsoft.com/office/drawing/2014/main" val="2553729391"/>
                    </a:ext>
                  </a:extLst>
                </a:gridCol>
              </a:tblGrid>
              <a:tr h="361340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tx1"/>
                          </a:solidFill>
                        </a:rPr>
                        <a:t>Pravidlo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tx1"/>
                          </a:solidFill>
                        </a:rPr>
                        <a:t>CONF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tx1"/>
                          </a:solidFill>
                        </a:rPr>
                        <a:t>AAD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tx1"/>
                          </a:solidFill>
                        </a:rPr>
                        <a:t>Interpretace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15633"/>
                  </a:ext>
                </a:extLst>
              </a:tr>
              <a:tr h="609762">
                <a:tc>
                  <a:txBody>
                    <a:bodyPr/>
                    <a:lstStyle/>
                    <a:p>
                      <a:r>
                        <a:rPr lang="cs-CZ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Pressure (20.169–28.95) → severity_level(High)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Nízký tlak → výrazně vyšší pravděpodobnost vážné nehody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41887"/>
                  </a:ext>
                </a:extLst>
              </a:tr>
              <a:tr h="542010">
                <a:tc>
                  <a:txBody>
                    <a:bodyPr/>
                    <a:lstStyle/>
                    <a:p>
                      <a:r>
                        <a:rPr lang="cs-CZ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Pressure (20.169–28.95) &amp; Precipitation → severity_level(High)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Nízký tlak + srážky → ještě vyšší pravděpodobnost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314966"/>
                  </a:ext>
                </a:extLst>
              </a:tr>
              <a:tr h="542010">
                <a:tc>
                  <a:txBody>
                    <a:bodyPr/>
                    <a:lstStyle/>
                    <a:p>
                      <a:r>
                        <a:rPr lang="cs-CZ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Temperature (-20.001–37.0) → severity_level(High)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Nízká teplota → vyšší pravděpodobnost vážné nehody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63441"/>
                  </a:ext>
                </a:extLst>
              </a:tr>
              <a:tr h="632346">
                <a:tc>
                  <a:txBody>
                    <a:bodyPr/>
                    <a:lstStyle/>
                    <a:p>
                      <a:r>
                        <a:rPr lang="cs-CZ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Temperature (-20.001–37.0) &amp; Precipitation → severity_level(High)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Nízká teplota + srážky → zvýšené riziko vážné nehody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21259"/>
                  </a:ext>
                </a:extLst>
              </a:tr>
              <a:tr h="632346">
                <a:tc>
                  <a:txBody>
                    <a:bodyPr/>
                    <a:lstStyle/>
                    <a:p>
                      <a:r>
                        <a:rPr lang="cs-CZ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Weather_numeric</a:t>
                      </a:r>
                      <a:r>
                        <a:rPr lang="en-US"/>
                        <a:t>(2) → </a:t>
                      </a:r>
                      <a:r>
                        <a:rPr lang="en-US" err="1"/>
                        <a:t>severity_level</a:t>
                      </a:r>
                      <a:r>
                        <a:rPr lang="en-US"/>
                        <a:t>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Oblačno → mírně zvýšená pravděpodobnost vážné nehody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000875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r>
                        <a:rPr lang="cs-CZ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Weather_numeric(2) &amp; Precipitation → severity_level(High)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+0.097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Oblačno + srážky → mírně vyšší pravděpodobnost vážné nehody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256519"/>
                  </a:ext>
                </a:extLst>
              </a:tr>
            </a:tbl>
          </a:graphicData>
        </a:graphic>
      </p:graphicFrame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E1E2C141-E5C4-0045-008B-42E82BDCFA25}"/>
              </a:ext>
            </a:extLst>
          </p:cNvPr>
          <p:cNvSpPr txBox="1">
            <a:spLocks/>
          </p:cNvSpPr>
          <p:nvPr/>
        </p:nvSpPr>
        <p:spPr>
          <a:xfrm>
            <a:off x="694037" y="5483482"/>
            <a:ext cx="10372725" cy="11406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cs-CZ" sz="2800">
                <a:latin typeface="Calibri"/>
                <a:ea typeface="Calibri"/>
                <a:cs typeface="Calibri"/>
              </a:rPr>
              <a:t>Dohromady při zmíněné konfiguraci našel </a:t>
            </a:r>
            <a:r>
              <a:rPr lang="cs-CZ" sz="2800" b="1">
                <a:latin typeface="Calibri"/>
                <a:ea typeface="Calibri"/>
                <a:cs typeface="Calibri"/>
              </a:rPr>
              <a:t>9 pravidel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cs-CZ" sz="2800">
                <a:latin typeface="Calibri"/>
                <a:ea typeface="Calibri"/>
                <a:cs typeface="Calibri"/>
              </a:rPr>
              <a:t>Tabulka 6ti nejzajímavější pravidel, které dolování dat nalezlo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cs-CZ" sz="2800">
                <a:latin typeface="Calibri"/>
                <a:ea typeface="Calibri"/>
                <a:cs typeface="Calibri"/>
              </a:rPr>
              <a:t>Celý seznam pravidel je uložen v souboru: </a:t>
            </a:r>
            <a:r>
              <a:rPr lang="cs-CZ" sz="2800" b="1">
                <a:latin typeface="Calibri"/>
                <a:ea typeface="Calibri"/>
                <a:cs typeface="Calibri"/>
              </a:rPr>
              <a:t>4ftMiner_question1_output.txt</a:t>
            </a:r>
            <a:endParaRPr lang="cs-CZ" sz="2800" b="1"/>
          </a:p>
        </p:txBody>
      </p:sp>
    </p:spTree>
    <p:extLst>
      <p:ext uri="{BB962C8B-B14F-4D97-AF65-F5344CB8AC3E}">
        <p14:creationId xmlns:p14="http://schemas.microsoft.com/office/powerpoint/2010/main" val="17120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1666-8618-5886-45D5-A7A2CFD9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4553C2-4688-7A66-C0F5-04F0983C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506589" cy="720843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1 - Výsledky detail – Pravidlo ID 5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7DCEC-B0D1-A8B3-8769-F64A9FA77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7AB48565-165A-5C1D-8A58-C65DC389FFFE}"/>
              </a:ext>
            </a:extLst>
          </p:cNvPr>
          <p:cNvSpPr txBox="1">
            <a:spLocks/>
          </p:cNvSpPr>
          <p:nvPr/>
        </p:nvSpPr>
        <p:spPr>
          <a:xfrm>
            <a:off x="704334" y="1313076"/>
            <a:ext cx="10640454" cy="5053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b="1" u="sng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Pravidlo ID 5</a:t>
            </a:r>
            <a:r>
              <a:rPr lang="en-US" sz="2400">
                <a:latin typeface="Arial"/>
                <a:ea typeface="Calibri"/>
                <a:cs typeface="Arial"/>
              </a:rPr>
              <a:t>: Temperature (-20.001–37.0) → </a:t>
            </a:r>
            <a:r>
              <a:rPr lang="en-US" sz="2400" err="1">
                <a:latin typeface="Arial"/>
                <a:ea typeface="Calibri"/>
                <a:cs typeface="Arial"/>
              </a:rPr>
              <a:t>severity_level</a:t>
            </a:r>
            <a:r>
              <a:rPr lang="en-US" sz="2400">
                <a:latin typeface="Arial"/>
                <a:ea typeface="Calibri"/>
                <a:cs typeface="Arial"/>
              </a:rPr>
              <a:t>(High)</a:t>
            </a:r>
            <a:endParaRPr lang="cs-CZ" sz="2400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 err="1">
                <a:latin typeface="Arial"/>
                <a:ea typeface="Calibri"/>
                <a:cs typeface="Arial"/>
              </a:rPr>
              <a:t>Confidence</a:t>
            </a:r>
            <a:r>
              <a:rPr lang="cs-CZ" sz="2400" b="1">
                <a:latin typeface="Arial"/>
                <a:ea typeface="Calibri"/>
                <a:cs typeface="Arial"/>
              </a:rPr>
              <a:t> (spolehlivost):</a:t>
            </a:r>
            <a:r>
              <a:rPr lang="cs-CZ" sz="2400">
                <a:latin typeface="Arial"/>
                <a:ea typeface="Calibri"/>
                <a:cs typeface="Arial"/>
              </a:rPr>
              <a:t> 0.033</a:t>
            </a:r>
            <a:endParaRPr lang="cs-CZ" sz="2400"/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AAD (absolutní odchylka):</a:t>
            </a:r>
            <a:r>
              <a:rPr lang="cs-CZ" sz="2400">
                <a:latin typeface="Arial"/>
                <a:ea typeface="Calibri"/>
                <a:cs typeface="Arial"/>
              </a:rPr>
              <a:t> +0.306</a:t>
            </a:r>
            <a:endParaRPr lang="cs-CZ" sz="2400"/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Interpretace:</a:t>
            </a:r>
            <a:endParaRPr lang="cs-CZ" sz="2400"/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400" b="1">
                <a:latin typeface="Arial"/>
                <a:ea typeface="Calibri"/>
                <a:cs typeface="Arial"/>
              </a:rPr>
              <a:t>  Nízký atmosférický tlak (20–28.95) </a:t>
            </a:r>
            <a:r>
              <a:rPr lang="cs-CZ" sz="2400">
                <a:latin typeface="Arial"/>
                <a:ea typeface="Calibri"/>
                <a:cs typeface="Arial"/>
              </a:rPr>
              <a:t>je významně spojen se zvýšenou pravděpodobností vážné dopravní nehody.</a:t>
            </a:r>
            <a:br>
              <a:rPr lang="cs-CZ" sz="2400">
                <a:latin typeface="Arial"/>
                <a:ea typeface="Calibri"/>
                <a:cs typeface="Arial"/>
              </a:rPr>
            </a:br>
            <a:r>
              <a:rPr lang="cs-CZ" sz="2400">
                <a:latin typeface="Arial"/>
                <a:ea typeface="Calibri"/>
                <a:cs typeface="Arial"/>
              </a:rPr>
              <a:t>Čím je tlak nižší, tím je větší šance, že nehoda bude mít vážné následky.</a:t>
            </a: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Význam:</a:t>
            </a:r>
            <a:endParaRPr lang="cs-CZ" sz="2400" b="1">
              <a:latin typeface="Arial"/>
              <a:cs typeface="Arial"/>
            </a:endParaRP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cs-CZ" sz="2400"/>
              <a:t>Tento výsledek ukazuje, že </a:t>
            </a:r>
            <a:r>
              <a:rPr lang="cs-CZ" sz="2400" b="1"/>
              <a:t>nízké teploty jsou klíčovým faktorem zvyšujícím riziko vážných nehod</a:t>
            </a:r>
            <a:r>
              <a:rPr lang="cs-CZ" sz="2400"/>
              <a:t>.</a:t>
            </a:r>
            <a:endParaRPr lang="cs-CZ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17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84874-F762-BBB2-6344-B465A582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210CE7-DD47-D932-2B13-1C4EB198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/>
              <a:t>Hana Žahourová – zahh00@vse.cz</a:t>
            </a:r>
          </a:p>
          <a:p>
            <a:r>
              <a:rPr lang="cs-CZ" sz="2400"/>
              <a:t>Josef Gajda – gajj02@vse.cz</a:t>
            </a:r>
          </a:p>
        </p:txBody>
      </p:sp>
    </p:spTree>
    <p:extLst>
      <p:ext uri="{BB962C8B-B14F-4D97-AF65-F5344CB8AC3E}">
        <p14:creationId xmlns:p14="http://schemas.microsoft.com/office/powerpoint/2010/main" val="153027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B21B-577F-9B57-62F9-D6B497D1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A9E1E5-9806-01BD-4E57-A3DAF1E4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485995" cy="720843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1 - Výsledky detail – Pravidlo ID 8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E732C3-4A16-25BB-BD56-2780A715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34C430A9-8E87-1353-6DB8-0E9F4A44B69A}"/>
              </a:ext>
            </a:extLst>
          </p:cNvPr>
          <p:cNvSpPr txBox="1">
            <a:spLocks/>
          </p:cNvSpPr>
          <p:nvPr/>
        </p:nvSpPr>
        <p:spPr>
          <a:xfrm>
            <a:off x="601361" y="1313076"/>
            <a:ext cx="10990562" cy="5280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>
              <a:buFont typeface="Arial"/>
              <a:buChar char="•"/>
            </a:pPr>
            <a:endParaRPr lang="cs-CZ" sz="1400" b="1">
              <a:latin typeface="Arial"/>
              <a:ea typeface="Calibri"/>
              <a:cs typeface="Arial"/>
            </a:endParaRPr>
          </a:p>
          <a:p>
            <a:pPr marL="170815" indent="-170815">
              <a:buFont typeface="Arial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Pravidlo ID 8: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en-US" sz="2400">
                <a:latin typeface="Arial"/>
                <a:ea typeface="Calibri"/>
                <a:cs typeface="Arial"/>
              </a:rPr>
              <a:t>Pressure (20.169–28.95) &amp; Precipitation → </a:t>
            </a:r>
            <a:r>
              <a:rPr lang="en-US" sz="2400" err="1">
                <a:latin typeface="Arial"/>
                <a:ea typeface="Calibri"/>
                <a:cs typeface="Arial"/>
              </a:rPr>
              <a:t>severity_level</a:t>
            </a:r>
            <a:r>
              <a:rPr lang="en-US" sz="2400">
                <a:latin typeface="Arial"/>
                <a:ea typeface="Calibri"/>
                <a:cs typeface="Arial"/>
              </a:rPr>
              <a:t>(High)</a:t>
            </a:r>
            <a:endParaRPr lang="cs-CZ" sz="2400">
              <a:latin typeface="Arial"/>
              <a:ea typeface="Calibri"/>
              <a:cs typeface="Arial"/>
            </a:endParaRPr>
          </a:p>
          <a:p>
            <a:pPr marL="170815" indent="-170815">
              <a:buFont typeface="Arial"/>
              <a:buChar char="•"/>
            </a:pPr>
            <a:r>
              <a:rPr lang="cs-CZ" sz="2400" b="1" err="1">
                <a:latin typeface="Arial"/>
                <a:ea typeface="Calibri"/>
                <a:cs typeface="Arial"/>
              </a:rPr>
              <a:t>Confidence</a:t>
            </a:r>
            <a:r>
              <a:rPr lang="cs-CZ" sz="2400" b="1">
                <a:latin typeface="Arial"/>
                <a:ea typeface="Calibri"/>
                <a:cs typeface="Arial"/>
              </a:rPr>
              <a:t> (spolehlivost):</a:t>
            </a:r>
            <a:r>
              <a:rPr lang="cs-CZ" sz="2400">
                <a:latin typeface="Arial"/>
                <a:ea typeface="Calibri"/>
                <a:cs typeface="Arial"/>
              </a:rPr>
              <a:t> 0.035</a:t>
            </a:r>
            <a:endParaRPr lang="cs-CZ" sz="2400"/>
          </a:p>
          <a:p>
            <a:pPr marL="170815" indent="-170815">
              <a:buFont typeface="Arial"/>
            </a:pPr>
            <a:r>
              <a:rPr lang="cs-CZ" sz="2400" b="1">
                <a:latin typeface="Arial"/>
                <a:ea typeface="Calibri"/>
                <a:cs typeface="Arial"/>
              </a:rPr>
              <a:t>AAD (absolutní odchylka):</a:t>
            </a:r>
            <a:r>
              <a:rPr lang="cs-CZ" sz="2400">
                <a:latin typeface="Arial"/>
                <a:ea typeface="Calibri"/>
                <a:cs typeface="Arial"/>
              </a:rPr>
              <a:t> +0.387</a:t>
            </a:r>
            <a:endParaRPr lang="cs-CZ" sz="2400"/>
          </a:p>
          <a:p>
            <a:pPr marL="170815" indent="-170815">
              <a:buFont typeface="Arial"/>
            </a:pPr>
            <a:r>
              <a:rPr lang="cs-CZ" sz="2400" b="1">
                <a:latin typeface="Arial"/>
                <a:ea typeface="Calibri"/>
                <a:cs typeface="Arial"/>
              </a:rPr>
              <a:t>Interpretace:</a:t>
            </a:r>
            <a:endParaRPr lang="cs-CZ" sz="2400"/>
          </a:p>
          <a:p>
            <a:pPr marL="856615" lvl="1" indent="-342900">
              <a:buFont typeface="Courier New" panose="02070309020205020404" pitchFamily="49" charset="0"/>
              <a:buChar char="o"/>
            </a:pPr>
            <a:r>
              <a:rPr lang="cs-CZ" sz="2400"/>
              <a:t>Kombinace </a:t>
            </a:r>
            <a:r>
              <a:rPr lang="cs-CZ" sz="2400" b="1"/>
              <a:t>nízkého atmosférického tlaku (20–28.95)</a:t>
            </a:r>
            <a:r>
              <a:rPr lang="cs-CZ" sz="2400"/>
              <a:t> a </a:t>
            </a:r>
            <a:r>
              <a:rPr lang="cs-CZ" sz="2400" b="1"/>
              <a:t>přítomnosti srážek</a:t>
            </a:r>
            <a:r>
              <a:rPr lang="cs-CZ" sz="2400"/>
              <a:t> je významně spojena se zvýšenou pravděpodobností vážné dopravní nehody.</a:t>
            </a:r>
            <a:br>
              <a:rPr lang="cs-CZ" sz="2400"/>
            </a:br>
            <a:r>
              <a:rPr lang="cs-CZ" sz="2400"/>
              <a:t>Tyto podmínky naznačují výskyt </a:t>
            </a:r>
            <a:r>
              <a:rPr lang="cs-CZ" sz="2400" b="1"/>
              <a:t>bouřkového nebo velmi nepříznivého počasí</a:t>
            </a:r>
            <a:r>
              <a:rPr lang="cs-CZ" sz="2400"/>
              <a:t>, kdy je řízení obtížnější a riziko nehody vyšší.</a:t>
            </a:r>
          </a:p>
          <a:p>
            <a:pPr marL="170815" indent="-170815">
              <a:buFont typeface="Arial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Význam:</a:t>
            </a:r>
            <a:endParaRPr lang="cs-CZ" sz="2400"/>
          </a:p>
          <a:p>
            <a:pPr marL="856615" lvl="1" indent="-342900">
              <a:buFont typeface="Courier New" panose="02070309020205020404" pitchFamily="49" charset="0"/>
              <a:buChar char="o"/>
            </a:pPr>
            <a:r>
              <a:rPr lang="cs-CZ" sz="2400"/>
              <a:t>Výsledek ukazuje, že </a:t>
            </a:r>
            <a:r>
              <a:rPr lang="cs-CZ" sz="2400" b="1"/>
              <a:t>současný výskyt nízkého tlaku a srážek je kritickým faktorem zvyšujícím riziko vážných nehod.</a:t>
            </a:r>
            <a:endParaRPr lang="cs-CZ" b="1" u="sng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78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6115-1E6F-1071-C744-BA43993B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B25129-B695-0CBA-8F6E-7D5311A3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743426" cy="720843"/>
          </a:xfrm>
        </p:spPr>
        <p:txBody>
          <a:bodyPr anchor="t">
            <a:noAutofit/>
          </a:bodyPr>
          <a:lstStyle/>
          <a:p>
            <a:r>
              <a:rPr lang="cs-CZ" sz="2800">
                <a:latin typeface="Arial"/>
                <a:cs typeface="Arial"/>
              </a:rPr>
              <a:t>Odpověď na analytickou otázku 1 - Slovní interpretace pro byznys vlastníka</a:t>
            </a:r>
            <a:endParaRPr lang="cs-CZ" sz="28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2B8C27-B18D-D1BB-2A88-91E7A887B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8E23BE19-C347-BC09-2862-419477E29805}"/>
              </a:ext>
            </a:extLst>
          </p:cNvPr>
          <p:cNvSpPr txBox="1">
            <a:spLocks/>
          </p:cNvSpPr>
          <p:nvPr/>
        </p:nvSpPr>
        <p:spPr>
          <a:xfrm>
            <a:off x="601361" y="2054481"/>
            <a:ext cx="10980265" cy="4538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cs-CZ" sz="2400"/>
              <a:t>Analýza ukazuje, že </a:t>
            </a:r>
            <a:r>
              <a:rPr lang="cs-CZ" sz="2400" b="1"/>
              <a:t>nepříznivé povětrnostní podmínky</a:t>
            </a:r>
            <a:r>
              <a:rPr lang="cs-CZ" sz="2400"/>
              <a:t> (zejména </a:t>
            </a:r>
            <a:r>
              <a:rPr lang="cs-CZ" sz="2400" b="1"/>
              <a:t>nízký atmosférický tlak, nízká teplota a přítomnost srážek</a:t>
            </a:r>
            <a:r>
              <a:rPr lang="cs-CZ" sz="2400"/>
              <a:t>) jsou </a:t>
            </a:r>
            <a:r>
              <a:rPr lang="cs-CZ" sz="2400" b="1"/>
              <a:t>významně spojeny se zvýšenou pravděpodobností vážných dopravních nehod</a:t>
            </a:r>
            <a:r>
              <a:rPr lang="cs-CZ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/>
              <a:t>Naopak </a:t>
            </a:r>
            <a:r>
              <a:rPr lang="cs-CZ" sz="2400" b="1"/>
              <a:t>jasné počasí</a:t>
            </a:r>
            <a:r>
              <a:rPr lang="cs-CZ" sz="2400"/>
              <a:t> a </a:t>
            </a:r>
            <a:r>
              <a:rPr lang="cs-CZ" sz="2400" b="1"/>
              <a:t>vyšší tlak</a:t>
            </a:r>
            <a:r>
              <a:rPr lang="cs-CZ" sz="2400"/>
              <a:t> souvisí s </a:t>
            </a:r>
            <a:r>
              <a:rPr lang="cs-CZ" sz="2400" b="1"/>
              <a:t>nižší závažností nehod</a:t>
            </a:r>
            <a:r>
              <a:rPr lang="cs-CZ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/>
              <a:t>Nejvyšší riziko bylo identifikováno </a:t>
            </a:r>
            <a:r>
              <a:rPr lang="cs-CZ" sz="2400" b="1"/>
              <a:t>při kombinaci nízkého tlaku a srážek, nebo nízké teploty se srážkami</a:t>
            </a:r>
            <a:r>
              <a:rPr lang="cs-CZ" sz="2400"/>
              <a:t>, což odpovídá extrémnímu počasí.</a:t>
            </a:r>
          </a:p>
          <a:p>
            <a:pPr marL="457200" indent="-457200">
              <a:buAutoNum type="arabicPeriod"/>
            </a:pPr>
            <a:endParaRPr lang="cs-CZ" sz="2400" b="1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r>
              <a:rPr lang="cs-CZ" sz="2400" b="1">
                <a:latin typeface="Arial"/>
                <a:ea typeface="Calibri"/>
                <a:cs typeface="Arial"/>
              </a:rPr>
              <a:t>Závěr pro byznys vlastníka:</a:t>
            </a:r>
            <a:endParaRPr lang="cs-CZ" sz="2400"/>
          </a:p>
          <a:p>
            <a:pPr marL="570865" lvl="1" indent="-342900">
              <a:buFont typeface="Courier New" panose="020B0604020202020204" pitchFamily="34" charset="0"/>
              <a:buChar char="o"/>
            </a:pPr>
            <a:r>
              <a:rPr lang="cs-CZ" sz="2400">
                <a:latin typeface="Arial"/>
                <a:ea typeface="Calibri"/>
                <a:cs typeface="Arial"/>
              </a:rPr>
              <a:t>Tato zjištění umožňují </a:t>
            </a:r>
            <a:r>
              <a:rPr lang="cs-CZ" sz="2400" b="1">
                <a:latin typeface="Arial"/>
                <a:ea typeface="Calibri"/>
                <a:cs typeface="Arial"/>
              </a:rPr>
              <a:t>lépe identifikovat rizikové oblasti</a:t>
            </a:r>
            <a:r>
              <a:rPr lang="cs-CZ" sz="2400">
                <a:latin typeface="Arial"/>
                <a:ea typeface="Calibri"/>
                <a:cs typeface="Arial"/>
              </a:rPr>
              <a:t> a </a:t>
            </a:r>
            <a:r>
              <a:rPr lang="cs-CZ" sz="2400" b="1">
                <a:latin typeface="Arial"/>
                <a:ea typeface="Calibri"/>
                <a:cs typeface="Arial"/>
              </a:rPr>
              <a:t>cílit bezpečnostní opatření</a:t>
            </a:r>
            <a:r>
              <a:rPr lang="cs-CZ" sz="2400">
                <a:latin typeface="Arial"/>
                <a:ea typeface="Calibri"/>
                <a:cs typeface="Arial"/>
              </a:rPr>
              <a:t>.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259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C2D5-C887-21B6-06B2-D140A7B3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024B1-1E58-9F0F-018F-C8BD4A6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2 -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397CD57-B7AB-2B1A-2F0F-BCBCA08DA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cs-CZ" sz="2800">
                <a:latin typeface="Arial"/>
                <a:cs typeface="Arial"/>
              </a:rPr>
              <a:t>Analytická otázka:</a:t>
            </a:r>
            <a:br>
              <a:rPr lang="en-US" sz="2800"/>
            </a:br>
            <a:endParaRPr lang="en-US" sz="2800"/>
          </a:p>
          <a:p>
            <a:pPr marL="513715" lvl="1" indent="-170815"/>
            <a:r>
              <a:rPr lang="cs-CZ" sz="2800">
                <a:latin typeface="Arial"/>
                <a:cs typeface="Arial"/>
              </a:rPr>
              <a:t>Existuje vztah mezi demografickými charakteristikami populace (např. podílem mužů a žen ve státě) a závažností dopravní nehody?</a:t>
            </a:r>
            <a:br>
              <a:rPr lang="en-US" sz="2800"/>
            </a:br>
            <a:endParaRPr lang="en-US" sz="2800"/>
          </a:p>
          <a:p>
            <a:pPr marL="513715" lvl="1" indent="-170815"/>
            <a:r>
              <a:rPr lang="cs-CZ" sz="2800">
                <a:latin typeface="Consolas"/>
                <a:cs typeface="Arial"/>
              </a:rPr>
              <a:t>→ [Male (%), </a:t>
            </a:r>
            <a:r>
              <a:rPr lang="cs-CZ" sz="2800" err="1">
                <a:latin typeface="Consolas"/>
                <a:cs typeface="Arial"/>
              </a:rPr>
              <a:t>Female</a:t>
            </a:r>
            <a:r>
              <a:rPr lang="cs-CZ" sz="2800">
                <a:latin typeface="Consolas"/>
                <a:cs typeface="Arial"/>
              </a:rPr>
              <a:t> (%), </a:t>
            </a:r>
            <a:r>
              <a:rPr lang="cs-CZ" sz="2800" err="1">
                <a:latin typeface="Consolas"/>
                <a:cs typeface="Arial"/>
              </a:rPr>
              <a:t>State</a:t>
            </a:r>
            <a:r>
              <a:rPr lang="cs-CZ" sz="2800">
                <a:latin typeface="Consolas"/>
                <a:cs typeface="Arial"/>
              </a:rPr>
              <a:t>] → </a:t>
            </a:r>
            <a:r>
              <a:rPr lang="cs-CZ" sz="2800" err="1">
                <a:latin typeface="Consolas"/>
                <a:cs typeface="Arial"/>
              </a:rPr>
              <a:t>severity_level</a:t>
            </a:r>
            <a:endParaRPr lang="cs-CZ" sz="2800">
              <a:latin typeface="Consolas"/>
            </a:endParaRPr>
          </a:p>
          <a:p>
            <a:pPr marL="457200" indent="-457200"/>
            <a:endParaRPr lang="cs-CZ" sz="2800"/>
          </a:p>
        </p:txBody>
      </p:sp>
    </p:spTree>
    <p:extLst>
      <p:ext uri="{BB962C8B-B14F-4D97-AF65-F5344CB8AC3E}">
        <p14:creationId xmlns:p14="http://schemas.microsoft.com/office/powerpoint/2010/main" val="233910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06AE-2357-D5AC-36D9-0B3E12153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06D93-08C6-8DFB-1BD6-3816CB94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2 -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EC9E76-0422-B089-00D2-C67ACD007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1320800"/>
            <a:ext cx="11049000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cs-CZ" sz="1400" b="1">
                <a:latin typeface="Arial"/>
                <a:cs typeface="Arial"/>
              </a:rPr>
              <a:t>Načtení dat:</a:t>
            </a:r>
            <a:endParaRPr lang="cs-CZ" sz="1400"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Data o nehodách načtena ze souboru </a:t>
            </a:r>
            <a:r>
              <a:rPr lang="cs-CZ" sz="1400" b="1">
                <a:latin typeface="Arial"/>
                <a:cs typeface="Arial"/>
              </a:rPr>
              <a:t>newdataset_clean.csv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Demografická data načtena ze souboru </a:t>
            </a:r>
            <a:r>
              <a:rPr lang="cs-CZ" sz="1400" b="1">
                <a:latin typeface="Arial"/>
                <a:cs typeface="Arial"/>
              </a:rPr>
              <a:t>demographic_data.csv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Očištění názvů států odstraněním nadbytečných mezer.</a:t>
            </a:r>
            <a:br>
              <a:rPr lang="en-US" sz="1400"/>
            </a:br>
            <a:endParaRPr lang="en-US" sz="1400"/>
          </a:p>
          <a:p>
            <a:pPr marL="342900" indent="-342900">
              <a:buAutoNum type="arabicPeriod"/>
            </a:pPr>
            <a:r>
              <a:rPr lang="cs-CZ" sz="1400" b="1">
                <a:latin typeface="Arial"/>
                <a:cs typeface="Arial"/>
              </a:rPr>
              <a:t>Agregace demografických dat: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Součet počtu mužů, žen a celkové populace za každý stát.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Výpočet procentuálního zastoupení mužů a žen ve státě.</a:t>
            </a:r>
            <a:br>
              <a:rPr lang="en-US" sz="1400"/>
            </a:br>
            <a:endParaRPr lang="en-US" sz="1400"/>
          </a:p>
          <a:p>
            <a:pPr marL="342900" indent="-342900">
              <a:buAutoNum type="arabicPeriod"/>
            </a:pPr>
            <a:r>
              <a:rPr lang="cs-CZ" sz="1400" b="1">
                <a:latin typeface="Arial"/>
                <a:cs typeface="Arial"/>
              </a:rPr>
              <a:t>Sloučení </a:t>
            </a:r>
            <a:r>
              <a:rPr lang="cs-CZ" sz="1400" b="1" err="1">
                <a:latin typeface="Arial"/>
                <a:cs typeface="Arial"/>
              </a:rPr>
              <a:t>datasetů</a:t>
            </a:r>
            <a:r>
              <a:rPr lang="cs-CZ" sz="1400" b="1">
                <a:latin typeface="Arial"/>
                <a:cs typeface="Arial"/>
              </a:rPr>
              <a:t>: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Spojení dat o nehodách s agregovanými demografickými daty podle názvu státu.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Vytvoření sloučeného </a:t>
            </a:r>
            <a:r>
              <a:rPr lang="cs-CZ" sz="1400" err="1">
                <a:latin typeface="Arial"/>
                <a:cs typeface="Arial"/>
              </a:rPr>
              <a:t>datasetu</a:t>
            </a:r>
            <a:r>
              <a:rPr lang="cs-CZ" sz="1400">
                <a:latin typeface="Arial"/>
                <a:cs typeface="Arial"/>
              </a:rPr>
              <a:t> </a:t>
            </a:r>
            <a:r>
              <a:rPr lang="cs-CZ" sz="1400" b="1">
                <a:latin typeface="Arial"/>
                <a:cs typeface="Arial"/>
              </a:rPr>
              <a:t>newdataset_clean_with_pop_final.csv</a:t>
            </a:r>
            <a:r>
              <a:rPr lang="cs-CZ" sz="1400">
                <a:latin typeface="Arial"/>
                <a:cs typeface="Arial"/>
              </a:rPr>
              <a:t>.</a:t>
            </a:r>
            <a:br>
              <a:rPr lang="en-US" sz="1400"/>
            </a:br>
            <a:endParaRPr lang="en-US" sz="1400"/>
          </a:p>
          <a:p>
            <a:pPr marL="342900" indent="-342900">
              <a:buAutoNum type="arabicPeriod"/>
            </a:pPr>
            <a:r>
              <a:rPr lang="cs-CZ" sz="1400" b="1">
                <a:latin typeface="Arial"/>
                <a:cs typeface="Arial"/>
              </a:rPr>
              <a:t>Příprava vstupních a cílových proměnných: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Vybrány atributy: </a:t>
            </a:r>
            <a:r>
              <a:rPr lang="cs-CZ" sz="1400">
                <a:latin typeface="Consolas"/>
                <a:cs typeface="Arial"/>
              </a:rPr>
              <a:t>Male (%)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Female</a:t>
            </a:r>
            <a:r>
              <a:rPr lang="cs-CZ" sz="1400">
                <a:latin typeface="Consolas"/>
                <a:cs typeface="Arial"/>
              </a:rPr>
              <a:t> (%)</a:t>
            </a:r>
            <a:r>
              <a:rPr lang="cs-CZ" sz="1400">
                <a:latin typeface="Arial"/>
                <a:cs typeface="Arial"/>
              </a:rPr>
              <a:t>, </a:t>
            </a:r>
            <a:r>
              <a:rPr lang="cs-CZ" sz="1400" err="1">
                <a:latin typeface="Consolas"/>
                <a:cs typeface="Arial"/>
              </a:rPr>
              <a:t>State</a:t>
            </a:r>
            <a:r>
              <a:rPr lang="cs-CZ" sz="1400">
                <a:latin typeface="Arial"/>
                <a:cs typeface="Arial"/>
              </a:rPr>
              <a:t>.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Vytvořen atribut </a:t>
            </a:r>
            <a:r>
              <a:rPr lang="cs-CZ" sz="1400" err="1">
                <a:latin typeface="Consolas"/>
                <a:cs typeface="Arial"/>
              </a:rPr>
              <a:t>severity_level</a:t>
            </a:r>
            <a:r>
              <a:rPr lang="cs-CZ" sz="1400">
                <a:latin typeface="Arial"/>
                <a:cs typeface="Arial"/>
              </a:rPr>
              <a:t>:</a:t>
            </a:r>
            <a:endParaRPr lang="cs-CZ" sz="1400"/>
          </a:p>
          <a:p>
            <a:pPr marL="856615" lvl="2" indent="-170815">
              <a:buFont typeface="Arial" panose="020F0302020204030204"/>
              <a:buChar char="•"/>
            </a:pPr>
            <a:r>
              <a:rPr lang="cs-CZ" sz="1400" b="1">
                <a:latin typeface="Arial"/>
                <a:cs typeface="Arial"/>
              </a:rPr>
              <a:t>„</a:t>
            </a:r>
            <a:r>
              <a:rPr lang="cs-CZ" sz="1400" b="1" err="1">
                <a:latin typeface="Arial"/>
                <a:cs typeface="Arial"/>
              </a:rPr>
              <a:t>High</a:t>
            </a:r>
            <a:r>
              <a:rPr lang="cs-CZ" sz="1400" b="1">
                <a:latin typeface="Arial"/>
                <a:cs typeface="Arial"/>
              </a:rPr>
              <a:t>“</a:t>
            </a:r>
            <a:r>
              <a:rPr lang="cs-CZ" sz="1400">
                <a:latin typeface="Arial"/>
                <a:cs typeface="Arial"/>
              </a:rPr>
              <a:t> pro závažnost 3 nebo 4</a:t>
            </a:r>
            <a:endParaRPr lang="cs-CZ" sz="1400"/>
          </a:p>
          <a:p>
            <a:pPr marL="856615" lvl="2" indent="-170815">
              <a:buFont typeface="Arial" panose="020F0302020204030204"/>
              <a:buChar char="•"/>
            </a:pPr>
            <a:r>
              <a:rPr lang="cs-CZ" sz="1400" b="1">
                <a:latin typeface="Arial"/>
                <a:cs typeface="Arial"/>
              </a:rPr>
              <a:t>„</a:t>
            </a:r>
            <a:r>
              <a:rPr lang="cs-CZ" sz="1400" b="1" err="1">
                <a:latin typeface="Arial"/>
                <a:cs typeface="Arial"/>
              </a:rPr>
              <a:t>Low</a:t>
            </a:r>
            <a:r>
              <a:rPr lang="cs-CZ" sz="1400" b="1">
                <a:latin typeface="Arial"/>
                <a:cs typeface="Arial"/>
              </a:rPr>
              <a:t>“</a:t>
            </a:r>
            <a:r>
              <a:rPr lang="cs-CZ" sz="1400">
                <a:latin typeface="Arial"/>
                <a:cs typeface="Arial"/>
              </a:rPr>
              <a:t> pro nižší závažnosti</a:t>
            </a:r>
            <a:endParaRPr lang="cs-CZ" sz="1400"/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400">
                <a:latin typeface="Arial"/>
                <a:cs typeface="Arial"/>
              </a:rPr>
              <a:t>Diskretizace </a:t>
            </a:r>
            <a:r>
              <a:rPr lang="cs-CZ" sz="1400">
                <a:latin typeface="Consolas"/>
                <a:cs typeface="Arial"/>
              </a:rPr>
              <a:t>Male (%)</a:t>
            </a:r>
            <a:r>
              <a:rPr lang="cs-CZ" sz="1400">
                <a:latin typeface="Arial"/>
                <a:cs typeface="Arial"/>
              </a:rPr>
              <a:t> a </a:t>
            </a:r>
            <a:r>
              <a:rPr lang="cs-CZ" sz="1400" err="1">
                <a:latin typeface="Consolas"/>
                <a:cs typeface="Arial"/>
              </a:rPr>
              <a:t>Female</a:t>
            </a:r>
            <a:r>
              <a:rPr lang="cs-CZ" sz="1400">
                <a:latin typeface="Consolas"/>
                <a:cs typeface="Arial"/>
              </a:rPr>
              <a:t> (%)</a:t>
            </a:r>
            <a:r>
              <a:rPr lang="cs-CZ" sz="1400">
                <a:latin typeface="Arial"/>
                <a:cs typeface="Arial"/>
              </a:rPr>
              <a:t> do </a:t>
            </a:r>
            <a:r>
              <a:rPr lang="cs-CZ" sz="1400" err="1">
                <a:latin typeface="Arial"/>
                <a:cs typeface="Arial"/>
              </a:rPr>
              <a:t>kvartilových</a:t>
            </a:r>
            <a:r>
              <a:rPr lang="cs-CZ" sz="1400">
                <a:latin typeface="Arial"/>
                <a:cs typeface="Arial"/>
              </a:rPr>
              <a:t> kategorií.</a:t>
            </a:r>
            <a:endParaRPr lang="cs-CZ" sz="1600"/>
          </a:p>
          <a:p>
            <a:pPr marL="342900" indent="-342900">
              <a:buAutoNum type="arabicPeriod"/>
            </a:pPr>
            <a:endParaRPr lang="cs-CZ" sz="1400" b="1"/>
          </a:p>
        </p:txBody>
      </p:sp>
    </p:spTree>
    <p:extLst>
      <p:ext uri="{BB962C8B-B14F-4D97-AF65-F5344CB8AC3E}">
        <p14:creationId xmlns:p14="http://schemas.microsoft.com/office/powerpoint/2010/main" val="39353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A73F-0CF2-7312-5D0D-BD4C284B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AF4EA7-F0D9-3681-CA74-CB9F2AEB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2 -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endParaRPr lang="cs-CZ" sz="2700" err="1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4D1D519-112E-AA89-7EAC-4E47E690E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2725" cy="45307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200" b="1">
                <a:latin typeface="Arial"/>
                <a:cs typeface="Arial"/>
              </a:rPr>
              <a:t>Cílem úlohy je zjistit, zda existuje vztah mezi demografickými charakteristikami populace (podíl mužů, žen, stát) a závažností dopravních nehod.</a:t>
            </a:r>
            <a:br>
              <a:rPr lang="en-US" sz="1400" b="1"/>
            </a:br>
            <a:endParaRPr lang="en-US" sz="1400" b="1"/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Používáme algoritmus 4ftMiner pro dolování pravidel ze čtyřpolní tabulky:</a:t>
            </a:r>
            <a:endParaRPr lang="cs-CZ" sz="12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>
                <a:latin typeface="Arial"/>
                <a:cs typeface="Arial"/>
              </a:rPr>
              <a:t>Hodí se pro hledání vztahů typu </a:t>
            </a:r>
            <a:r>
              <a:rPr lang="cs-CZ" sz="1100" b="1">
                <a:latin typeface="Arial"/>
                <a:cs typeface="Arial"/>
              </a:rPr>
              <a:t>„pokud – pak“</a:t>
            </a:r>
            <a:r>
              <a:rPr lang="cs-CZ" sz="1100">
                <a:latin typeface="Arial"/>
                <a:cs typeface="Arial"/>
              </a:rPr>
              <a:t> mezi kombinacemi atributů (antecedenty) a výsledkem (</a:t>
            </a:r>
            <a:r>
              <a:rPr lang="cs-CZ" sz="1100" err="1">
                <a:latin typeface="Arial"/>
                <a:cs typeface="Arial"/>
              </a:rPr>
              <a:t>succedentem</a:t>
            </a:r>
            <a:r>
              <a:rPr lang="cs-CZ" sz="1100">
                <a:latin typeface="Arial"/>
                <a:cs typeface="Arial"/>
              </a:rPr>
              <a:t>).</a:t>
            </a:r>
            <a:endParaRPr lang="cs-CZ" sz="11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>
                <a:latin typeface="Arial"/>
                <a:cs typeface="Arial"/>
              </a:rPr>
              <a:t>Umožňuje interpretovat vztahy ve formě jednoduchých pravidel.</a:t>
            </a:r>
            <a:br>
              <a:rPr lang="en-US" sz="1100"/>
            </a:br>
            <a:endParaRPr lang="en-US" sz="1100"/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Nastavení parametrů:</a:t>
            </a:r>
            <a:endParaRPr lang="cs-CZ" sz="12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 b="1" err="1">
                <a:latin typeface="Arial"/>
                <a:cs typeface="Arial"/>
              </a:rPr>
              <a:t>proc</a:t>
            </a:r>
            <a:r>
              <a:rPr lang="cs-CZ" sz="1100" b="1">
                <a:latin typeface="Arial"/>
                <a:cs typeface="Arial"/>
              </a:rPr>
              <a:t>='4ftMiner'</a:t>
            </a:r>
            <a:r>
              <a:rPr lang="cs-CZ" sz="1100">
                <a:latin typeface="Arial"/>
                <a:cs typeface="Arial"/>
              </a:rPr>
              <a:t> → typ úlohy: dolování 4ft pravidel.</a:t>
            </a:r>
            <a:endParaRPr lang="cs-CZ" sz="11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 b="1" err="1">
                <a:latin typeface="Arial"/>
                <a:cs typeface="Arial"/>
              </a:rPr>
              <a:t>quantifiers</a:t>
            </a:r>
            <a:r>
              <a:rPr lang="cs-CZ" sz="1100" b="1">
                <a:latin typeface="Arial"/>
                <a:cs typeface="Arial"/>
              </a:rPr>
              <a:t>:</a:t>
            </a:r>
            <a:r>
              <a:rPr lang="cs-CZ" sz="1100">
                <a:latin typeface="Arial"/>
                <a:cs typeface="Arial"/>
              </a:rPr>
              <a:t> </a:t>
            </a:r>
            <a:r>
              <a:rPr lang="cs-CZ" sz="1100">
                <a:latin typeface="Consolas"/>
                <a:cs typeface="Arial"/>
              </a:rPr>
              <a:t>Base=10000</a:t>
            </a:r>
            <a:r>
              <a:rPr lang="cs-CZ" sz="1100">
                <a:latin typeface="Arial"/>
                <a:cs typeface="Arial"/>
              </a:rPr>
              <a:t>, </a:t>
            </a:r>
            <a:r>
              <a:rPr lang="cs-CZ" sz="1100" err="1">
                <a:latin typeface="Consolas"/>
                <a:cs typeface="Arial"/>
              </a:rPr>
              <a:t>rel</a:t>
            </a:r>
            <a:r>
              <a:rPr lang="cs-CZ" sz="1100">
                <a:latin typeface="Consolas"/>
                <a:cs typeface="Arial"/>
              </a:rPr>
              <a:t>=0.9</a:t>
            </a:r>
            <a:endParaRPr lang="cs-CZ" sz="11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100">
                <a:latin typeface="Arial"/>
                <a:cs typeface="Arial"/>
              </a:rPr>
              <a:t>pravidlo se musí vyskytovat alespoň ve 10 000 případech</a:t>
            </a:r>
            <a:endParaRPr lang="cs-CZ" sz="11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100">
                <a:latin typeface="Arial"/>
                <a:cs typeface="Arial"/>
              </a:rPr>
              <a:t>musí mít relativní podporu alespoň 90 %</a:t>
            </a:r>
            <a:endParaRPr lang="cs-CZ" sz="1100"/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Antecedenty:</a:t>
            </a:r>
            <a:endParaRPr lang="cs-CZ" sz="12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>
                <a:latin typeface="Consolas"/>
                <a:cs typeface="Arial"/>
              </a:rPr>
              <a:t>Male (%)</a:t>
            </a:r>
            <a:r>
              <a:rPr lang="cs-CZ" sz="1100">
                <a:latin typeface="Arial"/>
                <a:cs typeface="Arial"/>
              </a:rPr>
              <a:t> (</a:t>
            </a:r>
            <a:r>
              <a:rPr lang="cs-CZ" sz="1100" err="1">
                <a:latin typeface="Arial"/>
                <a:cs typeface="Arial"/>
              </a:rPr>
              <a:t>diskretizovaný</a:t>
            </a:r>
            <a:r>
              <a:rPr lang="cs-CZ" sz="1100">
                <a:latin typeface="Arial"/>
                <a:cs typeface="Arial"/>
              </a:rPr>
              <a:t> podíl mužů ve státě)</a:t>
            </a:r>
            <a:endParaRPr lang="cs-CZ" sz="11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 err="1">
                <a:latin typeface="Consolas"/>
                <a:cs typeface="Arial"/>
              </a:rPr>
              <a:t>Female</a:t>
            </a:r>
            <a:r>
              <a:rPr lang="cs-CZ" sz="1100">
                <a:latin typeface="Consolas"/>
                <a:cs typeface="Arial"/>
              </a:rPr>
              <a:t> (%)</a:t>
            </a:r>
            <a:r>
              <a:rPr lang="cs-CZ" sz="1100">
                <a:latin typeface="Arial"/>
                <a:cs typeface="Arial"/>
              </a:rPr>
              <a:t> (</a:t>
            </a:r>
            <a:r>
              <a:rPr lang="cs-CZ" sz="1100" err="1">
                <a:latin typeface="Arial"/>
                <a:cs typeface="Arial"/>
              </a:rPr>
              <a:t>diskretizovaný</a:t>
            </a:r>
            <a:r>
              <a:rPr lang="cs-CZ" sz="1100">
                <a:latin typeface="Arial"/>
                <a:cs typeface="Arial"/>
              </a:rPr>
              <a:t> podíl žen ve státě)</a:t>
            </a:r>
            <a:endParaRPr lang="cs-CZ" sz="11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100" err="1">
                <a:latin typeface="Consolas"/>
                <a:cs typeface="Arial"/>
              </a:rPr>
              <a:t>State</a:t>
            </a:r>
            <a:r>
              <a:rPr lang="cs-CZ" sz="1100">
                <a:latin typeface="Arial"/>
                <a:cs typeface="Arial"/>
              </a:rPr>
              <a:t> (název státu)</a:t>
            </a:r>
            <a:endParaRPr lang="cs-CZ" sz="110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 sz="1100">
              <a:latin typeface="Arial"/>
              <a:cs typeface="Arial"/>
            </a:endParaRPr>
          </a:p>
          <a:p>
            <a:pPr marL="170815" indent="-170815"/>
            <a:r>
              <a:rPr lang="cs-CZ" sz="1200" b="1" err="1">
                <a:latin typeface="Arial"/>
                <a:cs typeface="Arial"/>
              </a:rPr>
              <a:t>Succedent</a:t>
            </a:r>
            <a:r>
              <a:rPr lang="cs-CZ" sz="1200" b="1">
                <a:latin typeface="Arial"/>
                <a:cs typeface="Arial"/>
              </a:rPr>
              <a:t>:</a:t>
            </a:r>
            <a:endParaRPr lang="cs-CZ" sz="12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900" err="1">
                <a:latin typeface="Consolas"/>
                <a:cs typeface="Arial"/>
              </a:rPr>
              <a:t>severity_level</a:t>
            </a:r>
            <a:r>
              <a:rPr lang="cs-CZ" sz="900">
                <a:latin typeface="Arial"/>
                <a:cs typeface="Arial"/>
              </a:rPr>
              <a:t> → „</a:t>
            </a:r>
            <a:r>
              <a:rPr lang="cs-CZ" sz="900" err="1">
                <a:latin typeface="Arial"/>
                <a:cs typeface="Arial"/>
              </a:rPr>
              <a:t>High</a:t>
            </a:r>
            <a:r>
              <a:rPr lang="cs-CZ" sz="900">
                <a:latin typeface="Arial"/>
                <a:cs typeface="Arial"/>
              </a:rPr>
              <a:t>“ nebo „</a:t>
            </a:r>
            <a:r>
              <a:rPr lang="cs-CZ" sz="900" err="1">
                <a:latin typeface="Arial"/>
                <a:cs typeface="Arial"/>
              </a:rPr>
              <a:t>Low</a:t>
            </a:r>
            <a:r>
              <a:rPr lang="cs-CZ" sz="900">
                <a:latin typeface="Arial"/>
                <a:cs typeface="Arial"/>
              </a:rPr>
              <a:t>“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380991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C4FDD-356D-4DDF-D60B-EB6B6582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ACF933-1CC9-AE70-657D-30354220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300"/>
              <a:t>Odpověď na analytickou otázku 2 - Zadání úlohy v </a:t>
            </a:r>
            <a:r>
              <a:rPr lang="cs-CZ" sz="2300" err="1"/>
              <a:t>CleverMineru</a:t>
            </a:r>
            <a:r>
              <a:rPr lang="cs-CZ" sz="2300"/>
              <a:t> - Kód python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0D7442-44BD-2A0F-5AA4-94A2F784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36" y="1650266"/>
            <a:ext cx="7010527" cy="4767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31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6841-FB4C-7097-95F1-64403DCC8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23154-11BD-2753-F2C9-BDE2E4F6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2 -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- Definice antecedentu (ante)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386316-5B35-7D3C-7878-F5D38828A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5374"/>
            <a:ext cx="10372725" cy="45593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700" b="1">
                <a:latin typeface="Arial"/>
                <a:cs typeface="Arial"/>
              </a:rPr>
              <a:t>Antecedent (podmínka) tvoří kombinace až 3 demografických atributů:</a:t>
            </a:r>
            <a:endParaRPr lang="cs-CZ" sz="17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Consolas"/>
                <a:cs typeface="Arial"/>
              </a:rPr>
              <a:t>Male (%)</a:t>
            </a:r>
            <a:r>
              <a:rPr lang="cs-CZ" sz="1700">
                <a:latin typeface="Arial"/>
                <a:cs typeface="Arial"/>
              </a:rPr>
              <a:t> → podíl mužů ve státě (</a:t>
            </a:r>
            <a:r>
              <a:rPr lang="cs-CZ" sz="1700" err="1">
                <a:latin typeface="Arial"/>
                <a:cs typeface="Arial"/>
              </a:rPr>
              <a:t>diskretizovaný</a:t>
            </a:r>
            <a:r>
              <a:rPr lang="cs-CZ" sz="1700">
                <a:latin typeface="Arial"/>
                <a:cs typeface="Arial"/>
              </a:rPr>
              <a:t> do kvartilů)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 err="1">
                <a:latin typeface="Consolas"/>
                <a:cs typeface="Arial"/>
              </a:rPr>
              <a:t>Female</a:t>
            </a:r>
            <a:r>
              <a:rPr lang="cs-CZ" sz="1700">
                <a:latin typeface="Consolas"/>
                <a:cs typeface="Arial"/>
              </a:rPr>
              <a:t> (%)</a:t>
            </a:r>
            <a:r>
              <a:rPr lang="cs-CZ" sz="1700">
                <a:latin typeface="Arial"/>
                <a:cs typeface="Arial"/>
              </a:rPr>
              <a:t> → podíl žen ve státě (</a:t>
            </a:r>
            <a:r>
              <a:rPr lang="cs-CZ" sz="1700" err="1">
                <a:latin typeface="Arial"/>
                <a:cs typeface="Arial"/>
              </a:rPr>
              <a:t>diskretizovaný</a:t>
            </a:r>
            <a:r>
              <a:rPr lang="cs-CZ" sz="1700">
                <a:latin typeface="Arial"/>
                <a:cs typeface="Arial"/>
              </a:rPr>
              <a:t> do kvartilů)</a:t>
            </a:r>
            <a:endParaRPr lang="en-US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 err="1">
                <a:latin typeface="Consolas"/>
                <a:cs typeface="Arial"/>
              </a:rPr>
              <a:t>State</a:t>
            </a:r>
            <a:r>
              <a:rPr lang="cs-CZ" sz="1700">
                <a:latin typeface="Arial"/>
                <a:cs typeface="Arial"/>
              </a:rPr>
              <a:t> → název státu</a:t>
            </a:r>
            <a:br>
              <a:rPr lang="en-US" sz="1700"/>
            </a:br>
            <a:endParaRPr lang="en-US" sz="1700"/>
          </a:p>
          <a:p>
            <a:pPr marL="170815" indent="-170815"/>
            <a:r>
              <a:rPr lang="cs-CZ" sz="1700" b="1">
                <a:latin typeface="Arial"/>
                <a:cs typeface="Arial"/>
              </a:rPr>
              <a:t>Každý atribut je typu </a:t>
            </a:r>
            <a:r>
              <a:rPr lang="cs-CZ" sz="1700" b="1" err="1">
                <a:latin typeface="Consolas"/>
                <a:cs typeface="Arial"/>
              </a:rPr>
              <a:t>subset</a:t>
            </a:r>
            <a:r>
              <a:rPr lang="cs-CZ" sz="1700" b="1">
                <a:latin typeface="Arial"/>
                <a:cs typeface="Arial"/>
              </a:rPr>
              <a:t> – může nabývat podmnožiny hodnot (např. konkrétní intervaly podílu mužů nebo vybrané státy).</a:t>
            </a:r>
            <a:br>
              <a:rPr lang="en-US" sz="1700"/>
            </a:br>
            <a:endParaRPr lang="en-US" sz="1700"/>
          </a:p>
          <a:p>
            <a:pPr marL="170815" indent="-170815"/>
            <a:r>
              <a:rPr lang="cs-CZ" sz="1700" b="1">
                <a:latin typeface="Arial"/>
                <a:cs typeface="Arial"/>
              </a:rPr>
              <a:t>Nastavení: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 b="1" err="1">
                <a:latin typeface="Arial"/>
                <a:cs typeface="Arial"/>
              </a:rPr>
              <a:t>minlen</a:t>
            </a:r>
            <a:r>
              <a:rPr lang="cs-CZ" sz="1700" b="1">
                <a:latin typeface="Arial"/>
                <a:cs typeface="Arial"/>
              </a:rPr>
              <a:t>=1, </a:t>
            </a:r>
            <a:r>
              <a:rPr lang="cs-CZ" sz="1700" b="1" err="1">
                <a:latin typeface="Arial"/>
                <a:cs typeface="Arial"/>
              </a:rPr>
              <a:t>maxlen</a:t>
            </a:r>
            <a:r>
              <a:rPr lang="cs-CZ" sz="1700" b="1">
                <a:latin typeface="Arial"/>
                <a:cs typeface="Arial"/>
              </a:rPr>
              <a:t>=3</a:t>
            </a:r>
            <a:r>
              <a:rPr lang="cs-CZ" sz="1700">
                <a:latin typeface="Arial"/>
                <a:cs typeface="Arial"/>
              </a:rPr>
              <a:t> → pravidlo může být složeno minimálně z 1 a maximálně ze 3 atributů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Umožňuje nalézt jak jednoduché vztahy (jeden atribut), tak složitější kombinace až 3 faktorů</a:t>
            </a:r>
            <a:br>
              <a:rPr lang="en-US" sz="1700"/>
            </a:br>
            <a:endParaRPr lang="en-US" sz="1700"/>
          </a:p>
          <a:p>
            <a:pPr marL="170815" indent="-170815"/>
            <a:r>
              <a:rPr lang="cs-CZ" sz="1700" b="1">
                <a:latin typeface="Arial"/>
                <a:cs typeface="Arial"/>
              </a:rPr>
              <a:t>Proč tato nastavení?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Zkoumáme, zda </a:t>
            </a:r>
            <a:r>
              <a:rPr lang="cs-CZ" sz="1700" b="1">
                <a:latin typeface="Arial"/>
                <a:cs typeface="Arial"/>
              </a:rPr>
              <a:t>demografická struktura (podíl mužů, žen, stát)</a:t>
            </a:r>
            <a:r>
              <a:rPr lang="cs-CZ" sz="1700">
                <a:latin typeface="Arial"/>
                <a:cs typeface="Arial"/>
              </a:rPr>
              <a:t> ovlivňuje pravděpodobnost vážné nehody</a:t>
            </a:r>
            <a:endParaRPr lang="cs-CZ" sz="1700"/>
          </a:p>
          <a:p>
            <a:pPr marL="170815" indent="-170815"/>
            <a:endParaRPr lang="cs-CZ"/>
          </a:p>
          <a:p>
            <a:pPr marL="170815" indent="-170815"/>
            <a:endParaRPr lang="cs-CZ" b="1"/>
          </a:p>
        </p:txBody>
      </p:sp>
    </p:spTree>
    <p:extLst>
      <p:ext uri="{BB962C8B-B14F-4D97-AF65-F5344CB8AC3E}">
        <p14:creationId xmlns:p14="http://schemas.microsoft.com/office/powerpoint/2010/main" val="222576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D943-1B72-3330-A989-93372223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6EB064-CC0A-3451-F95B-D810FCEA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2 -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 - Definice </a:t>
            </a:r>
            <a:r>
              <a:rPr lang="cs-CZ" sz="2400" err="1">
                <a:latin typeface="Arial"/>
                <a:cs typeface="Arial"/>
              </a:rPr>
              <a:t>succedent</a:t>
            </a:r>
            <a:r>
              <a:rPr lang="cs-CZ" sz="2400">
                <a:latin typeface="Arial"/>
                <a:cs typeface="Arial"/>
              </a:rPr>
              <a:t> (</a:t>
            </a:r>
            <a:r>
              <a:rPr lang="cs-CZ" sz="2400" err="1">
                <a:latin typeface="Arial"/>
                <a:cs typeface="Arial"/>
              </a:rPr>
              <a:t>succ</a:t>
            </a:r>
            <a:r>
              <a:rPr lang="cs-CZ" sz="2400">
                <a:latin typeface="Arial"/>
                <a:cs typeface="Arial"/>
              </a:rPr>
              <a:t>)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D551C9F-29C2-C38D-33CD-171ED5AA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5374"/>
            <a:ext cx="10372725" cy="4270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cs-CZ" sz="2000" b="1" err="1">
                <a:latin typeface="Arial"/>
                <a:cs typeface="Arial"/>
              </a:rPr>
              <a:t>Succedent</a:t>
            </a:r>
            <a:r>
              <a:rPr lang="cs-CZ" sz="2000" b="1">
                <a:latin typeface="Arial"/>
                <a:cs typeface="Arial"/>
              </a:rPr>
              <a:t> (závěr) je jeden konkrétní atribut:</a:t>
            </a:r>
            <a:endParaRPr lang="cs-CZ" sz="20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 b="1" err="1">
                <a:latin typeface="Consolas"/>
                <a:cs typeface="Arial"/>
              </a:rPr>
              <a:t>severity_level</a:t>
            </a:r>
            <a:r>
              <a:rPr lang="cs-CZ" sz="2000" b="1">
                <a:latin typeface="Consolas"/>
                <a:cs typeface="Arial"/>
              </a:rPr>
              <a:t> = </a:t>
            </a:r>
            <a:r>
              <a:rPr lang="cs-CZ" sz="2000" b="1" err="1">
                <a:latin typeface="Consolas"/>
                <a:cs typeface="Arial"/>
              </a:rPr>
              <a:t>High</a:t>
            </a:r>
            <a:r>
              <a:rPr lang="cs-CZ" sz="2000">
                <a:latin typeface="Arial"/>
                <a:cs typeface="Arial"/>
              </a:rPr>
              <a:t> → hledáme pravidla, která vysvětlují </a:t>
            </a:r>
            <a:r>
              <a:rPr lang="cs-CZ" sz="2000" b="1">
                <a:latin typeface="Arial"/>
                <a:cs typeface="Arial"/>
              </a:rPr>
              <a:t>vysokou závažnost dopravní nehody</a:t>
            </a:r>
            <a:r>
              <a:rPr lang="cs-CZ" sz="2000">
                <a:latin typeface="Arial"/>
                <a:cs typeface="Arial"/>
              </a:rPr>
              <a:t>.</a:t>
            </a:r>
            <a:br>
              <a:rPr lang="en-US" sz="1600"/>
            </a:br>
            <a:endParaRPr lang="en-US" sz="1600"/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Nastavení:</a:t>
            </a:r>
            <a:endParaRPr lang="cs-CZ" sz="20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 b="1">
                <a:latin typeface="Arial"/>
                <a:cs typeface="Arial"/>
              </a:rPr>
              <a:t>type = 'con'</a:t>
            </a:r>
            <a:r>
              <a:rPr lang="cs-CZ" sz="2000">
                <a:latin typeface="Arial"/>
                <a:cs typeface="Arial"/>
              </a:rPr>
              <a:t> → konjunkce (současná platnost podmínek).</a:t>
            </a:r>
            <a:endParaRPr lang="cs-CZ" sz="20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 b="1" err="1">
                <a:latin typeface="Arial"/>
                <a:cs typeface="Arial"/>
              </a:rPr>
              <a:t>minlen</a:t>
            </a:r>
            <a:r>
              <a:rPr lang="cs-CZ" sz="2000" b="1">
                <a:latin typeface="Arial"/>
                <a:cs typeface="Arial"/>
              </a:rPr>
              <a:t> = 1, </a:t>
            </a:r>
            <a:r>
              <a:rPr lang="cs-CZ" sz="2000" b="1" err="1">
                <a:latin typeface="Arial"/>
                <a:cs typeface="Arial"/>
              </a:rPr>
              <a:t>maxlen</a:t>
            </a:r>
            <a:r>
              <a:rPr lang="cs-CZ" sz="2000" b="1">
                <a:latin typeface="Arial"/>
                <a:cs typeface="Arial"/>
              </a:rPr>
              <a:t> = 1</a:t>
            </a:r>
            <a:r>
              <a:rPr lang="cs-CZ" sz="2000">
                <a:latin typeface="Arial"/>
                <a:cs typeface="Arial"/>
              </a:rPr>
              <a:t> → závěr obsahuje právě jedno pravidlo.</a:t>
            </a:r>
            <a:br>
              <a:rPr lang="en-US" sz="1600"/>
            </a:br>
            <a:endParaRPr lang="en-US" sz="1600"/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Proč toto nastavení?</a:t>
            </a:r>
            <a:endParaRPr lang="cs-CZ" sz="20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>
                <a:latin typeface="Arial"/>
                <a:cs typeface="Arial"/>
              </a:rPr>
              <a:t>Cílem je identifikovat, </a:t>
            </a:r>
            <a:r>
              <a:rPr lang="cs-CZ" sz="2000" b="1">
                <a:latin typeface="Arial"/>
                <a:cs typeface="Arial"/>
              </a:rPr>
              <a:t>které kombinace demografických faktorů vedou k vyšší pravděpodobnosti vážné nehody</a:t>
            </a:r>
            <a:r>
              <a:rPr lang="cs-CZ" sz="2000">
                <a:latin typeface="Arial"/>
                <a:cs typeface="Arial"/>
              </a:rPr>
              <a:t>.</a:t>
            </a:r>
            <a:endParaRPr lang="cs-CZ" sz="2000"/>
          </a:p>
          <a:p>
            <a:pPr marL="170815" indent="-170815"/>
            <a:endParaRPr lang="cs-CZ" sz="2400" b="1"/>
          </a:p>
        </p:txBody>
      </p:sp>
    </p:spTree>
    <p:extLst>
      <p:ext uri="{BB962C8B-B14F-4D97-AF65-F5344CB8AC3E}">
        <p14:creationId xmlns:p14="http://schemas.microsoft.com/office/powerpoint/2010/main" val="76626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CBF1B-18A1-01EC-A619-88A6465C4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B7CD6A-776F-E9CA-D907-362605CD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2 - Výsledky tabulka 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475BB-8556-70AE-9ACE-51272B6A7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graphicFrame>
        <p:nvGraphicFramePr>
          <p:cNvPr id="30" name="Tabulka 29">
            <a:extLst>
              <a:ext uri="{FF2B5EF4-FFF2-40B4-BE49-F238E27FC236}">
                <a16:creationId xmlns:a16="http://schemas.microsoft.com/office/drawing/2014/main" id="{F5C5D0F1-AE4B-E71C-B7CF-A3E996FA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80664"/>
              </p:ext>
            </p:extLst>
          </p:nvPr>
        </p:nvGraphicFramePr>
        <p:xfrm>
          <a:off x="689918" y="1637270"/>
          <a:ext cx="10896145" cy="38227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6716">
                  <a:extLst>
                    <a:ext uri="{9D8B030D-6E8A-4147-A177-3AD203B41FA5}">
                      <a16:colId xmlns:a16="http://schemas.microsoft.com/office/drawing/2014/main" val="3289454976"/>
                    </a:ext>
                  </a:extLst>
                </a:gridCol>
                <a:gridCol w="3653591">
                  <a:extLst>
                    <a:ext uri="{9D8B030D-6E8A-4147-A177-3AD203B41FA5}">
                      <a16:colId xmlns:a16="http://schemas.microsoft.com/office/drawing/2014/main" val="1658580542"/>
                    </a:ext>
                  </a:extLst>
                </a:gridCol>
                <a:gridCol w="1298561">
                  <a:extLst>
                    <a:ext uri="{9D8B030D-6E8A-4147-A177-3AD203B41FA5}">
                      <a16:colId xmlns:a16="http://schemas.microsoft.com/office/drawing/2014/main" val="325696701"/>
                    </a:ext>
                  </a:extLst>
                </a:gridCol>
                <a:gridCol w="1244495">
                  <a:extLst>
                    <a:ext uri="{9D8B030D-6E8A-4147-A177-3AD203B41FA5}">
                      <a16:colId xmlns:a16="http://schemas.microsoft.com/office/drawing/2014/main" val="3921792567"/>
                    </a:ext>
                  </a:extLst>
                </a:gridCol>
                <a:gridCol w="3672782">
                  <a:extLst>
                    <a:ext uri="{9D8B030D-6E8A-4147-A177-3AD203B41FA5}">
                      <a16:colId xmlns:a16="http://schemas.microsoft.com/office/drawing/2014/main" val="2553729391"/>
                    </a:ext>
                  </a:extLst>
                </a:gridCol>
              </a:tblGrid>
              <a:tr h="361340">
                <a:tc>
                  <a:txBody>
                    <a:bodyPr/>
                    <a:lstStyle/>
                    <a:p>
                      <a:pPr algn="l"/>
                      <a:r>
                        <a:rPr lang="cs-CZ" b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cs-CZ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>
                          <a:solidFill>
                            <a:schemeClr val="tx1"/>
                          </a:solidFill>
                        </a:rPr>
                        <a:t>Pravidlo</a:t>
                      </a:r>
                      <a:endParaRPr lang="cs-CZ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err="1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cs-CZ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cs-CZ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>
                          <a:solidFill>
                            <a:schemeClr val="tx1"/>
                          </a:solidFill>
                        </a:rPr>
                        <a:t>Interpretace</a:t>
                      </a:r>
                      <a:endParaRPr lang="cs-CZ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15633"/>
                  </a:ext>
                </a:extLst>
              </a:tr>
              <a:tr h="609762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 (%) (49.9–49.96) → severity_level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+0.022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Vysoký podíl mužů mírně pod 50 % je spojen s nižší závažností nehod.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41887"/>
                  </a:ext>
                </a:extLst>
              </a:tr>
              <a:tr h="54201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 (%) (49.9–49.96) &amp; Female (%) (48.789–50.04) → severity_level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+0.023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Kombinace podílu mužů ~49.9 % a žen ~49–50 % je silně spojena s nižší závažností nehod.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314966"/>
                  </a:ext>
                </a:extLst>
              </a:tr>
              <a:tr h="54201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 (%) (49.9–49.96) &amp; Female (%) (48.789–50.04) &amp; State (California) → severity_level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+0.023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Stejná kombinace jako pravidlo 6, platící speciálně pro Kalifornii.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63441"/>
                  </a:ext>
                </a:extLst>
              </a:tr>
              <a:tr h="632346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 (%) (49.9–49.96) &amp; State (California) → </a:t>
                      </a:r>
                      <a:r>
                        <a:rPr lang="en-US" err="1"/>
                        <a:t>severity_level</a:t>
                      </a:r>
                      <a:r>
                        <a:rPr lang="en-US"/>
                        <a:t>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+0.023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V Kalifornii je vysoký podíl mužů okolo 49.9 % spojen s nižší závažností.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21259"/>
                  </a:ext>
                </a:extLst>
              </a:tr>
              <a:tr h="632346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 (%) (48.789–50.04) → </a:t>
                      </a:r>
                      <a:r>
                        <a:rPr lang="en-US" err="1"/>
                        <a:t>severity_level</a:t>
                      </a:r>
                      <a:r>
                        <a:rPr lang="en-US"/>
                        <a:t>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+0.017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Podíl žen mezi 48.8 % a 50 % je spojen s nižší závažností nehod.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000875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 (%) (49.13–49.9) &amp; Female (%) (50.1–50.87) → severity_level (Low)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0.955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-0.021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Kombinace mírně vyššího podílu žen a mužů pod 50 % je spojena s nižší závažností.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256519"/>
                  </a:ext>
                </a:extLst>
              </a:tr>
            </a:tbl>
          </a:graphicData>
        </a:graphic>
      </p:graphicFrame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0AFDC742-987F-7B7D-585F-AF267553DC0A}"/>
              </a:ext>
            </a:extLst>
          </p:cNvPr>
          <p:cNvSpPr txBox="1">
            <a:spLocks/>
          </p:cNvSpPr>
          <p:nvPr/>
        </p:nvSpPr>
        <p:spPr>
          <a:xfrm>
            <a:off x="694037" y="5483482"/>
            <a:ext cx="10372725" cy="11406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cs-CZ" sz="2800">
                <a:latin typeface="Calibri"/>
                <a:ea typeface="Calibri"/>
                <a:cs typeface="Calibri"/>
              </a:rPr>
              <a:t>Dohromady při zmíněné konfiguraci našel </a:t>
            </a:r>
            <a:r>
              <a:rPr lang="cs-CZ" sz="2800" b="1">
                <a:latin typeface="Calibri"/>
                <a:ea typeface="Calibri"/>
                <a:cs typeface="Calibri"/>
              </a:rPr>
              <a:t>13 pravidel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cs-CZ" sz="2800">
                <a:latin typeface="Calibri"/>
                <a:ea typeface="Calibri"/>
                <a:cs typeface="Calibri"/>
              </a:rPr>
              <a:t>Tabulka 6ti nejzajímavější pravidel, které dolování dat nalezlo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cs-CZ" sz="2800">
                <a:latin typeface="Calibri"/>
                <a:ea typeface="Calibri"/>
                <a:cs typeface="Calibri"/>
              </a:rPr>
              <a:t>Celý seznam pravidel je uložen v souboru: </a:t>
            </a:r>
            <a:r>
              <a:rPr lang="cs-CZ" sz="2800" b="1">
                <a:latin typeface="Calibri"/>
                <a:ea typeface="Calibri"/>
                <a:cs typeface="Calibri"/>
              </a:rPr>
              <a:t>4ftMiner_question2_output.txt</a:t>
            </a:r>
            <a:endParaRPr lang="cs-CZ" sz="2800" b="1"/>
          </a:p>
        </p:txBody>
      </p:sp>
    </p:spTree>
    <p:extLst>
      <p:ext uri="{BB962C8B-B14F-4D97-AF65-F5344CB8AC3E}">
        <p14:creationId xmlns:p14="http://schemas.microsoft.com/office/powerpoint/2010/main" val="47804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E5818-B316-5535-4A75-E89426A0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92333-D896-AC1B-4A80-522DF67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506589" cy="720843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2 - Výsledky detail – Pravidlo ID 6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D1BD36-E386-F04F-FB53-3E187B55C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23E2A72D-6490-F797-8F7E-1A584AAA963B}"/>
              </a:ext>
            </a:extLst>
          </p:cNvPr>
          <p:cNvSpPr txBox="1">
            <a:spLocks/>
          </p:cNvSpPr>
          <p:nvPr/>
        </p:nvSpPr>
        <p:spPr>
          <a:xfrm>
            <a:off x="704334" y="1313076"/>
            <a:ext cx="10640454" cy="5053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b="1" u="sng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Pravidlo ID 6</a:t>
            </a:r>
            <a:r>
              <a:rPr lang="en-US" sz="2400">
                <a:latin typeface="Arial"/>
                <a:ea typeface="Calibri"/>
                <a:cs typeface="Arial"/>
              </a:rPr>
              <a:t>: </a:t>
            </a:r>
            <a:r>
              <a:rPr lang="en-US" sz="2400"/>
              <a:t>Male (%) (49.9–49.96) &amp; Female (%) (48.789–50.04) → </a:t>
            </a:r>
            <a:r>
              <a:rPr lang="en-US" sz="2400" err="1"/>
              <a:t>severity_level</a:t>
            </a:r>
            <a:r>
              <a:rPr lang="en-US" sz="2400"/>
              <a:t> (Low)</a:t>
            </a:r>
            <a:endParaRPr lang="cs-CZ" sz="2400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 err="1">
                <a:latin typeface="Arial"/>
                <a:ea typeface="Calibri"/>
                <a:cs typeface="Arial"/>
              </a:rPr>
              <a:t>Confidence</a:t>
            </a:r>
            <a:r>
              <a:rPr lang="cs-CZ" sz="2400" b="1">
                <a:latin typeface="Arial"/>
                <a:ea typeface="Calibri"/>
                <a:cs typeface="Arial"/>
              </a:rPr>
              <a:t> (spolehlivost):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cs-CZ" sz="2400"/>
              <a:t>0.997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AAD (absolutní odchylka):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cs-CZ" sz="2400"/>
              <a:t>+0.023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Interpretace: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100"/>
              <a:t>Kombinace vysokého podílu mužů (~49.9 %) a žen (~49–50 %) ve státě je silně spojena s nižší pravděpodobností vážné dopravní nehody.</a:t>
            </a:r>
            <a:br>
              <a:rPr lang="cs-CZ" sz="2100"/>
            </a:br>
            <a:r>
              <a:rPr lang="cs-CZ" sz="2100"/>
              <a:t>Oblasti s vyváženým demografickým složením mají menší výskyt vážných nehod</a:t>
            </a:r>
            <a:r>
              <a:rPr lang="cs-CZ" sz="2100">
                <a:latin typeface="Arial"/>
                <a:ea typeface="Calibri"/>
                <a:cs typeface="Arial"/>
              </a:rPr>
              <a:t>.</a:t>
            </a: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Význam: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400"/>
              <a:t>Tento výsledek naznačuje, že </a:t>
            </a:r>
            <a:r>
              <a:rPr lang="cs-CZ" sz="2400" b="1"/>
              <a:t>demografická stabilita (vyvážený podíl mužů a žen)</a:t>
            </a:r>
            <a:r>
              <a:rPr lang="cs-CZ" sz="2400"/>
              <a:t> může být jedním z faktorů snižujících riziko vážných dopravních nehod.</a:t>
            </a:r>
            <a:endParaRPr lang="cs-CZ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28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98B41-9007-2A18-1DCF-E4FDB13B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03128E-662C-3957-CB07-9F4A60E4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Popis</a:t>
            </a:r>
            <a:r>
              <a:rPr lang="en-US"/>
              <a:t> </a:t>
            </a:r>
            <a:r>
              <a:rPr lang="cs-CZ"/>
              <a:t>úlohy/řešené oblasti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03FD0-6621-58F3-A6B7-A35FC579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/>
              <a:t>Tématem naší analýzy je vztah mezi dopravními nehodami a demografickými charakteristikami na úrovni okresů/států v USA</a:t>
            </a:r>
          </a:p>
          <a:p>
            <a:r>
              <a:rPr lang="cs-CZ" sz="2400"/>
              <a:t>Zaměřujeme se na identifikaci faktorů, které mohou ovlivňovat čestnost a závažnost nehod</a:t>
            </a:r>
          </a:p>
        </p:txBody>
      </p:sp>
    </p:spTree>
    <p:extLst>
      <p:ext uri="{BB962C8B-B14F-4D97-AF65-F5344CB8AC3E}">
        <p14:creationId xmlns:p14="http://schemas.microsoft.com/office/powerpoint/2010/main" val="94892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5010C-9CD7-28F7-D38A-E26C48EB0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52C09-0FDE-12E8-F2C0-0EF52DBC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485995" cy="720843"/>
          </a:xfrm>
        </p:spPr>
        <p:txBody>
          <a:bodyPr anchor="t">
            <a:normAutofit fontScale="90000"/>
          </a:bodyPr>
          <a:lstStyle/>
          <a:p>
            <a:r>
              <a:rPr lang="cs-CZ"/>
              <a:t>Odpověď na analytickou otázku 2 – Výsledky detail – Pravidlo ID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868066-E56A-BF94-EFD4-6F1236E92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F857F7F8-D075-CAD2-A4BF-B2136779823D}"/>
              </a:ext>
            </a:extLst>
          </p:cNvPr>
          <p:cNvSpPr txBox="1">
            <a:spLocks/>
          </p:cNvSpPr>
          <p:nvPr/>
        </p:nvSpPr>
        <p:spPr>
          <a:xfrm>
            <a:off x="601361" y="1313076"/>
            <a:ext cx="10990562" cy="5280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>
              <a:buFont typeface="Arial"/>
              <a:buChar char="•"/>
            </a:pPr>
            <a:endParaRPr lang="cs-CZ" sz="1400" b="1">
              <a:latin typeface="Arial"/>
              <a:ea typeface="Calibri"/>
              <a:cs typeface="Arial"/>
            </a:endParaRPr>
          </a:p>
          <a:p>
            <a:pPr marL="170815" indent="-170815">
              <a:buFont typeface="Arial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Pravidlo ID 4: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en-US" sz="2000"/>
              <a:t>Male (%) (49.13–49.9) &amp; Female (%) (50.1–50.87) → </a:t>
            </a:r>
            <a:r>
              <a:rPr lang="en-US" sz="2000" err="1"/>
              <a:t>severity_level</a:t>
            </a:r>
            <a:r>
              <a:rPr lang="en-US" sz="2000"/>
              <a:t> (Low)</a:t>
            </a:r>
            <a:endParaRPr lang="cs-CZ" sz="2400">
              <a:latin typeface="Arial"/>
              <a:ea typeface="Calibri"/>
              <a:cs typeface="Arial"/>
            </a:endParaRPr>
          </a:p>
          <a:p>
            <a:pPr marL="170815" indent="-170815">
              <a:buFont typeface="Arial"/>
              <a:buChar char="•"/>
            </a:pPr>
            <a:r>
              <a:rPr lang="cs-CZ" sz="2400" b="1" err="1">
                <a:latin typeface="Arial"/>
                <a:ea typeface="Calibri"/>
                <a:cs typeface="Arial"/>
              </a:rPr>
              <a:t>Confidence</a:t>
            </a:r>
            <a:r>
              <a:rPr lang="cs-CZ" sz="2400" b="1">
                <a:latin typeface="Arial"/>
                <a:ea typeface="Calibri"/>
                <a:cs typeface="Arial"/>
              </a:rPr>
              <a:t> (spolehlivost):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cs-CZ" sz="2000"/>
              <a:t>0.955</a:t>
            </a:r>
            <a:endParaRPr lang="cs-CZ" sz="2400"/>
          </a:p>
          <a:p>
            <a:pPr marL="170815" indent="-170815">
              <a:buFont typeface="Arial"/>
            </a:pPr>
            <a:r>
              <a:rPr lang="cs-CZ" sz="2400" b="1">
                <a:latin typeface="Arial"/>
                <a:ea typeface="Calibri"/>
                <a:cs typeface="Arial"/>
              </a:rPr>
              <a:t>AAD (absolutní odchylka):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cs-CZ" sz="2000"/>
              <a:t>-0.021</a:t>
            </a:r>
            <a:endParaRPr lang="cs-CZ" sz="2400"/>
          </a:p>
          <a:p>
            <a:pPr marL="170815" indent="-170815">
              <a:buFont typeface="Arial"/>
            </a:pPr>
            <a:r>
              <a:rPr lang="cs-CZ" sz="2400" b="1">
                <a:latin typeface="Arial"/>
                <a:ea typeface="Calibri"/>
                <a:cs typeface="Arial"/>
              </a:rPr>
              <a:t>Interpretace:</a:t>
            </a:r>
            <a:endParaRPr lang="cs-CZ" sz="2400"/>
          </a:p>
          <a:p>
            <a:pPr marL="856615" lvl="1" indent="-342900">
              <a:buFont typeface="Courier New" panose="02070309020205020404" pitchFamily="49" charset="0"/>
              <a:buChar char="o"/>
            </a:pPr>
            <a:r>
              <a:rPr lang="cs-CZ" sz="2400"/>
              <a:t>Kombinace podílu mužů </a:t>
            </a:r>
            <a:r>
              <a:rPr lang="cs-CZ" sz="2400" b="1"/>
              <a:t>mezi 49.13 % a 49.9 %</a:t>
            </a:r>
            <a:r>
              <a:rPr lang="cs-CZ" sz="2400"/>
              <a:t> a žen </a:t>
            </a:r>
            <a:r>
              <a:rPr lang="cs-CZ" sz="2400" b="1"/>
              <a:t>mezi 50.1 % a 50.87 %</a:t>
            </a:r>
            <a:r>
              <a:rPr lang="cs-CZ" sz="2400"/>
              <a:t> je spojena s nižší pravděpodobností vážné dopravní nehody.</a:t>
            </a:r>
            <a:br>
              <a:rPr lang="cs-CZ" sz="2400"/>
            </a:br>
            <a:r>
              <a:rPr lang="cs-CZ" sz="2400"/>
              <a:t>Oblasti s mírně vyšším podílem žen vykazují nižší výskyt vážných nehod.</a:t>
            </a:r>
          </a:p>
          <a:p>
            <a:pPr marL="170815" indent="-170815">
              <a:buFont typeface="Arial"/>
              <a:buChar char="•"/>
            </a:pPr>
            <a:r>
              <a:rPr lang="cs-CZ" sz="2400" b="1">
                <a:latin typeface="Arial"/>
                <a:ea typeface="Calibri"/>
                <a:cs typeface="Arial"/>
              </a:rPr>
              <a:t>Význam:</a:t>
            </a:r>
            <a:endParaRPr lang="cs-CZ" sz="2400"/>
          </a:p>
          <a:p>
            <a:pPr marL="856615" lvl="1" indent="-342900">
              <a:buFont typeface="Courier New" panose="02070309020205020404" pitchFamily="49" charset="0"/>
              <a:buChar char="o"/>
            </a:pPr>
            <a:r>
              <a:rPr lang="cs-CZ" sz="2400"/>
              <a:t>Výsledek naznačuje, že </a:t>
            </a:r>
            <a:r>
              <a:rPr lang="cs-CZ" sz="2400" b="1"/>
              <a:t>mírná převaha ženské populace ve státě může být spojena s bezpečnějším dopravním prostředím.</a:t>
            </a:r>
            <a:endParaRPr lang="cs-CZ" b="1" u="sng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80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334E-D349-5F18-83D9-1B6B875D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65733-0197-7502-7F85-FBBF3B0A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743426" cy="720843"/>
          </a:xfrm>
        </p:spPr>
        <p:txBody>
          <a:bodyPr anchor="t">
            <a:noAutofit/>
          </a:bodyPr>
          <a:lstStyle/>
          <a:p>
            <a:r>
              <a:rPr lang="cs-CZ" sz="2800">
                <a:latin typeface="Arial"/>
                <a:cs typeface="Arial"/>
              </a:rPr>
              <a:t>Odpověď na analytickou otázku 2 - Slovní interpretace pro byznys vlastníka</a:t>
            </a:r>
            <a:endParaRPr lang="cs-CZ" sz="28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C5D96E-C8F8-989A-EAAE-B675D6E5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ACA65946-C3E3-3CA8-0261-03CD0B1F7092}"/>
              </a:ext>
            </a:extLst>
          </p:cNvPr>
          <p:cNvSpPr txBox="1">
            <a:spLocks/>
          </p:cNvSpPr>
          <p:nvPr/>
        </p:nvSpPr>
        <p:spPr>
          <a:xfrm>
            <a:off x="601361" y="2054481"/>
            <a:ext cx="10980265" cy="4538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cs-CZ" sz="2000"/>
              <a:t>Analýza ukazuje, že </a:t>
            </a:r>
            <a:r>
              <a:rPr lang="cs-CZ" sz="2000" b="1"/>
              <a:t>vyšší nebo vyvážený podíl mužů a žen (okolo 49–50 %)</a:t>
            </a:r>
            <a:r>
              <a:rPr lang="cs-CZ" sz="2000"/>
              <a:t> ve státě je spojen s </a:t>
            </a:r>
            <a:r>
              <a:rPr lang="cs-CZ" sz="2000" b="1"/>
              <a:t>nižší pravděpodobností vážných dopravních nehod.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/>
              <a:t>Oblasti s </a:t>
            </a:r>
            <a:r>
              <a:rPr lang="cs-CZ" sz="2000" b="1"/>
              <a:t>demografickou stabilitou (bez výrazné dominance jednoho pohlaví)</a:t>
            </a:r>
            <a:r>
              <a:rPr lang="cs-CZ" sz="2000"/>
              <a:t> vykazují bezpečnější dopravní prostředí.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/>
              <a:t>Naopak v žádné kombinaci demografických ukazatelů (muži/ženy/stát) nebyl nalezen vztah zvyšující pravděpodobnost vážné nehody.</a:t>
            </a:r>
          </a:p>
          <a:p>
            <a:pPr marL="0" indent="0">
              <a:buNone/>
            </a:pPr>
            <a:endParaRPr lang="cs-CZ" sz="2000" b="1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r>
              <a:rPr lang="cs-CZ" sz="2000" b="1">
                <a:latin typeface="Arial"/>
                <a:ea typeface="Calibri"/>
                <a:cs typeface="Arial"/>
              </a:rPr>
              <a:t>Závěr pro byznys vlastníka:</a:t>
            </a:r>
            <a:endParaRPr lang="cs-CZ" sz="2000"/>
          </a:p>
          <a:p>
            <a:pPr marL="570865" lvl="1" indent="-342900">
              <a:buFont typeface="Courier New" panose="020B0604020202020204" pitchFamily="34" charset="0"/>
              <a:buChar char="o"/>
            </a:pPr>
            <a:r>
              <a:rPr lang="cs-CZ" sz="2000"/>
              <a:t>Výsledky mohou sloužit pro </a:t>
            </a:r>
            <a:r>
              <a:rPr lang="cs-CZ" sz="2000" b="1"/>
              <a:t>identifikaci nízce rizikových oblastí</a:t>
            </a:r>
            <a:r>
              <a:rPr lang="cs-CZ" sz="2000"/>
              <a:t> při plánování dopravy, logistiky či nastavení pojistných podmínek.</a:t>
            </a:r>
          </a:p>
        </p:txBody>
      </p:sp>
    </p:spTree>
    <p:extLst>
      <p:ext uri="{BB962C8B-B14F-4D97-AF65-F5344CB8AC3E}">
        <p14:creationId xmlns:p14="http://schemas.microsoft.com/office/powerpoint/2010/main" val="87572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58DF-DA42-0EBC-91F3-87C86684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CD663-09A6-6511-992B-EF820C7E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3 -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49DF1FB-88E6-4900-1A65-F60773AE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457200" indent="-457200"/>
            <a:endParaRPr lang="cs-CZ" sz="2800">
              <a:latin typeface="Arial"/>
              <a:cs typeface="Arial"/>
            </a:endParaRPr>
          </a:p>
          <a:p>
            <a:pPr marL="457200" indent="-457200"/>
            <a:r>
              <a:rPr lang="cs-CZ" sz="2400">
                <a:latin typeface="Arial"/>
                <a:cs typeface="Arial"/>
              </a:rPr>
              <a:t>Vyskytují se vážnější nehody častěji ve státech s vyšší populací?</a:t>
            </a:r>
            <a:endParaRPr lang="cs-CZ" sz="2400">
              <a:latin typeface="Consolas"/>
            </a:endParaRPr>
          </a:p>
          <a:p>
            <a:pPr marL="0" indent="0">
              <a:buNone/>
            </a:pPr>
            <a:endParaRPr lang="cs-CZ" sz="2400">
              <a:latin typeface="Consolas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r>
              <a:rPr lang="cs-CZ" sz="2400" b="1">
                <a:latin typeface="Arial"/>
                <a:cs typeface="Arial"/>
              </a:rPr>
              <a:t> Zpracováno v </a:t>
            </a:r>
            <a:r>
              <a:rPr lang="cs-CZ" sz="2400" b="1" err="1">
                <a:latin typeface="Arial"/>
                <a:cs typeface="Arial"/>
              </a:rPr>
              <a:t>PowerBI</a:t>
            </a:r>
            <a:r>
              <a:rPr lang="cs-CZ" sz="2400" b="1">
                <a:latin typeface="Arial"/>
                <a:cs typeface="Arial"/>
              </a:rPr>
              <a:t> (viz soubor </a:t>
            </a:r>
            <a:r>
              <a:rPr lang="cs-CZ" sz="2400" b="1" err="1">
                <a:latin typeface="Arial"/>
                <a:cs typeface="Arial"/>
              </a:rPr>
              <a:t>dzd_powerbi.pbix</a:t>
            </a:r>
            <a:r>
              <a:rPr lang="cs-CZ" sz="2400" b="1">
                <a:latin typeface="Arial"/>
                <a:cs typeface="Arial"/>
              </a:rPr>
              <a:t>)</a:t>
            </a:r>
            <a:endParaRPr lang="cs-CZ"/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68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ABDEF-A6DF-680A-C049-1539F4BC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71F57A-C53E-CB52-13F1-8953EBD1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3 -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D91087-F1DB-0B79-73B4-89BD0331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cs-CZ" sz="2400" b="1">
                <a:latin typeface="Arial"/>
                <a:cs typeface="Arial"/>
              </a:rPr>
              <a:t>Načtení vyčištěných dat v </a:t>
            </a:r>
            <a:r>
              <a:rPr lang="cs-CZ" sz="2400" b="1" err="1">
                <a:latin typeface="Arial"/>
                <a:cs typeface="Arial"/>
              </a:rPr>
              <a:t>PowerBI</a:t>
            </a:r>
            <a:endParaRPr lang="cs-CZ" sz="240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cs-CZ" sz="2400" b="1">
                <a:latin typeface="Arial"/>
                <a:cs typeface="Arial"/>
              </a:rPr>
              <a:t>Vytvoření mír a kalkulovaných sloupců (např):</a:t>
            </a:r>
            <a:endParaRPr lang="cs-CZ" sz="2400"/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cs-CZ" sz="2400">
                <a:latin typeface="Arial"/>
                <a:cs typeface="Arial"/>
              </a:rPr>
              <a:t>Populace v daném státě</a:t>
            </a:r>
            <a:endParaRPr lang="cs-CZ" sz="2400"/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cs-CZ" sz="2400">
                <a:latin typeface="Arial"/>
                <a:cs typeface="Arial"/>
              </a:rPr>
              <a:t>Hodina</a:t>
            </a:r>
            <a:endParaRPr lang="cs-CZ" sz="2400"/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cs-CZ" sz="2400">
                <a:latin typeface="Arial"/>
                <a:cs typeface="Arial"/>
              </a:rPr>
              <a:t>Typ dne (víkend/všední den)</a:t>
            </a:r>
            <a:endParaRPr lang="cs-CZ" sz="2400"/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cs-CZ" sz="2400">
                <a:latin typeface="Arial"/>
                <a:cs typeface="Arial"/>
              </a:rPr>
              <a:t>Nehodovost na 100 000</a:t>
            </a:r>
            <a:endParaRPr lang="cs-CZ" sz="2400"/>
          </a:p>
          <a:p>
            <a:pPr marL="342900" lvl="1" indent="0">
              <a:buNone/>
            </a:pPr>
            <a:endParaRPr lang="cs-CZ" sz="2400" b="1"/>
          </a:p>
          <a:p>
            <a:pPr marL="685800" lvl="1" indent="-342900">
              <a:buFont typeface="Courier New" panose="020B0604020202020204" pitchFamily="34" charset="0"/>
              <a:buChar char="o"/>
            </a:pPr>
            <a:endParaRPr lang="cs-CZ" sz="2400" b="1"/>
          </a:p>
          <a:p>
            <a:pPr marL="170815" indent="-170815">
              <a:buAutoNum type="arabicPeriod"/>
            </a:pPr>
            <a:endParaRPr lang="cs-CZ" sz="2400" b="1"/>
          </a:p>
        </p:txBody>
      </p:sp>
    </p:spTree>
    <p:extLst>
      <p:ext uri="{BB962C8B-B14F-4D97-AF65-F5344CB8AC3E}">
        <p14:creationId xmlns:p14="http://schemas.microsoft.com/office/powerpoint/2010/main" val="102676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376F2-9C07-6066-B04E-59ADA8D2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09645-6927-FA32-19D3-82217C08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3 - Vizualizace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39DA23A-2BA3-0AAE-8B91-72C99D2D3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endParaRPr lang="cs-CZ" sz="1800" b="1"/>
          </a:p>
          <a:p>
            <a:pPr marL="685800" lvl="1" indent="-342900">
              <a:buFont typeface="Courier New" panose="020B0604020202020204" pitchFamily="34" charset="0"/>
              <a:buChar char="o"/>
            </a:pPr>
            <a:endParaRPr lang="cs-CZ" sz="1500" b="1"/>
          </a:p>
          <a:p>
            <a:pPr marL="0" indent="0">
              <a:buNone/>
            </a:pPr>
            <a:endParaRPr lang="cs-CZ" sz="2000" b="1"/>
          </a:p>
        </p:txBody>
      </p:sp>
      <p:pic>
        <p:nvPicPr>
          <p:cNvPr id="3" name="Obrázek 2" descr="Obsah obrázku text, snímek obrazovky, Barevnost, číslo&#10;&#10;Obsah generovaný pomocí AI může být nesprávný.">
            <a:extLst>
              <a:ext uri="{FF2B5EF4-FFF2-40B4-BE49-F238E27FC236}">
                <a16:creationId xmlns:a16="http://schemas.microsoft.com/office/drawing/2014/main" id="{036D5F4D-EE36-FDC6-227F-895B737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59" y="1322103"/>
            <a:ext cx="9606548" cy="53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9F918-0E2E-B798-CF0D-EA9EF0FB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9963C-F072-B4B5-0810-DCD569CF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3 - Interpretace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E46B837-15FB-5065-9BBC-205A5871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672" y="1320800"/>
            <a:ext cx="11062667" cy="5537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2000" b="1" err="1">
                <a:latin typeface="Arial"/>
                <a:cs typeface="Arial"/>
              </a:rPr>
              <a:t>South</a:t>
            </a:r>
            <a:r>
              <a:rPr lang="cs-CZ" sz="2000" b="1">
                <a:latin typeface="Arial"/>
                <a:cs typeface="Arial"/>
              </a:rPr>
              <a:t> Carolina</a:t>
            </a:r>
            <a:r>
              <a:rPr lang="cs-CZ" sz="2000">
                <a:latin typeface="Arial"/>
                <a:cs typeface="Arial"/>
              </a:rPr>
              <a:t> má nejvyšší nehodovost (1180 nehod/100 000 obyvatel) i přes nízkou populaci (pouze 5 mil)</a:t>
            </a:r>
            <a:endParaRPr lang="cs-CZ" sz="2000" b="1">
              <a:latin typeface="Arial"/>
              <a:cs typeface="Arial"/>
            </a:endParaRPr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Texas</a:t>
            </a:r>
            <a:r>
              <a:rPr lang="cs-CZ" sz="2000">
                <a:latin typeface="Arial"/>
                <a:cs typeface="Arial"/>
              </a:rPr>
              <a:t> má vysokou populaci, ale relativně nízkou nehodovost.</a:t>
            </a:r>
          </a:p>
          <a:p>
            <a:pPr marL="170815" indent="-170815"/>
            <a:r>
              <a:rPr lang="cs-CZ" sz="2000" b="1" err="1">
                <a:latin typeface="Arial"/>
                <a:cs typeface="Arial"/>
              </a:rPr>
              <a:t>North</a:t>
            </a:r>
            <a:r>
              <a:rPr lang="cs-CZ" sz="2000" b="1">
                <a:latin typeface="Arial"/>
                <a:cs typeface="Arial"/>
              </a:rPr>
              <a:t> Carolina</a:t>
            </a:r>
            <a:r>
              <a:rPr lang="cs-CZ" sz="2000">
                <a:latin typeface="Arial"/>
                <a:cs typeface="Arial"/>
              </a:rPr>
              <a:t> a </a:t>
            </a:r>
            <a:r>
              <a:rPr lang="cs-CZ" sz="2000" b="1" err="1">
                <a:latin typeface="Arial"/>
                <a:cs typeface="Arial"/>
              </a:rPr>
              <a:t>California</a:t>
            </a:r>
            <a:r>
              <a:rPr lang="cs-CZ" sz="2000">
                <a:latin typeface="Arial"/>
                <a:cs typeface="Arial"/>
              </a:rPr>
              <a:t> mají podobnou nehodovost, ale rozdílnou populaci.</a:t>
            </a:r>
          </a:p>
          <a:p>
            <a:pPr marL="170815" indent="-170815"/>
            <a:r>
              <a:rPr lang="cs-CZ" sz="2000" b="1" err="1">
                <a:latin typeface="Arial"/>
                <a:cs typeface="Arial"/>
              </a:rPr>
              <a:t>California</a:t>
            </a:r>
            <a:r>
              <a:rPr lang="cs-CZ" sz="2000">
                <a:latin typeface="Arial"/>
                <a:cs typeface="Arial"/>
              </a:rPr>
              <a:t> má nejvyšší populaci, ale nemá nejvyšší nehodovost</a:t>
            </a:r>
            <a:endParaRPr lang="cs-CZ" sz="2000"/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Interpretace:</a:t>
            </a:r>
            <a:endParaRPr lang="cs-CZ" sz="2000" b="1"/>
          </a:p>
          <a:p>
            <a:pPr marL="513715" lvl="1" indent="-170815">
              <a:spcBef>
                <a:spcPts val="750"/>
              </a:spcBef>
              <a:buFont typeface="Arial" panose="020B0604020202020204" pitchFamily="34" charset="0"/>
              <a:buChar char="o"/>
            </a:pPr>
            <a:r>
              <a:rPr lang="cs-CZ" sz="2000">
                <a:latin typeface="Arial"/>
                <a:cs typeface="Arial"/>
              </a:rPr>
              <a:t>Vyšší počet obyvatel automaticky neznamená vyšší nehodovost na hlavu.</a:t>
            </a:r>
          </a:p>
          <a:p>
            <a:pPr marL="513715" lvl="1" indent="-170815">
              <a:spcBef>
                <a:spcPts val="750"/>
              </a:spcBef>
              <a:buFont typeface="Arial" panose="020B0604020202020204" pitchFamily="34" charset="0"/>
              <a:buChar char="o"/>
            </a:pPr>
            <a:r>
              <a:rPr lang="cs-CZ" sz="2000">
                <a:latin typeface="Arial"/>
                <a:cs typeface="Arial"/>
              </a:rPr>
              <a:t>Je tedy nutné analyzovat jiné faktory, které by mohly v daném státě s vysokou nehodovostí mít vliv na četnější výskyt nehod.</a:t>
            </a:r>
            <a:endParaRPr lang="cs-CZ" sz="2000"/>
          </a:p>
          <a:p>
            <a:pPr marL="170815" indent="-342900"/>
            <a:r>
              <a:rPr lang="cs-CZ" sz="2000" b="1">
                <a:latin typeface="Arial"/>
                <a:cs typeface="Arial"/>
              </a:rPr>
              <a:t>Jak by se dalo navázat v </a:t>
            </a:r>
            <a:r>
              <a:rPr lang="cs-CZ" sz="2000" b="1" err="1">
                <a:latin typeface="Arial"/>
                <a:cs typeface="Arial"/>
              </a:rPr>
              <a:t>cleverMineru</a:t>
            </a:r>
            <a:r>
              <a:rPr lang="cs-CZ" sz="2000" b="1">
                <a:latin typeface="Arial"/>
                <a:cs typeface="Arial"/>
              </a:rPr>
              <a:t>:</a:t>
            </a:r>
            <a:endParaRPr lang="cs-CZ" sz="20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Existují určité kombinace infrastrukturních nebo environmentálních faktorů, které ve státech s vysokou nehodovostí (na 100 000 obyvatel) výrazně zvyšují pravděpodobnost závažné nehody?</a:t>
            </a: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700" b="1">
                <a:latin typeface="Arial"/>
                <a:cs typeface="Arial"/>
              </a:rPr>
              <a:t>Podobnou otázku zpracováváme</a:t>
            </a:r>
            <a:r>
              <a:rPr lang="cs-CZ" sz="1700">
                <a:latin typeface="Arial"/>
                <a:cs typeface="Arial"/>
              </a:rPr>
              <a:t> v </a:t>
            </a:r>
            <a:r>
              <a:rPr lang="cs-CZ" sz="1700" err="1">
                <a:latin typeface="Arial"/>
                <a:cs typeface="Arial"/>
              </a:rPr>
              <a:t>CFMineru</a:t>
            </a:r>
            <a:r>
              <a:rPr lang="cs-CZ" sz="1700">
                <a:latin typeface="Arial"/>
                <a:cs typeface="Arial"/>
              </a:rPr>
              <a:t> otázce číslo 10, kdy zkoumáme, zda přítomnost nějakých infrastrukturních prvků má vliv na závažnost nehod. </a:t>
            </a:r>
            <a:endParaRPr lang="cs-CZ" sz="17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700">
                <a:latin typeface="Arial"/>
                <a:cs typeface="Arial"/>
              </a:rPr>
              <a:t>Otázka by se tedy potenciálně dala rozšířit tak, jak je formulována výše a bylo by vhodné ji například zkoumat v </a:t>
            </a:r>
            <a:r>
              <a:rPr lang="cs-CZ" sz="1700" err="1">
                <a:latin typeface="Arial"/>
                <a:cs typeface="Arial"/>
              </a:rPr>
              <a:t>South</a:t>
            </a:r>
            <a:r>
              <a:rPr lang="cs-CZ" sz="1700">
                <a:latin typeface="Arial"/>
                <a:cs typeface="Arial"/>
              </a:rPr>
              <a:t> Carolině, která má nejvyšší nehodovost.</a:t>
            </a:r>
            <a:endParaRPr lang="cs-CZ" sz="1700"/>
          </a:p>
          <a:p>
            <a:pPr marL="685800" lvl="1" indent="-342900">
              <a:buFont typeface="Courier New" panose="020B0604020202020204" pitchFamily="34" charset="0"/>
              <a:buChar char="o"/>
            </a:pPr>
            <a:endParaRPr lang="cs-CZ" sz="2000" b="1"/>
          </a:p>
          <a:p>
            <a:pPr marL="0" indent="0">
              <a:buNone/>
            </a:pPr>
            <a:endParaRPr lang="cs-CZ" sz="2000" b="1"/>
          </a:p>
        </p:txBody>
      </p:sp>
    </p:spTree>
    <p:extLst>
      <p:ext uri="{BB962C8B-B14F-4D97-AF65-F5344CB8AC3E}">
        <p14:creationId xmlns:p14="http://schemas.microsoft.com/office/powerpoint/2010/main" val="197809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2450-48EB-71B5-7EEF-736F7C89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98E23-B39A-69BE-8BB3-D1263764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4 -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65C7466-2F7F-E9AD-5D47-05E15FA1E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457200" indent="-457200"/>
            <a:endParaRPr lang="cs-CZ" sz="2800">
              <a:latin typeface="Arial"/>
              <a:cs typeface="Arial"/>
            </a:endParaRPr>
          </a:p>
          <a:p>
            <a:pPr marL="457200" indent="-457200"/>
            <a:r>
              <a:rPr lang="cs-CZ" sz="2400">
                <a:latin typeface="Arial"/>
                <a:cs typeface="Arial"/>
              </a:rPr>
              <a:t>Existuje vztah mezi podílem černošské nebo hispánské populace a závažností dopravní nehody mimo okres Los Angeles?</a:t>
            </a:r>
            <a:endParaRPr lang="cs-CZ">
              <a:latin typeface="Consolas"/>
            </a:endParaRPr>
          </a:p>
          <a:p>
            <a:pPr marL="457200" indent="-457200"/>
            <a:endParaRPr lang="cs-CZ" sz="2400">
              <a:latin typeface="Arial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r>
              <a:rPr lang="cs-CZ" sz="2400" b="1">
                <a:latin typeface="Arial"/>
                <a:cs typeface="Arial"/>
              </a:rPr>
              <a:t>    →</a:t>
            </a:r>
            <a:r>
              <a:rPr lang="cs-CZ" sz="2400">
                <a:latin typeface="Consolas"/>
                <a:cs typeface="Arial"/>
              </a:rPr>
              <a:t> [</a:t>
            </a:r>
            <a:r>
              <a:rPr lang="cs-CZ" sz="2400" err="1">
                <a:latin typeface="Consolas"/>
                <a:cs typeface="Arial"/>
              </a:rPr>
              <a:t>Black_Bin</a:t>
            </a:r>
            <a:r>
              <a:rPr lang="cs-CZ" sz="2400">
                <a:latin typeface="Consolas"/>
                <a:cs typeface="Arial"/>
              </a:rPr>
              <a:t>, </a:t>
            </a:r>
            <a:r>
              <a:rPr lang="cs-CZ" sz="2400" err="1">
                <a:latin typeface="Consolas"/>
                <a:cs typeface="Arial"/>
              </a:rPr>
              <a:t>Hispanic_Bin</a:t>
            </a:r>
            <a:r>
              <a:rPr lang="cs-CZ" sz="2400">
                <a:latin typeface="Consolas"/>
                <a:cs typeface="Arial"/>
              </a:rPr>
              <a:t>] </a:t>
            </a:r>
            <a:r>
              <a:rPr lang="cs-CZ" sz="2400" b="1">
                <a:latin typeface="Arial"/>
                <a:cs typeface="Arial"/>
              </a:rPr>
              <a:t>→</a:t>
            </a:r>
            <a:r>
              <a:rPr lang="cs-CZ" sz="2400">
                <a:latin typeface="Consolas"/>
                <a:cs typeface="Arial"/>
              </a:rPr>
              <a:t> </a:t>
            </a:r>
            <a:r>
              <a:rPr lang="cs-CZ" sz="2400" err="1">
                <a:latin typeface="Consolas"/>
                <a:cs typeface="Arial"/>
              </a:rPr>
              <a:t>Severity</a:t>
            </a:r>
            <a:endParaRPr lang="cs-CZ" sz="2400">
              <a:latin typeface="Consolas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96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046BF-8C90-6A6B-D8E5-0C6AF496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42DE66-8F43-5263-D4E8-4E27468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4 -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3CEC02F-E7B0-EB83-0B04-AE0A84B43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Načtení dat:</a:t>
            </a:r>
            <a:endParaRPr lang="cs-CZ" sz="18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Arial"/>
                <a:cs typeface="Arial"/>
              </a:rPr>
              <a:t>Dataset</a:t>
            </a:r>
            <a:r>
              <a:rPr lang="cs-CZ">
                <a:latin typeface="Arial"/>
                <a:cs typeface="Arial"/>
              </a:rPr>
              <a:t> načten ze souboru </a:t>
            </a:r>
            <a:r>
              <a:rPr lang="cs-CZ">
                <a:latin typeface="Consolas"/>
                <a:cs typeface="Arial"/>
              </a:rPr>
              <a:t>newdataset_clean.csv</a:t>
            </a:r>
            <a:r>
              <a:rPr lang="cs-CZ">
                <a:latin typeface="Arial"/>
                <a:cs typeface="Arial"/>
              </a:rPr>
              <a:t> s oddělovačem </a:t>
            </a:r>
            <a:r>
              <a:rPr lang="cs-CZ">
                <a:latin typeface="Consolas"/>
                <a:cs typeface="Arial"/>
              </a:rPr>
              <a:t>;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Odstranění mezer: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Odstranění mezer z názvů sloupců pro správný přístup k datům.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Filtrování dat: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Vybrány pouze záznamy </a:t>
            </a:r>
            <a:r>
              <a:rPr lang="cs-CZ" b="1">
                <a:latin typeface="Arial"/>
                <a:cs typeface="Arial"/>
              </a:rPr>
              <a:t>mimo okres Los Angeles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Vytvoření kategorií (</a:t>
            </a:r>
            <a:r>
              <a:rPr lang="cs-CZ" sz="1800" b="1" err="1">
                <a:latin typeface="Arial"/>
                <a:cs typeface="Arial"/>
              </a:rPr>
              <a:t>binning</a:t>
            </a:r>
            <a:r>
              <a:rPr lang="cs-CZ" sz="1800" b="1">
                <a:latin typeface="Arial"/>
                <a:cs typeface="Arial"/>
              </a:rPr>
              <a:t>):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Podíl černošské populace (</a:t>
            </a:r>
            <a:r>
              <a:rPr lang="cs-CZ">
                <a:latin typeface="Consolas"/>
                <a:cs typeface="Arial"/>
              </a:rPr>
              <a:t>Black </a:t>
            </a:r>
            <a:r>
              <a:rPr lang="cs-CZ" err="1">
                <a:latin typeface="Consolas"/>
                <a:cs typeface="Arial"/>
              </a:rPr>
              <a:t>or</a:t>
            </a:r>
            <a:r>
              <a:rPr lang="cs-CZ">
                <a:latin typeface="Consolas"/>
                <a:cs typeface="Arial"/>
              </a:rPr>
              <a:t> </a:t>
            </a:r>
            <a:r>
              <a:rPr lang="cs-CZ" err="1">
                <a:latin typeface="Consolas"/>
                <a:cs typeface="Arial"/>
              </a:rPr>
              <a:t>African</a:t>
            </a:r>
            <a:r>
              <a:rPr lang="cs-CZ">
                <a:latin typeface="Consolas"/>
                <a:cs typeface="Arial"/>
              </a:rPr>
              <a:t> </a:t>
            </a:r>
            <a:r>
              <a:rPr lang="cs-CZ" err="1">
                <a:latin typeface="Consolas"/>
                <a:cs typeface="Arial"/>
              </a:rPr>
              <a:t>American</a:t>
            </a:r>
            <a:r>
              <a:rPr lang="cs-CZ">
                <a:latin typeface="Consolas"/>
                <a:cs typeface="Arial"/>
              </a:rPr>
              <a:t> Alone</a:t>
            </a:r>
            <a:r>
              <a:rPr lang="cs-CZ">
                <a:latin typeface="Arial"/>
                <a:cs typeface="Arial"/>
              </a:rPr>
              <a:t>) rozdělen do 3 kategorií: </a:t>
            </a:r>
            <a:r>
              <a:rPr lang="cs-CZ" b="1">
                <a:latin typeface="Arial"/>
                <a:cs typeface="Arial"/>
              </a:rPr>
              <a:t>Nízký, Střední, Vysoký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Podíl hispánské populace (</a:t>
            </a:r>
            <a:r>
              <a:rPr lang="cs-CZ" err="1">
                <a:latin typeface="Consolas"/>
                <a:cs typeface="Arial"/>
              </a:rPr>
              <a:t>Hispanic</a:t>
            </a:r>
            <a:r>
              <a:rPr lang="cs-CZ">
                <a:latin typeface="Consolas"/>
                <a:cs typeface="Arial"/>
              </a:rPr>
              <a:t> </a:t>
            </a:r>
            <a:r>
              <a:rPr lang="cs-CZ" err="1">
                <a:latin typeface="Consolas"/>
                <a:cs typeface="Arial"/>
              </a:rPr>
              <a:t>or</a:t>
            </a:r>
            <a:r>
              <a:rPr lang="cs-CZ">
                <a:latin typeface="Consolas"/>
                <a:cs typeface="Arial"/>
              </a:rPr>
              <a:t> Latino</a:t>
            </a:r>
            <a:r>
              <a:rPr lang="cs-CZ">
                <a:latin typeface="Arial"/>
                <a:cs typeface="Arial"/>
              </a:rPr>
              <a:t>) rozdělen do 3 kategorií: </a:t>
            </a:r>
            <a:r>
              <a:rPr lang="cs-CZ" b="1">
                <a:latin typeface="Arial"/>
                <a:cs typeface="Arial"/>
              </a:rPr>
              <a:t>Nízký, Střední, Vysoký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Převod závažnosti na kategorie: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Consolas"/>
                <a:cs typeface="Arial"/>
              </a:rPr>
              <a:t>Severity</a:t>
            </a:r>
            <a:r>
              <a:rPr lang="cs-CZ">
                <a:latin typeface="Arial"/>
                <a:cs typeface="Arial"/>
              </a:rPr>
              <a:t> rozděleno na </a:t>
            </a:r>
            <a:r>
              <a:rPr lang="cs-CZ" b="1">
                <a:latin typeface="Arial"/>
                <a:cs typeface="Arial"/>
              </a:rPr>
              <a:t>Nízká a Vysoká závažnost</a:t>
            </a:r>
            <a:r>
              <a:rPr lang="cs-CZ">
                <a:latin typeface="Arial"/>
                <a:cs typeface="Arial"/>
              </a:rPr>
              <a:t> pro lepší interpretaci.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cs-CZ" sz="1800" b="1">
                <a:latin typeface="Arial"/>
                <a:cs typeface="Arial"/>
              </a:rPr>
              <a:t>Příprava vstupních a cílových dat: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b="1">
                <a:latin typeface="Arial"/>
                <a:cs typeface="Arial"/>
              </a:rPr>
              <a:t>x:</a:t>
            </a:r>
            <a:r>
              <a:rPr lang="cs-CZ">
                <a:latin typeface="Arial"/>
                <a:cs typeface="Arial"/>
              </a:rPr>
              <a:t> kategorie </a:t>
            </a:r>
            <a:r>
              <a:rPr lang="cs-CZ" err="1">
                <a:latin typeface="Consolas"/>
                <a:cs typeface="Arial"/>
              </a:rPr>
              <a:t>Black_Bin</a:t>
            </a:r>
            <a:r>
              <a:rPr lang="cs-CZ">
                <a:latin typeface="Arial"/>
                <a:cs typeface="Arial"/>
              </a:rPr>
              <a:t> a </a:t>
            </a:r>
            <a:r>
              <a:rPr lang="cs-CZ" err="1">
                <a:latin typeface="Consolas"/>
                <a:cs typeface="Arial"/>
              </a:rPr>
              <a:t>Hispanic_Bin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b="1">
                <a:latin typeface="Arial"/>
                <a:cs typeface="Arial"/>
              </a:rPr>
              <a:t>y:</a:t>
            </a:r>
            <a:r>
              <a:rPr lang="cs-CZ">
                <a:latin typeface="Arial"/>
                <a:cs typeface="Arial"/>
              </a:rPr>
              <a:t> úroveň </a:t>
            </a:r>
            <a:r>
              <a:rPr lang="cs-CZ" err="1">
                <a:latin typeface="Consolas"/>
                <a:cs typeface="Arial"/>
              </a:rPr>
              <a:t>Severity_Level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170815" indent="-170815">
              <a:buAutoNum type="arabicPeriod"/>
            </a:pPr>
            <a:endParaRPr lang="cs-CZ" sz="2000" b="1"/>
          </a:p>
        </p:txBody>
      </p:sp>
    </p:spTree>
    <p:extLst>
      <p:ext uri="{BB962C8B-B14F-4D97-AF65-F5344CB8AC3E}">
        <p14:creationId xmlns:p14="http://schemas.microsoft.com/office/powerpoint/2010/main" val="168953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70E8-8B2C-DBED-DBFB-58279B4A1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87A61-D884-9623-315C-79974B30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4 - Zadání úlohy pro rozhodovací strom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8C36E3D-E50B-4C80-8539-59753A088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800">
                <a:latin typeface="Arial"/>
                <a:cs typeface="Arial"/>
              </a:rPr>
              <a:t>Cílem úlohy je </a:t>
            </a:r>
            <a:r>
              <a:rPr lang="cs-CZ" sz="1800" b="1">
                <a:latin typeface="Arial"/>
                <a:cs typeface="Arial"/>
              </a:rPr>
              <a:t>nalezení faktorů, které ovlivňují závažnost dopravních nehod</a:t>
            </a:r>
            <a:r>
              <a:rPr lang="cs-CZ" sz="1800">
                <a:latin typeface="Arial"/>
                <a:cs typeface="Arial"/>
              </a:rPr>
              <a:t> (atribut </a:t>
            </a:r>
            <a:r>
              <a:rPr lang="cs-CZ" sz="1800" err="1">
                <a:latin typeface="Consolas"/>
                <a:cs typeface="Arial"/>
              </a:rPr>
              <a:t>Severity_Level</a:t>
            </a:r>
            <a:r>
              <a:rPr lang="cs-CZ" sz="1800">
                <a:latin typeface="Arial"/>
                <a:cs typeface="Arial"/>
              </a:rPr>
              <a:t> = </a:t>
            </a:r>
            <a:r>
              <a:rPr lang="cs-CZ" sz="1800" b="1">
                <a:latin typeface="Arial"/>
                <a:cs typeface="Arial"/>
              </a:rPr>
              <a:t>Nízká / Střední / Vysoká</a:t>
            </a:r>
            <a:r>
              <a:rPr lang="cs-CZ" sz="1800">
                <a:latin typeface="Arial"/>
                <a:cs typeface="Arial"/>
              </a:rPr>
              <a:t>).</a:t>
            </a:r>
            <a:endParaRPr lang="cs-CZ" sz="1800"/>
          </a:p>
          <a:p>
            <a:pPr marL="170815" indent="-170815"/>
            <a:endParaRPr lang="cs-CZ" sz="1800">
              <a:latin typeface="Arial"/>
              <a:cs typeface="Arial"/>
            </a:endParaRPr>
          </a:p>
          <a:p>
            <a:pPr marL="170815" indent="-170815"/>
            <a:r>
              <a:rPr lang="cs-CZ" sz="1800">
                <a:latin typeface="Arial"/>
                <a:cs typeface="Arial"/>
              </a:rPr>
              <a:t>Analyzujeme vztahy mezi </a:t>
            </a:r>
            <a:r>
              <a:rPr lang="cs-CZ" sz="1800" b="1">
                <a:latin typeface="Arial"/>
                <a:cs typeface="Arial"/>
              </a:rPr>
              <a:t>podílem černošské a hispánské populace</a:t>
            </a:r>
            <a:r>
              <a:rPr lang="cs-CZ" sz="1800">
                <a:latin typeface="Arial"/>
                <a:cs typeface="Arial"/>
              </a:rPr>
              <a:t> v jednotlivých oblastech a jejich vlivem na závažnost nehody.</a:t>
            </a:r>
            <a:endParaRPr lang="cs-CZ" sz="1800"/>
          </a:p>
          <a:p>
            <a:pPr marL="170815" indent="-170815"/>
            <a:endParaRPr lang="cs-CZ" sz="1800">
              <a:latin typeface="Arial"/>
              <a:cs typeface="Arial"/>
            </a:endParaRPr>
          </a:p>
          <a:p>
            <a:pPr marL="170815" indent="-170815"/>
            <a:r>
              <a:rPr lang="cs-CZ" sz="1800">
                <a:latin typeface="Arial"/>
                <a:cs typeface="Arial"/>
              </a:rPr>
              <a:t>Používáme </a:t>
            </a:r>
            <a:r>
              <a:rPr lang="cs-CZ" sz="1800" b="1">
                <a:latin typeface="Arial"/>
                <a:cs typeface="Arial"/>
              </a:rPr>
              <a:t>rozhodovací strom (</a:t>
            </a:r>
            <a:r>
              <a:rPr lang="cs-CZ" sz="1800" b="1" err="1">
                <a:latin typeface="Arial"/>
                <a:cs typeface="Arial"/>
              </a:rPr>
              <a:t>Decision</a:t>
            </a:r>
            <a:r>
              <a:rPr lang="cs-CZ" sz="1800" b="1">
                <a:latin typeface="Arial"/>
                <a:cs typeface="Arial"/>
              </a:rPr>
              <a:t> </a:t>
            </a:r>
            <a:r>
              <a:rPr lang="cs-CZ" sz="1800" b="1" err="1">
                <a:latin typeface="Arial"/>
                <a:cs typeface="Arial"/>
              </a:rPr>
              <a:t>Tree</a:t>
            </a:r>
            <a:r>
              <a:rPr lang="cs-CZ" sz="1800" b="1">
                <a:latin typeface="Arial"/>
                <a:cs typeface="Arial"/>
              </a:rPr>
              <a:t> </a:t>
            </a:r>
            <a:r>
              <a:rPr lang="cs-CZ" sz="1800" b="1" err="1">
                <a:latin typeface="Arial"/>
                <a:cs typeface="Arial"/>
              </a:rPr>
              <a:t>Classifier</a:t>
            </a:r>
            <a:r>
              <a:rPr lang="cs-CZ" sz="1800" b="1">
                <a:latin typeface="Arial"/>
                <a:cs typeface="Arial"/>
              </a:rPr>
              <a:t>)</a:t>
            </a:r>
            <a:r>
              <a:rPr lang="cs-CZ" sz="1800">
                <a:latin typeface="Arial"/>
                <a:cs typeface="Arial"/>
              </a:rPr>
              <a:t>, který umožňuje identifikovat klíčové kombinace hodnot a jejich dopad na závažnost nehody.</a:t>
            </a:r>
            <a:endParaRPr lang="cs-CZ" sz="1800"/>
          </a:p>
          <a:p>
            <a:pPr marL="170815" indent="-170815"/>
            <a:endParaRPr lang="cs-CZ" sz="1800">
              <a:latin typeface="Arial"/>
              <a:cs typeface="Arial"/>
            </a:endParaRPr>
          </a:p>
          <a:p>
            <a:pPr marL="170815" indent="-170815"/>
            <a:r>
              <a:rPr lang="cs-CZ" sz="1800">
                <a:latin typeface="Arial"/>
                <a:cs typeface="Arial"/>
              </a:rPr>
              <a:t>Výsledkem je </a:t>
            </a:r>
            <a:r>
              <a:rPr lang="cs-CZ" sz="1800" b="1">
                <a:latin typeface="Arial"/>
                <a:cs typeface="Arial"/>
              </a:rPr>
              <a:t>vizuálně interpretovatelný strom</a:t>
            </a:r>
            <a:r>
              <a:rPr lang="cs-CZ" sz="1800">
                <a:latin typeface="Arial"/>
                <a:cs typeface="Arial"/>
              </a:rPr>
              <a:t>, který ukazuje, </a:t>
            </a:r>
            <a:r>
              <a:rPr lang="cs-CZ" sz="1800" b="1">
                <a:latin typeface="Arial"/>
                <a:cs typeface="Arial"/>
              </a:rPr>
              <a:t>jak úroveň etnického složení ovlivňuje riziko vážné nehody.</a:t>
            </a:r>
            <a:endParaRPr lang="cs-CZ" sz="1800"/>
          </a:p>
          <a:p>
            <a:pPr marL="170815" indent="-170815"/>
            <a:endParaRPr lang="cs-CZ" sz="1800" b="1">
              <a:latin typeface="Arial"/>
              <a:cs typeface="Arial"/>
            </a:endParaRPr>
          </a:p>
          <a:p>
            <a:pPr marL="170815" indent="-170815"/>
            <a:r>
              <a:rPr lang="cs-CZ" sz="1800">
                <a:latin typeface="Arial"/>
                <a:cs typeface="Arial"/>
              </a:rPr>
              <a:t>Výsledkem budou interpretovatelná pravidla typu: 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 i="1">
                <a:latin typeface="Arial"/>
                <a:cs typeface="Arial"/>
              </a:rPr>
              <a:t>"Pokud je podíl černošské populace vysoký a podíl hispánské populace střední → pak je pravděpodobnost vážné nehody vysoká."</a:t>
            </a:r>
            <a:endParaRPr lang="cs-CZ" sz="1600" i="1"/>
          </a:p>
          <a:p>
            <a:pPr marL="170815" indent="-170815"/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42959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637C-4F92-21FA-7893-A34E5F4C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342D7-F3B8-FA64-D8A0-5FF16905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cs-CZ" sz="2300">
                <a:latin typeface="Arial"/>
                <a:cs typeface="Arial"/>
              </a:rPr>
              <a:t>Odpověď na analytickou otázku 4 - Zadání úlohy pro rozhodovací kód - Kód python</a:t>
            </a:r>
          </a:p>
        </p:txBody>
      </p:sp>
      <p:pic>
        <p:nvPicPr>
          <p:cNvPr id="6" name="Zástupný obsah 5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0804FE0D-296B-4FDE-5DA6-391A2703C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8" y="2154160"/>
            <a:ext cx="11957957" cy="3096986"/>
          </a:xfrm>
        </p:spPr>
      </p:pic>
    </p:spTree>
    <p:extLst>
      <p:ext uri="{BB962C8B-B14F-4D97-AF65-F5344CB8AC3E}">
        <p14:creationId xmlns:p14="http://schemas.microsoft.com/office/powerpoint/2010/main" val="61965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7BF2E-2AB9-A8FB-03C5-8728F901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42DEB-8846-2D0E-09BA-ABCD9C5F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Popis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D4454-B025-E60E-9BD8-C5222B90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/>
              <a:t>V analýze kombinujeme dvě datové sady:</a:t>
            </a:r>
          </a:p>
          <a:p>
            <a:pPr lvl="1"/>
            <a:r>
              <a:rPr lang="cs-CZ" b="1" err="1"/>
              <a:t>Demographics</a:t>
            </a:r>
            <a:r>
              <a:rPr lang="cs-CZ" b="1"/>
              <a:t>: </a:t>
            </a:r>
            <a:r>
              <a:rPr lang="cs-CZ" b="1" err="1"/>
              <a:t>Population</a:t>
            </a:r>
            <a:r>
              <a:rPr lang="cs-CZ" b="1"/>
              <a:t>, </a:t>
            </a:r>
            <a:r>
              <a:rPr lang="cs-CZ" b="1" err="1"/>
              <a:t>Race</a:t>
            </a:r>
            <a:r>
              <a:rPr lang="cs-CZ" b="1"/>
              <a:t>, Gender Data </a:t>
            </a:r>
            <a:r>
              <a:rPr lang="cs-CZ" b="1" err="1"/>
              <a:t>County</a:t>
            </a:r>
            <a:endParaRPr lang="cs-CZ" b="1"/>
          </a:p>
          <a:p>
            <a:pPr lvl="2"/>
            <a:r>
              <a:rPr lang="cs-CZ" sz="1800">
                <a:solidFill>
                  <a:srgbClr val="000000"/>
                </a:solidFill>
              </a:rPr>
              <a:t>D</a:t>
            </a:r>
            <a:r>
              <a:rPr lang="cs-CZ" sz="1800" b="0" i="0">
                <a:solidFill>
                  <a:srgbClr val="000000"/>
                </a:solidFill>
                <a:effectLst/>
              </a:rPr>
              <a:t>emografické údaje o jednotlivých okresech USA, včetně informací o populaci, rasovém složení a pohlaví obyvatel</a:t>
            </a:r>
          </a:p>
          <a:p>
            <a:pPr lvl="2"/>
            <a:r>
              <a:rPr lang="cs-CZ" sz="1800" b="1"/>
              <a:t>Zdroj</a:t>
            </a:r>
            <a:r>
              <a:rPr lang="cs-CZ" sz="1800"/>
              <a:t>: </a:t>
            </a:r>
            <a:r>
              <a:rPr lang="cs-CZ" sz="1800" b="0" i="0" u="sng" strike="noStrike">
                <a:solidFill>
                  <a:srgbClr val="467886"/>
                </a:solidFill>
                <a:effectLst/>
                <a:hlinkClick r:id="rId2"/>
              </a:rPr>
              <a:t>https://www.kaggle.com/datasets/ahmedmohamed2003/county-level-demographic-population-race-gender</a:t>
            </a:r>
            <a:endParaRPr lang="cs-CZ" sz="1800"/>
          </a:p>
          <a:p>
            <a:pPr lvl="1"/>
            <a:r>
              <a:rPr lang="cs-CZ" b="1"/>
              <a:t>US </a:t>
            </a:r>
            <a:r>
              <a:rPr lang="cs-CZ" b="1" err="1"/>
              <a:t>Accidents</a:t>
            </a:r>
            <a:r>
              <a:rPr lang="cs-CZ" b="1"/>
              <a:t> (2016 - 2023)</a:t>
            </a:r>
          </a:p>
          <a:p>
            <a:pPr lvl="2"/>
            <a:r>
              <a:rPr lang="en-GB" sz="1800" err="1">
                <a:solidFill>
                  <a:srgbClr val="000000"/>
                </a:solidFill>
              </a:rPr>
              <a:t>P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odrobné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informace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o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dopravních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nehodách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v USA,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včetně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místa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nehody</a:t>
            </a:r>
            <a:r>
              <a:rPr lang="en-GB" sz="1800" b="0" i="0">
                <a:solidFill>
                  <a:srgbClr val="000000"/>
                </a:solidFill>
                <a:effectLst/>
              </a:rPr>
              <a:t>,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času</a:t>
            </a:r>
            <a:r>
              <a:rPr lang="en-GB" sz="1800" b="0" i="0">
                <a:solidFill>
                  <a:srgbClr val="000000"/>
                </a:solidFill>
                <a:effectLst/>
              </a:rPr>
              <a:t>,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povětrnostních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podmínek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a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dalších</a:t>
            </a:r>
            <a:r>
              <a:rPr lang="en-GB" sz="1800" b="0" i="0">
                <a:solidFill>
                  <a:srgbClr val="000000"/>
                </a:solidFill>
                <a:effectLst/>
              </a:rPr>
              <a:t> </a:t>
            </a:r>
            <a:r>
              <a:rPr lang="en-GB" sz="1800" b="0" i="0" err="1">
                <a:solidFill>
                  <a:srgbClr val="000000"/>
                </a:solidFill>
                <a:effectLst/>
              </a:rPr>
              <a:t>faktorů</a:t>
            </a:r>
            <a:endParaRPr lang="en-GB" sz="1800" b="0" i="0">
              <a:solidFill>
                <a:srgbClr val="000000"/>
              </a:solidFill>
              <a:effectLst/>
            </a:endParaRPr>
          </a:p>
          <a:p>
            <a:pPr lvl="2"/>
            <a:r>
              <a:rPr lang="cs-CZ" sz="1800" b="1"/>
              <a:t>Zdroj: </a:t>
            </a:r>
            <a:r>
              <a:rPr lang="cs-CZ" sz="1800" b="0" i="0" u="sng" strike="noStrike">
                <a:solidFill>
                  <a:srgbClr val="467886"/>
                </a:solidFill>
                <a:effectLst/>
                <a:hlinkClick r:id="rId3"/>
              </a:rPr>
              <a:t>https://www.kaggle.com/datasets/sobhanmoosavi/us-accidents/data</a:t>
            </a:r>
            <a:r>
              <a:rPr lang="cs-CZ" sz="1800" b="0" i="0">
                <a:solidFill>
                  <a:srgbClr val="000000"/>
                </a:solidFill>
                <a:effectLst/>
              </a:rPr>
              <a:t> </a:t>
            </a:r>
            <a:endParaRPr lang="cs-CZ"/>
          </a:p>
          <a:p>
            <a:r>
              <a:rPr lang="cs-CZ" sz="1800" b="0" i="0">
                <a:solidFill>
                  <a:srgbClr val="000000"/>
                </a:solidFill>
                <a:effectLst/>
              </a:rPr>
              <a:t>Tyto </a:t>
            </a:r>
            <a:r>
              <a:rPr lang="cs-CZ" sz="1800" b="0" i="0" err="1">
                <a:solidFill>
                  <a:srgbClr val="000000"/>
                </a:solidFill>
                <a:effectLst/>
              </a:rPr>
              <a:t>datasety</a:t>
            </a:r>
            <a:r>
              <a:rPr lang="cs-CZ" sz="1800" b="0" i="0">
                <a:solidFill>
                  <a:srgbClr val="000000"/>
                </a:solidFill>
                <a:effectLst/>
              </a:rPr>
              <a:t> kombinujeme na základě unikátní kombinace názvu okresu (</a:t>
            </a:r>
            <a:r>
              <a:rPr lang="cs-CZ" sz="1800" b="0" i="0" err="1">
                <a:solidFill>
                  <a:srgbClr val="000000"/>
                </a:solidFill>
                <a:effectLst/>
              </a:rPr>
              <a:t>county</a:t>
            </a:r>
            <a:r>
              <a:rPr lang="cs-CZ" sz="1800" b="0" i="0">
                <a:solidFill>
                  <a:srgbClr val="000000"/>
                </a:solidFill>
                <a:effectLst/>
              </a:rPr>
              <a:t>) a státu, ve kterém se okres nachází. Přičemž vztah mezi okresy a nehodami je </a:t>
            </a:r>
            <a:r>
              <a:rPr lang="cs-CZ" sz="1800" b="1" i="0">
                <a:solidFill>
                  <a:srgbClr val="000000"/>
                </a:solidFill>
                <a:effectLst/>
              </a:rPr>
              <a:t>1:N </a:t>
            </a:r>
            <a:r>
              <a:rPr lang="cs-CZ" sz="1800" b="0" i="0">
                <a:solidFill>
                  <a:srgbClr val="000000"/>
                </a:solidFill>
                <a:effectLst/>
              </a:rPr>
              <a:t>– jeden Okres může obsahovat mnoho jednotlivých dopravních nehod. 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51355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ACA2-C137-114A-301E-6F1C8828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B50FC-F017-077C-E643-5578545F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4 - Zadání úlohy pro rozhodovací strom - parametry konfigurace algoritmu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5107B9C-FC44-2756-BAD8-4E84966B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38896"/>
            <a:ext cx="10630157" cy="4417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600" b="1">
                <a:latin typeface="Arial"/>
                <a:cs typeface="Arial"/>
              </a:rPr>
              <a:t>Parametry modelu: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 b="1" err="1">
                <a:latin typeface="Arial"/>
                <a:cs typeface="Arial"/>
              </a:rPr>
              <a:t>max_depth</a:t>
            </a:r>
            <a:r>
              <a:rPr lang="cs-CZ" sz="1600" b="1">
                <a:latin typeface="Arial"/>
                <a:cs typeface="Arial"/>
              </a:rPr>
              <a:t> = 3</a:t>
            </a:r>
            <a:r>
              <a:rPr lang="cs-CZ" sz="1600">
                <a:latin typeface="Arial"/>
                <a:cs typeface="Arial"/>
              </a:rPr>
              <a:t> → omezení hloubky stromu pro přehlednost a generalizaci.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 b="1" err="1">
                <a:latin typeface="Arial"/>
                <a:cs typeface="Arial"/>
              </a:rPr>
              <a:t>random_state</a:t>
            </a:r>
            <a:r>
              <a:rPr lang="cs-CZ" sz="1600" b="1">
                <a:latin typeface="Arial"/>
                <a:cs typeface="Arial"/>
              </a:rPr>
              <a:t> = 42</a:t>
            </a:r>
            <a:r>
              <a:rPr lang="cs-CZ" sz="1600">
                <a:latin typeface="Arial"/>
                <a:cs typeface="Arial"/>
              </a:rPr>
              <a:t> → zajištění opakovatelnosti výsledků.</a:t>
            </a:r>
            <a:br>
              <a:rPr lang="en-US" sz="1600"/>
            </a:br>
            <a:endParaRPr lang="en-US" sz="1600"/>
          </a:p>
          <a:p>
            <a:pPr marL="170815" indent="-170815"/>
            <a:r>
              <a:rPr lang="cs-CZ" sz="1600" b="1">
                <a:latin typeface="Arial"/>
                <a:cs typeface="Arial"/>
              </a:rPr>
              <a:t>Vstupní proměnné: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>
                <a:latin typeface="Arial"/>
                <a:cs typeface="Arial"/>
              </a:rPr>
              <a:t>Kategorizovaná hodnota </a:t>
            </a:r>
            <a:r>
              <a:rPr lang="cs-CZ" sz="1600" b="1">
                <a:latin typeface="Arial"/>
                <a:cs typeface="Arial"/>
              </a:rPr>
              <a:t>podílu Afroameričanů</a:t>
            </a:r>
            <a:r>
              <a:rPr lang="cs-CZ" sz="1600">
                <a:latin typeface="Arial"/>
                <a:cs typeface="Arial"/>
              </a:rPr>
              <a:t> (</a:t>
            </a:r>
            <a:r>
              <a:rPr lang="cs-CZ" sz="1600" err="1">
                <a:latin typeface="Consolas"/>
                <a:cs typeface="Arial"/>
              </a:rPr>
              <a:t>Black_Bin</a:t>
            </a:r>
            <a:r>
              <a:rPr lang="cs-CZ" sz="1600">
                <a:latin typeface="Arial"/>
                <a:cs typeface="Arial"/>
              </a:rPr>
              <a:t>: Nízký, Střední, Vysoký)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>
                <a:latin typeface="Arial"/>
                <a:cs typeface="Arial"/>
              </a:rPr>
              <a:t>Kategorizovaná hodnota </a:t>
            </a:r>
            <a:r>
              <a:rPr lang="cs-CZ" sz="1600" b="1">
                <a:latin typeface="Arial"/>
                <a:cs typeface="Arial"/>
              </a:rPr>
              <a:t>podílu Hispánců</a:t>
            </a:r>
            <a:r>
              <a:rPr lang="cs-CZ" sz="1600">
                <a:latin typeface="Arial"/>
                <a:cs typeface="Arial"/>
              </a:rPr>
              <a:t> (</a:t>
            </a:r>
            <a:r>
              <a:rPr lang="cs-CZ" sz="1600" err="1">
                <a:latin typeface="Consolas"/>
                <a:cs typeface="Arial"/>
              </a:rPr>
              <a:t>Hispanic_Bin</a:t>
            </a:r>
            <a:r>
              <a:rPr lang="cs-CZ" sz="1600">
                <a:latin typeface="Arial"/>
                <a:cs typeface="Arial"/>
              </a:rPr>
              <a:t>: Nízký, Střední, Vysoký)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 sz="1600">
              <a:latin typeface="Arial"/>
              <a:cs typeface="Arial"/>
            </a:endParaRPr>
          </a:p>
          <a:p>
            <a:pPr marL="170815" indent="-170815"/>
            <a:r>
              <a:rPr lang="cs-CZ" sz="1600">
                <a:latin typeface="Arial"/>
                <a:cs typeface="Arial"/>
              </a:rPr>
              <a:t> </a:t>
            </a:r>
            <a:r>
              <a:rPr lang="cs-CZ" sz="1600" b="1">
                <a:latin typeface="Arial"/>
                <a:cs typeface="Arial"/>
              </a:rPr>
              <a:t>Výstupní proměnná: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 b="1" err="1">
                <a:latin typeface="Arial"/>
                <a:cs typeface="Arial"/>
              </a:rPr>
              <a:t>Severity_Level</a:t>
            </a:r>
            <a:r>
              <a:rPr lang="cs-CZ" sz="1600" b="1">
                <a:latin typeface="Arial"/>
                <a:cs typeface="Arial"/>
              </a:rPr>
              <a:t>:</a:t>
            </a:r>
            <a:r>
              <a:rPr lang="cs-CZ" sz="1600">
                <a:latin typeface="Arial"/>
                <a:cs typeface="Arial"/>
              </a:rPr>
              <a:t> binární klasifikace → </a:t>
            </a:r>
            <a:r>
              <a:rPr lang="cs-CZ" sz="1600" b="1">
                <a:latin typeface="Arial"/>
                <a:cs typeface="Arial"/>
              </a:rPr>
              <a:t>„Nízká“</a:t>
            </a:r>
            <a:r>
              <a:rPr lang="cs-CZ" sz="1600">
                <a:latin typeface="Arial"/>
                <a:cs typeface="Arial"/>
              </a:rPr>
              <a:t> vs. </a:t>
            </a:r>
            <a:r>
              <a:rPr lang="cs-CZ" sz="1600" b="1">
                <a:latin typeface="Arial"/>
                <a:cs typeface="Arial"/>
              </a:rPr>
              <a:t>„Vysoká“</a:t>
            </a:r>
            <a:r>
              <a:rPr lang="cs-CZ" sz="1600">
                <a:latin typeface="Arial"/>
                <a:cs typeface="Arial"/>
              </a:rPr>
              <a:t> závažnost nehody</a:t>
            </a:r>
            <a:br>
              <a:rPr lang="en-US" sz="1600"/>
            </a:br>
            <a:endParaRPr lang="en-US" sz="1600"/>
          </a:p>
          <a:p>
            <a:pPr marL="170815" indent="-170815"/>
            <a:r>
              <a:rPr lang="cs-CZ" sz="1600" b="1">
                <a:latin typeface="Arial"/>
                <a:cs typeface="Arial"/>
              </a:rPr>
              <a:t>Smysl nastavení: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>
                <a:latin typeface="Arial"/>
                <a:cs typeface="Arial"/>
              </a:rPr>
              <a:t>Model je nastaven tak, aby </a:t>
            </a:r>
            <a:r>
              <a:rPr lang="cs-CZ" sz="1600" b="1">
                <a:latin typeface="Arial"/>
                <a:cs typeface="Arial"/>
              </a:rPr>
              <a:t>upřednostňoval odhalování vážných nehod</a:t>
            </a:r>
            <a:r>
              <a:rPr lang="cs-CZ" sz="1600">
                <a:latin typeface="Arial"/>
                <a:cs typeface="Arial"/>
              </a:rPr>
              <a:t> i za cenu menší přesnosti u méně závažných.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>
                <a:latin typeface="Arial"/>
                <a:cs typeface="Arial"/>
              </a:rPr>
              <a:t>Omezení hloubky zajišťuje </a:t>
            </a:r>
            <a:r>
              <a:rPr lang="cs-CZ" sz="1600" b="1">
                <a:latin typeface="Arial"/>
                <a:cs typeface="Arial"/>
              </a:rPr>
              <a:t>jednoduchou interpretaci pravidel</a:t>
            </a:r>
            <a:r>
              <a:rPr lang="cs-CZ" sz="1600">
                <a:latin typeface="Arial"/>
                <a:cs typeface="Arial"/>
              </a:rPr>
              <a:t> pro rozhodování.</a:t>
            </a:r>
          </a:p>
          <a:p>
            <a:pPr marL="170815" indent="-170815"/>
            <a:endParaRPr lang="cs-CZ" sz="2200" b="1"/>
          </a:p>
          <a:p>
            <a:pPr marL="170815" indent="-170815"/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347006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CFA9-87C1-333A-A922-602F50182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38F53-FE30-2033-1D80-CB6A690F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4 - Výsledný rozhodovací strom 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F88E4-1950-F8C6-E56D-67661C04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pic>
        <p:nvPicPr>
          <p:cNvPr id="4" name="Obrázek 3" descr="Obsah obrázku text, Nalepovací papírek, rukopis, Obdélník&#10;&#10;Obsah generovaný pomocí AI může být nesprávný.">
            <a:extLst>
              <a:ext uri="{FF2B5EF4-FFF2-40B4-BE49-F238E27FC236}">
                <a16:creationId xmlns:a16="http://schemas.microsoft.com/office/drawing/2014/main" id="{31A25978-21DB-3EB8-469A-EF9B9187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587500"/>
            <a:ext cx="9448800" cy="4762500"/>
          </a:xfrm>
          <a:prstGeom prst="rect">
            <a:avLst/>
          </a:prstGeom>
        </p:spPr>
      </p:pic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9D63ED3D-E649-F533-AEB7-77155F9202F2}"/>
              </a:ext>
            </a:extLst>
          </p:cNvPr>
          <p:cNvSpPr txBox="1">
            <a:spLocks/>
          </p:cNvSpPr>
          <p:nvPr/>
        </p:nvSpPr>
        <p:spPr>
          <a:xfrm>
            <a:off x="833737" y="6105782"/>
            <a:ext cx="10372725" cy="1140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cs-CZ" sz="2800">
                <a:latin typeface="Arial"/>
                <a:ea typeface="Calibri"/>
                <a:cs typeface="Calibri"/>
              </a:rPr>
              <a:t>Detailní rozhodovací strom: </a:t>
            </a:r>
            <a:r>
              <a:rPr lang="cs-CZ" sz="2800" b="1">
                <a:latin typeface="Arial"/>
                <a:ea typeface="Calibri"/>
                <a:cs typeface="Arial"/>
              </a:rPr>
              <a:t>decision_tree_question4.png</a:t>
            </a:r>
            <a:endParaRPr lang="cs-CZ" sz="2800" b="1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5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B2843-FC7B-FB5A-AD07-8F7B04CBB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E7B7CA-0A94-7119-6C95-72FC3473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485995" cy="720843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4 - Výsledky detail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B6DFD9-BA1F-BD53-FC0E-2323E89B2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0A9124EB-5AE2-9A33-2BF6-101D4DB0BF28}"/>
              </a:ext>
            </a:extLst>
          </p:cNvPr>
          <p:cNvSpPr txBox="1">
            <a:spLocks/>
          </p:cNvSpPr>
          <p:nvPr/>
        </p:nvSpPr>
        <p:spPr>
          <a:xfrm>
            <a:off x="838199" y="1806375"/>
            <a:ext cx="10630157" cy="4561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cs-CZ" sz="1400" b="1">
                <a:latin typeface="Arial"/>
                <a:cs typeface="Arial"/>
              </a:rPr>
              <a:t>První rozdělení je na základě </a:t>
            </a:r>
            <a:r>
              <a:rPr lang="cs-CZ" sz="1400" b="1" err="1">
                <a:latin typeface="Consolas"/>
                <a:cs typeface="Arial"/>
              </a:rPr>
              <a:t>Hispanic_Bin_Nízký</a:t>
            </a:r>
            <a:r>
              <a:rPr lang="cs-CZ" sz="1400" b="1">
                <a:latin typeface="Arial"/>
                <a:cs typeface="Arial"/>
              </a:rPr>
              <a:t>:</a:t>
            </a:r>
            <a:endParaRPr lang="cs-CZ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podíl Hispánců je nízký</a:t>
            </a:r>
            <a:r>
              <a:rPr lang="cs-CZ" sz="1400">
                <a:latin typeface="Arial"/>
                <a:cs typeface="Arial"/>
              </a:rPr>
              <a:t> → vlevo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není nízký</a:t>
            </a:r>
            <a:r>
              <a:rPr lang="cs-CZ" sz="1400">
                <a:latin typeface="Arial"/>
                <a:cs typeface="Arial"/>
              </a:rPr>
              <a:t> (tedy střední nebo vysoký) → vpravo</a:t>
            </a:r>
            <a:br>
              <a:rPr lang="en-US" sz="1400"/>
            </a:br>
            <a:endParaRPr lang="en-US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 b="1">
                <a:latin typeface="Arial"/>
                <a:cs typeface="Arial"/>
              </a:rPr>
              <a:t>Levá větev (nízký podíl Hispánců):</a:t>
            </a:r>
            <a:endParaRPr lang="en-US" sz="1400">
              <a:latin typeface="Arial"/>
              <a:cs typeface="Arial"/>
            </a:endParaRP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400">
                <a:latin typeface="Arial"/>
                <a:cs typeface="Arial"/>
              </a:rPr>
              <a:t>Dále se strom ptá na </a:t>
            </a:r>
            <a:r>
              <a:rPr lang="cs-CZ" sz="1400" b="1" err="1">
                <a:latin typeface="Consolas"/>
                <a:cs typeface="Arial"/>
              </a:rPr>
              <a:t>Black_Bin_Vysoký</a:t>
            </a:r>
            <a:r>
              <a:rPr lang="cs-CZ" sz="1400" b="1">
                <a:latin typeface="Arial"/>
                <a:cs typeface="Arial"/>
              </a:rPr>
              <a:t>:</a:t>
            </a:r>
            <a:endParaRPr lang="cs-CZ" sz="1400"/>
          </a:p>
          <a:p>
            <a:pPr marL="1199515" lvl="3" indent="-170815">
              <a:buFont typeface="Wingdings" panose="020B0604020202020204" pitchFamily="34" charset="0"/>
              <a:buChar char="q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podíl Afroameričanů není vysoký</a:t>
            </a:r>
            <a:r>
              <a:rPr lang="cs-CZ" sz="1400">
                <a:latin typeface="Arial"/>
                <a:cs typeface="Arial"/>
              </a:rPr>
              <a:t> → vlevo</a:t>
            </a:r>
            <a:endParaRPr lang="cs-CZ" sz="1400"/>
          </a:p>
          <a:p>
            <a:pPr marL="1542415" lvl="4" indent="-170815"/>
            <a:r>
              <a:rPr lang="cs-CZ" sz="1400">
                <a:latin typeface="Arial"/>
                <a:cs typeface="Arial"/>
              </a:rPr>
              <a:t>Další split podle </a:t>
            </a:r>
            <a:r>
              <a:rPr lang="cs-CZ" sz="1400" b="1" err="1">
                <a:latin typeface="Consolas"/>
                <a:cs typeface="Arial"/>
              </a:rPr>
              <a:t>Black_Bin_Střední</a:t>
            </a:r>
            <a:endParaRPr lang="cs-CZ" sz="1400" b="1">
              <a:latin typeface="Consolas"/>
            </a:endParaRPr>
          </a:p>
          <a:p>
            <a:pPr marL="1542415" lvl="4" indent="-170815"/>
            <a:r>
              <a:rPr lang="cs-CZ" sz="1400">
                <a:latin typeface="Arial"/>
                <a:cs typeface="Arial"/>
              </a:rPr>
              <a:t>I zde většina spadá do </a:t>
            </a:r>
            <a:r>
              <a:rPr lang="cs-CZ" sz="1400" b="1">
                <a:latin typeface="Arial"/>
                <a:cs typeface="Arial"/>
              </a:rPr>
              <a:t>třídy Nízká</a:t>
            </a:r>
            <a:r>
              <a:rPr lang="cs-CZ" sz="1400">
                <a:latin typeface="Arial"/>
                <a:cs typeface="Arial"/>
              </a:rPr>
              <a:t> závažnost</a:t>
            </a:r>
            <a:endParaRPr lang="cs-CZ" sz="1400"/>
          </a:p>
          <a:p>
            <a:pPr marL="1199515" lvl="3" indent="-170815">
              <a:buFont typeface="Wingdings" panose="020B0604020202020204" pitchFamily="34" charset="0"/>
              <a:buChar char="q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podíl Afroameričanů je vysoký</a:t>
            </a:r>
            <a:r>
              <a:rPr lang="cs-CZ" sz="1400">
                <a:latin typeface="Arial"/>
                <a:cs typeface="Arial"/>
              </a:rPr>
              <a:t> → vpravo</a:t>
            </a:r>
            <a:endParaRPr lang="cs-CZ" sz="1400"/>
          </a:p>
          <a:p>
            <a:pPr marL="1542415" lvl="4" indent="-170815"/>
            <a:r>
              <a:rPr lang="cs-CZ" sz="1400">
                <a:latin typeface="Arial"/>
                <a:cs typeface="Arial"/>
              </a:rPr>
              <a:t>Další split podle </a:t>
            </a:r>
            <a:r>
              <a:rPr lang="cs-CZ" sz="1400" b="1" err="1">
                <a:latin typeface="Consolas"/>
                <a:cs typeface="Arial"/>
              </a:rPr>
              <a:t>Hispanic_Bin_Vysoký</a:t>
            </a:r>
            <a:endParaRPr lang="cs-CZ" sz="1400" b="1">
              <a:latin typeface="Consolas"/>
            </a:endParaRPr>
          </a:p>
          <a:p>
            <a:pPr marL="1542415" lvl="4" indent="-170815"/>
            <a:r>
              <a:rPr lang="cs-CZ" sz="1400">
                <a:latin typeface="Arial"/>
                <a:cs typeface="Arial"/>
              </a:rPr>
              <a:t>Všechny listy i zde klasifikují jako </a:t>
            </a:r>
            <a:r>
              <a:rPr lang="cs-CZ" sz="1400" b="1">
                <a:latin typeface="Arial"/>
                <a:cs typeface="Arial"/>
              </a:rPr>
              <a:t>Nízká</a:t>
            </a:r>
            <a:r>
              <a:rPr lang="cs-CZ" sz="1400">
                <a:latin typeface="Arial"/>
                <a:cs typeface="Arial"/>
              </a:rPr>
              <a:t> závažnost</a:t>
            </a:r>
            <a:br>
              <a:rPr lang="en-US" sz="1400"/>
            </a:br>
            <a:endParaRPr lang="en-US" sz="14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400" b="1">
                <a:latin typeface="Arial"/>
                <a:cs typeface="Arial"/>
              </a:rPr>
              <a:t>Pravá větev (střední nebo vysoký podíl Hispánců):</a:t>
            </a:r>
            <a:endParaRPr lang="cs-CZ" sz="1400">
              <a:latin typeface="Arial"/>
              <a:cs typeface="Arial"/>
            </a:endParaRP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400">
                <a:latin typeface="Arial"/>
                <a:cs typeface="Arial"/>
              </a:rPr>
              <a:t>Dále se strom ptá na </a:t>
            </a:r>
            <a:r>
              <a:rPr lang="cs-CZ" sz="1400" b="1" err="1">
                <a:latin typeface="Consolas"/>
                <a:cs typeface="Arial"/>
              </a:rPr>
              <a:t>Black_Bin_Střední</a:t>
            </a:r>
            <a:r>
              <a:rPr lang="cs-CZ" sz="1400" b="1">
                <a:latin typeface="Arial"/>
                <a:cs typeface="Arial"/>
              </a:rPr>
              <a:t>:</a:t>
            </a:r>
            <a:endParaRPr lang="en-US" sz="1400"/>
          </a:p>
          <a:p>
            <a:pPr marL="1199515" lvl="3" indent="-170815">
              <a:buFont typeface="Wingdings" panose="020B0604020202020204" pitchFamily="34" charset="0"/>
              <a:buChar char="q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není střední</a:t>
            </a:r>
            <a:r>
              <a:rPr lang="cs-CZ" sz="1400">
                <a:latin typeface="Arial"/>
                <a:cs typeface="Arial"/>
              </a:rPr>
              <a:t> → vlevo</a:t>
            </a:r>
            <a:endParaRPr lang="cs-CZ" sz="1400"/>
          </a:p>
          <a:p>
            <a:pPr marL="1199515" lvl="3" indent="-170815">
              <a:buFont typeface="Wingdings" panose="020B0604020202020204" pitchFamily="34" charset="0"/>
              <a:buChar char="q"/>
            </a:pPr>
            <a:r>
              <a:rPr lang="cs-CZ" sz="1400">
                <a:latin typeface="Arial"/>
                <a:cs typeface="Arial"/>
              </a:rPr>
              <a:t>Pokud </a:t>
            </a:r>
            <a:r>
              <a:rPr lang="cs-CZ" sz="1400" b="1">
                <a:latin typeface="Arial"/>
                <a:cs typeface="Arial"/>
              </a:rPr>
              <a:t>je střední</a:t>
            </a:r>
            <a:r>
              <a:rPr lang="cs-CZ" sz="1400">
                <a:latin typeface="Arial"/>
                <a:cs typeface="Arial"/>
              </a:rPr>
              <a:t> → vpravo</a:t>
            </a:r>
            <a:endParaRPr lang="cs-CZ" sz="1400"/>
          </a:p>
          <a:p>
            <a:pPr marL="1199515" lvl="3" indent="-170815">
              <a:buFont typeface="Wingdings" panose="020B0604020202020204" pitchFamily="34" charset="0"/>
              <a:buChar char="q"/>
            </a:pPr>
            <a:r>
              <a:rPr lang="cs-CZ" sz="1400">
                <a:latin typeface="Arial"/>
                <a:cs typeface="Arial"/>
              </a:rPr>
              <a:t>Opět všechny finální listy končí jako </a:t>
            </a:r>
            <a:r>
              <a:rPr lang="cs-CZ" sz="1400" b="1">
                <a:latin typeface="Arial"/>
                <a:cs typeface="Arial"/>
              </a:rPr>
              <a:t>Nízká</a:t>
            </a:r>
            <a:r>
              <a:rPr lang="cs-CZ" sz="1400">
                <a:latin typeface="Arial"/>
                <a:cs typeface="Arial"/>
              </a:rPr>
              <a:t> závažnost</a:t>
            </a:r>
          </a:p>
          <a:p>
            <a:pPr marL="170815" indent="-170815"/>
            <a:endParaRPr lang="cs-CZ" sz="1400" b="1"/>
          </a:p>
        </p:txBody>
      </p:sp>
    </p:spTree>
    <p:extLst>
      <p:ext uri="{BB962C8B-B14F-4D97-AF65-F5344CB8AC3E}">
        <p14:creationId xmlns:p14="http://schemas.microsoft.com/office/powerpoint/2010/main" val="313730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3AB7B-8465-43E6-C654-AC2D3D6A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2877-36B0-96E9-3D6E-89B24D68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743426" cy="720843"/>
          </a:xfrm>
        </p:spPr>
        <p:txBody>
          <a:bodyPr anchor="t">
            <a:noAutofit/>
          </a:bodyPr>
          <a:lstStyle/>
          <a:p>
            <a:r>
              <a:rPr lang="cs-CZ" sz="2800">
                <a:latin typeface="Arial"/>
                <a:cs typeface="Arial"/>
              </a:rPr>
              <a:t>Odpověď na analytickou otázku 4 - Slovní interpretace pro byznys vlastníka</a:t>
            </a:r>
            <a:endParaRPr lang="cs-CZ" sz="2800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AA41C0F1-72F7-AEBF-3680-1751409A9F75}"/>
              </a:ext>
            </a:extLst>
          </p:cNvPr>
          <p:cNvSpPr txBox="1">
            <a:spLocks/>
          </p:cNvSpPr>
          <p:nvPr/>
        </p:nvSpPr>
        <p:spPr>
          <a:xfrm>
            <a:off x="601361" y="2054481"/>
            <a:ext cx="10980265" cy="4538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Analýza ukazuje, že </a:t>
            </a:r>
            <a:r>
              <a:rPr lang="cs-CZ" sz="2000" b="1">
                <a:latin typeface="Arial"/>
                <a:cs typeface="Arial"/>
              </a:rPr>
              <a:t>samotný podíl černošské a hispánské populace mimo okres Los Angeles není silným prediktorem závažnosti dopravních nehod.</a:t>
            </a:r>
          </a:p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Ve všech kombinacích hodnot těchto demografických faktorů model predikoval nízkou závažnost nehody.</a:t>
            </a:r>
          </a:p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Závěr naznačuje, že </a:t>
            </a:r>
            <a:r>
              <a:rPr lang="cs-CZ" sz="2000" b="1">
                <a:latin typeface="Arial"/>
                <a:cs typeface="Arial"/>
              </a:rPr>
              <a:t>etnické složení oblasti samo o sobě nevysvětluje zvýšené riziko vážných nehod</a:t>
            </a:r>
            <a:r>
              <a:rPr lang="cs-CZ" sz="2000">
                <a:latin typeface="Arial"/>
                <a:cs typeface="Arial"/>
              </a:rPr>
              <a:t>, a že pravděpodobně hrají roli i jiné faktory (např. infrastruktura, hustota dopravy, socioekonomické podmínky).</a:t>
            </a:r>
            <a:endParaRPr lang="cs-CZ" sz="2000"/>
          </a:p>
          <a:p>
            <a:pPr marL="457200" indent="-457200">
              <a:buAutoNum type="arabicPeriod"/>
            </a:pPr>
            <a:endParaRPr lang="cs-CZ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cs-CZ" sz="2000" b="1">
                <a:latin typeface="Arial"/>
                <a:cs typeface="Arial"/>
              </a:rPr>
              <a:t>Závěr pro byznys vlastníka:</a:t>
            </a:r>
            <a:endParaRPr lang="cs-CZ" sz="2000"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2000">
                <a:latin typeface="Arial"/>
                <a:ea typeface="Calibri"/>
                <a:cs typeface="Arial"/>
              </a:rPr>
              <a:t>Tato zjištění ukazují, že </a:t>
            </a:r>
            <a:r>
              <a:rPr lang="cs-CZ" sz="2000" b="1">
                <a:latin typeface="Arial"/>
                <a:ea typeface="Calibri"/>
                <a:cs typeface="Arial"/>
              </a:rPr>
              <a:t>pouhé sledování podílu etnických menšin nestačí k identifikaci oblastí s vyšším rizikem vážných nehod.</a:t>
            </a:r>
            <a:br>
              <a:rPr lang="cs-CZ" sz="2000" b="1">
                <a:latin typeface="Arial"/>
                <a:ea typeface="Calibri"/>
                <a:cs typeface="Arial"/>
              </a:rPr>
            </a:br>
            <a:endParaRPr lang="cs-CZ" sz="2000" b="1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33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2450-48EB-71B5-7EEF-736F7C89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98E23-B39A-69BE-8BB3-D1263764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5 -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65C7466-2F7F-E9AD-5D47-05E15FA1E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800100" lvl="1" indent="-457200">
              <a:buFont typeface="Courier New" panose="020B0604020202020204" pitchFamily="34" charset="0"/>
              <a:buChar char="o"/>
            </a:pPr>
            <a:r>
              <a:rPr lang="cs-CZ" sz="2500">
                <a:latin typeface="Arial"/>
                <a:cs typeface="Arial"/>
              </a:rPr>
              <a:t>Jsou nehody vážnější v noci než ve dne?</a:t>
            </a:r>
            <a:endParaRPr lang="cs-CZ" sz="2500">
              <a:latin typeface="Arial"/>
            </a:endParaRPr>
          </a:p>
          <a:p>
            <a:pPr marL="457200" indent="-457200"/>
            <a:endParaRPr lang="cs-CZ" sz="2400">
              <a:latin typeface="Arial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r>
              <a:rPr lang="cs-CZ" sz="2400">
                <a:latin typeface="Consolas"/>
                <a:cs typeface="Arial"/>
              </a:rPr>
              <a:t> [</a:t>
            </a:r>
            <a:r>
              <a:rPr lang="cs-CZ" sz="2400" err="1">
                <a:latin typeface="Consolas"/>
                <a:cs typeface="Arial"/>
              </a:rPr>
              <a:t>time_of_day</a:t>
            </a:r>
            <a:r>
              <a:rPr lang="cs-CZ" sz="2400">
                <a:latin typeface="Consolas"/>
                <a:cs typeface="Arial"/>
              </a:rPr>
              <a:t>] </a:t>
            </a:r>
            <a:r>
              <a:rPr lang="cs-CZ" sz="2400" b="1">
                <a:latin typeface="Arial"/>
                <a:cs typeface="Arial"/>
              </a:rPr>
              <a:t>→</a:t>
            </a:r>
            <a:r>
              <a:rPr lang="cs-CZ" sz="2400">
                <a:latin typeface="Consolas"/>
                <a:cs typeface="Arial"/>
              </a:rPr>
              <a:t> </a:t>
            </a:r>
            <a:r>
              <a:rPr lang="cs-CZ" sz="2400" err="1">
                <a:latin typeface="Consolas"/>
                <a:cs typeface="Arial"/>
              </a:rPr>
              <a:t>Severity</a:t>
            </a:r>
            <a:endParaRPr lang="cs-CZ" sz="2400">
              <a:latin typeface="Consolas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294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9790-D006-9DD5-3013-81C78F7D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259A9-697B-6108-512D-EAEBA57A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5 -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B4D7C14-6E82-79CB-52A3-8B6A43AC4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Načtení dat:</a:t>
            </a:r>
            <a:endParaRPr lang="cs-CZ" sz="1800">
              <a:latin typeface="Arial"/>
              <a:cs typeface="Arial"/>
            </a:endParaRPr>
          </a:p>
          <a:p>
            <a:pPr marL="513715" lvl="1" indent="-170815">
              <a:buFont typeface="Courier New,monospace" panose="020B0604020202020204" pitchFamily="34" charset="0"/>
              <a:buChar char="o"/>
            </a:pPr>
            <a:r>
              <a:rPr lang="cs-CZ" err="1">
                <a:latin typeface="Arial"/>
                <a:cs typeface="Arial"/>
              </a:rPr>
              <a:t>Dataset</a:t>
            </a:r>
            <a:r>
              <a:rPr lang="cs-CZ">
                <a:latin typeface="Arial"/>
                <a:cs typeface="Arial"/>
              </a:rPr>
              <a:t> načten ze souboru </a:t>
            </a:r>
            <a:r>
              <a:rPr lang="cs-CZ">
                <a:latin typeface="Consolas"/>
                <a:cs typeface="Arial"/>
              </a:rPr>
              <a:t>newdataset_clean.csv</a:t>
            </a:r>
            <a:r>
              <a:rPr lang="cs-CZ">
                <a:latin typeface="Arial"/>
                <a:cs typeface="Arial"/>
              </a:rPr>
              <a:t> s oddělovačem </a:t>
            </a:r>
            <a:r>
              <a:rPr lang="cs-CZ">
                <a:latin typeface="Consolas"/>
                <a:cs typeface="Arial"/>
              </a:rPr>
              <a:t>;</a:t>
            </a:r>
            <a:r>
              <a:rPr lang="cs-CZ">
                <a:latin typeface="Arial"/>
                <a:cs typeface="Arial"/>
              </a:rPr>
              <a:t>.</a:t>
            </a:r>
          </a:p>
          <a:p>
            <a:pPr marL="342900" indent="-342900">
              <a:buAutoNum type="arabicPeriod"/>
            </a:pPr>
            <a:r>
              <a:rPr lang="cs-CZ" sz="1700" b="1">
                <a:latin typeface="Arial"/>
                <a:cs typeface="Arial"/>
              </a:rPr>
              <a:t>Odstranění záznamů, které neobsahují </a:t>
            </a:r>
            <a:r>
              <a:rPr lang="cs-CZ" sz="1700" b="1" err="1">
                <a:latin typeface="Arial"/>
                <a:cs typeface="Arial"/>
              </a:rPr>
              <a:t>start_time</a:t>
            </a:r>
            <a:r>
              <a:rPr lang="cs-CZ" sz="1700" b="1">
                <a:latin typeface="Arial"/>
                <a:cs typeface="Arial"/>
              </a:rPr>
              <a:t>:</a:t>
            </a:r>
            <a:endParaRPr lang="cs-CZ" sz="1700">
              <a:latin typeface="Arial"/>
              <a:cs typeface="Arial"/>
            </a:endParaRPr>
          </a:p>
          <a:p>
            <a:pPr marL="513715" lvl="1" indent="-170815">
              <a:lnSpc>
                <a:spcPct val="80000"/>
              </a:lnSpc>
              <a:buFont typeface="Courier New,monospace" panose="020B0604020202020204" pitchFamily="34" charset="0"/>
              <a:buChar char="o"/>
            </a:pP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 = </a:t>
            </a: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[~</a:t>
            </a: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['</a:t>
            </a:r>
            <a:r>
              <a:rPr lang="cs-CZ" sz="1700" err="1">
                <a:latin typeface="Arial"/>
                <a:cs typeface="Arial"/>
              </a:rPr>
              <a:t>Start_Time</a:t>
            </a:r>
            <a:r>
              <a:rPr lang="cs-CZ" sz="1700">
                <a:latin typeface="Arial"/>
                <a:cs typeface="Arial"/>
              </a:rPr>
              <a:t>'].</a:t>
            </a:r>
            <a:r>
              <a:rPr lang="cs-CZ" sz="1700" err="1">
                <a:latin typeface="Arial"/>
                <a:cs typeface="Arial"/>
              </a:rPr>
              <a:t>isna</a:t>
            </a:r>
            <a:r>
              <a:rPr lang="cs-CZ" sz="1700">
                <a:latin typeface="Arial"/>
                <a:cs typeface="Arial"/>
              </a:rPr>
              <a:t>()]</a:t>
            </a:r>
          </a:p>
          <a:p>
            <a:pPr marL="513715" lvl="1" indent="-170815">
              <a:buFont typeface="Courier New,monospace" panose="020B0604020202020204" pitchFamily="34" charset="0"/>
              <a:buChar char="o"/>
            </a:pP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 = </a:t>
            </a: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[</a:t>
            </a:r>
            <a:r>
              <a:rPr lang="cs-CZ" sz="1700" err="1">
                <a:latin typeface="Arial"/>
                <a:cs typeface="Arial"/>
              </a:rPr>
              <a:t>df</a:t>
            </a:r>
            <a:r>
              <a:rPr lang="cs-CZ" sz="1700">
                <a:latin typeface="Arial"/>
                <a:cs typeface="Arial"/>
              </a:rPr>
              <a:t>['</a:t>
            </a:r>
            <a:r>
              <a:rPr lang="cs-CZ" sz="1700" err="1">
                <a:latin typeface="Arial"/>
                <a:cs typeface="Arial"/>
              </a:rPr>
              <a:t>Start_Time</a:t>
            </a:r>
            <a:r>
              <a:rPr lang="cs-CZ" sz="1700">
                <a:latin typeface="Arial"/>
                <a:cs typeface="Arial"/>
              </a:rPr>
              <a:t>'].</a:t>
            </a:r>
            <a:r>
              <a:rPr lang="cs-CZ" sz="1700" err="1">
                <a:latin typeface="Arial"/>
                <a:cs typeface="Arial"/>
              </a:rPr>
              <a:t>astype</a:t>
            </a:r>
            <a:r>
              <a:rPr lang="cs-CZ" sz="1700">
                <a:latin typeface="Arial"/>
                <a:cs typeface="Arial"/>
              </a:rPr>
              <a:t>(str).</a:t>
            </a:r>
            <a:r>
              <a:rPr lang="cs-CZ" sz="1700" err="1">
                <a:latin typeface="Arial"/>
                <a:cs typeface="Arial"/>
              </a:rPr>
              <a:t>str.strip</a:t>
            </a:r>
            <a:r>
              <a:rPr lang="cs-CZ" sz="1700">
                <a:latin typeface="Arial"/>
                <a:cs typeface="Arial"/>
              </a:rPr>
              <a:t>() != '']</a:t>
            </a:r>
            <a:endParaRPr lang="cs-CZ" sz="1700">
              <a:latin typeface="Arial"/>
            </a:endParaRPr>
          </a:p>
          <a:p>
            <a:pPr marL="856615" lvl="1" indent="-170815">
              <a:buFont typeface="Courier New,monospace" panose="020B0604020202020204" pitchFamily="34" charset="0"/>
              <a:buChar char="o"/>
            </a:pPr>
            <a:endParaRPr lang="cs-CZ" sz="700">
              <a:solidFill>
                <a:srgbClr val="CCCCCC"/>
              </a:solidFill>
              <a:latin typeface="Menlo"/>
              <a:cs typeface="Arial"/>
            </a:endParaRPr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Převedení </a:t>
            </a:r>
            <a:r>
              <a:rPr lang="cs-CZ" sz="1800" b="1" err="1">
                <a:latin typeface="Arial"/>
                <a:cs typeface="Arial"/>
              </a:rPr>
              <a:t>start_time</a:t>
            </a:r>
            <a:r>
              <a:rPr lang="cs-CZ" sz="1800" b="1">
                <a:latin typeface="Arial"/>
                <a:cs typeface="Arial"/>
              </a:rPr>
              <a:t> </a:t>
            </a:r>
            <a:r>
              <a:rPr lang="cs-CZ" sz="1800" b="1" err="1">
                <a:latin typeface="Arial"/>
                <a:cs typeface="Arial"/>
              </a:rPr>
              <a:t>datetime</a:t>
            </a:r>
            <a:r>
              <a:rPr lang="cs-CZ" sz="1800" b="1">
                <a:latin typeface="Arial"/>
                <a:cs typeface="Arial"/>
              </a:rPr>
              <a:t> formát</a:t>
            </a:r>
            <a:endParaRPr lang="cs-CZ" sz="1800">
              <a:latin typeface="Arial"/>
              <a:cs typeface="Arial"/>
            </a:endParaRPr>
          </a:p>
          <a:p>
            <a:pPr marL="513715" lvl="1" indent="-170815">
              <a:buFont typeface="Courier New,monospace" panose="020B0604020202020204" pitchFamily="34" charset="0"/>
              <a:buChar char="o"/>
            </a:pP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df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['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Start_Time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'] = 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pd.to_datetime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df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['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Start_Time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'], 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format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='%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d.%m.%Y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 %H:%M', 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errors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='</a:t>
            </a:r>
            <a:r>
              <a:rPr lang="cs-CZ" err="1">
                <a:solidFill>
                  <a:srgbClr val="000000"/>
                </a:solidFill>
                <a:latin typeface="Arial"/>
                <a:cs typeface="Arial"/>
              </a:rPr>
              <a:t>coerce</a:t>
            </a:r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')</a:t>
            </a:r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Vytvoření kategorií den a noc:</a:t>
            </a:r>
            <a:endParaRPr lang="cs-CZ" sz="1800">
              <a:latin typeface="Arial"/>
              <a:cs typeface="Arial"/>
            </a:endParaRPr>
          </a:p>
          <a:p>
            <a:pPr marL="513715" lvl="1" indent="-170815"/>
            <a:r>
              <a:rPr lang="cs-CZ">
                <a:solidFill>
                  <a:srgbClr val="000000"/>
                </a:solidFill>
                <a:latin typeface="Arial"/>
                <a:cs typeface="Arial"/>
              </a:rPr>
              <a:t>Od 6 hodin ráno do 18 hodin večer = den, jinak noc (rozdělení hodin podle toho, zda už je tma či ne, i přesto, že např 3 hodiny je ráno, ale je pořád tma, proto je v kategorii noc)</a:t>
            </a:r>
            <a:endParaRPr lang="cs-CZ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cs-CZ" sz="1800" b="1">
                <a:latin typeface="Arial"/>
                <a:cs typeface="Arial"/>
              </a:rPr>
              <a:t>Převod závažnosti na kategorie:</a:t>
            </a:r>
            <a:endParaRPr lang="cs-CZ" sz="1800" b="1">
              <a:latin typeface="Arial"/>
            </a:endParaRPr>
          </a:p>
          <a:p>
            <a:pPr marL="513715" lvl="1" indent="-170815">
              <a:buFont typeface="Courier New,monospace" panose="020B0604020202020204" pitchFamily="34" charset="0"/>
              <a:buChar char="o"/>
            </a:pPr>
            <a:r>
              <a:rPr lang="cs-CZ" err="1">
                <a:latin typeface="Consolas"/>
                <a:cs typeface="Arial"/>
              </a:rPr>
              <a:t>Severity</a:t>
            </a:r>
            <a:r>
              <a:rPr lang="cs-CZ">
                <a:latin typeface="Arial"/>
                <a:cs typeface="Arial"/>
              </a:rPr>
              <a:t>  opět rozděleno na </a:t>
            </a:r>
            <a:r>
              <a:rPr lang="cs-CZ" err="1">
                <a:latin typeface="Arial"/>
                <a:cs typeface="Arial"/>
              </a:rPr>
              <a:t>severity_level</a:t>
            </a:r>
            <a:r>
              <a:rPr lang="cs-CZ">
                <a:latin typeface="Arial"/>
                <a:cs typeface="Arial"/>
              </a:rPr>
              <a:t>, </a:t>
            </a:r>
            <a:r>
              <a:rPr lang="cs-CZ" err="1">
                <a:latin typeface="Arial"/>
                <a:cs typeface="Arial"/>
              </a:rPr>
              <a:t>High</a:t>
            </a:r>
            <a:r>
              <a:rPr lang="cs-CZ">
                <a:latin typeface="Arial"/>
                <a:cs typeface="Arial"/>
              </a:rPr>
              <a:t> či </a:t>
            </a:r>
            <a:r>
              <a:rPr lang="cs-CZ" err="1">
                <a:latin typeface="Arial"/>
                <a:cs typeface="Arial"/>
              </a:rPr>
              <a:t>Low</a:t>
            </a:r>
            <a:endParaRPr lang="cs-CZ" err="1">
              <a:latin typeface="Arial"/>
            </a:endParaRPr>
          </a:p>
          <a:p>
            <a:pPr marL="0" indent="0">
              <a:buNone/>
            </a:pPr>
            <a:endParaRPr lang="cs-CZ" b="1"/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1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91C2-6FA0-3723-FF10-3FC7BA65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EF9E76-60D5-A775-5DE2-D3573DF6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5 - Zadání úlohy pro </a:t>
            </a:r>
            <a:r>
              <a:rPr lang="cs-CZ" sz="2400" err="1">
                <a:latin typeface="Arial"/>
                <a:cs typeface="Arial"/>
              </a:rPr>
              <a:t>CleverMiner</a:t>
            </a:r>
            <a:endParaRPr lang="cs-CZ" sz="2400" err="1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4A71A25-28EE-E528-A9D3-267DE639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800">
                <a:latin typeface="Arial"/>
                <a:cs typeface="Arial"/>
              </a:rPr>
              <a:t>Cílem úlohy je zjistit, zda je pravděpodobnost vážné dopravní nehody vyšší </a:t>
            </a:r>
            <a:r>
              <a:rPr lang="cs-CZ" sz="1800" b="1">
                <a:latin typeface="Arial"/>
                <a:cs typeface="Arial"/>
              </a:rPr>
              <a:t>v noci</a:t>
            </a:r>
            <a:r>
              <a:rPr lang="cs-CZ" sz="1800">
                <a:latin typeface="Arial"/>
                <a:cs typeface="Arial"/>
              </a:rPr>
              <a:t> než </a:t>
            </a:r>
            <a:r>
              <a:rPr lang="cs-CZ" sz="1800" b="1">
                <a:latin typeface="Arial"/>
                <a:cs typeface="Arial"/>
              </a:rPr>
              <a:t>ve dne</a:t>
            </a:r>
            <a:r>
              <a:rPr lang="cs-CZ" sz="1800">
                <a:latin typeface="Arial"/>
                <a:cs typeface="Arial"/>
              </a:rPr>
              <a:t> (atribut </a:t>
            </a:r>
            <a:r>
              <a:rPr lang="cs-CZ" sz="1800" err="1">
                <a:latin typeface="Consolas"/>
                <a:cs typeface="Arial"/>
              </a:rPr>
              <a:t>severity_level</a:t>
            </a:r>
            <a:r>
              <a:rPr lang="cs-CZ" sz="1800">
                <a:latin typeface="Consolas"/>
                <a:cs typeface="Arial"/>
              </a:rPr>
              <a:t> = </a:t>
            </a:r>
            <a:r>
              <a:rPr lang="cs-CZ" sz="1800" err="1">
                <a:latin typeface="Consolas"/>
                <a:cs typeface="Arial"/>
              </a:rPr>
              <a:t>High</a:t>
            </a:r>
            <a:r>
              <a:rPr lang="cs-CZ" sz="1800">
                <a:latin typeface="Arial"/>
                <a:cs typeface="Arial"/>
              </a:rPr>
              <a:t> / </a:t>
            </a:r>
            <a:r>
              <a:rPr lang="cs-CZ" sz="1800" err="1">
                <a:latin typeface="Consolas"/>
                <a:cs typeface="Arial"/>
              </a:rPr>
              <a:t>Low</a:t>
            </a:r>
            <a:r>
              <a:rPr lang="cs-CZ" sz="1800">
                <a:latin typeface="Arial"/>
                <a:cs typeface="Arial"/>
              </a:rPr>
              <a:t>).</a:t>
            </a:r>
            <a:endParaRPr lang="cs-CZ" sz="1800"/>
          </a:p>
          <a:p>
            <a:pPr marL="170815" indent="-170815"/>
            <a:r>
              <a:rPr lang="cs-CZ" sz="1800">
                <a:latin typeface="Arial"/>
                <a:cs typeface="Arial"/>
              </a:rPr>
              <a:t>Analyzujeme vztah mezi denní dobou (</a:t>
            </a:r>
            <a:r>
              <a:rPr lang="cs-CZ" sz="1800" err="1">
                <a:latin typeface="Consolas"/>
                <a:cs typeface="Arial"/>
              </a:rPr>
              <a:t>time_of_day</a:t>
            </a:r>
            <a:r>
              <a:rPr lang="cs-CZ" sz="1800">
                <a:latin typeface="Consolas"/>
                <a:cs typeface="Arial"/>
              </a:rPr>
              <a:t> = </a:t>
            </a:r>
            <a:r>
              <a:rPr lang="cs-CZ" sz="1800" err="1">
                <a:latin typeface="Consolas"/>
                <a:cs typeface="Arial"/>
              </a:rPr>
              <a:t>Day</a:t>
            </a:r>
            <a:r>
              <a:rPr lang="cs-CZ" sz="1800">
                <a:latin typeface="Consolas"/>
                <a:cs typeface="Arial"/>
              </a:rPr>
              <a:t>/Night</a:t>
            </a:r>
            <a:r>
              <a:rPr lang="cs-CZ" sz="1800">
                <a:latin typeface="Arial"/>
                <a:cs typeface="Arial"/>
              </a:rPr>
              <a:t>) a závažností nehody pomocí </a:t>
            </a:r>
            <a:r>
              <a:rPr lang="cs-CZ" sz="1800" b="1" err="1">
                <a:latin typeface="Arial"/>
                <a:cs typeface="Arial"/>
              </a:rPr>
              <a:t>CFMineru</a:t>
            </a:r>
            <a:r>
              <a:rPr lang="cs-CZ" sz="1800">
                <a:latin typeface="Arial"/>
                <a:cs typeface="Arial"/>
              </a:rPr>
              <a:t>, který umožňuje hledat pravidla s vysokou mírou spolehlivosti (</a:t>
            </a:r>
            <a:r>
              <a:rPr lang="cs-CZ" sz="1800" err="1">
                <a:latin typeface="Arial"/>
                <a:cs typeface="Arial"/>
              </a:rPr>
              <a:t>confidence</a:t>
            </a:r>
            <a:r>
              <a:rPr lang="cs-CZ" sz="1800">
                <a:latin typeface="Arial"/>
                <a:cs typeface="Arial"/>
              </a:rPr>
              <a:t>).</a:t>
            </a:r>
            <a:endParaRPr lang="cs-CZ"/>
          </a:p>
          <a:p>
            <a:pPr marL="170815" indent="-170815"/>
            <a:r>
              <a:rPr lang="cs-CZ" sz="1800">
                <a:latin typeface="Arial"/>
                <a:cs typeface="Arial"/>
              </a:rPr>
              <a:t>Používáme proměnnou </a:t>
            </a:r>
            <a:r>
              <a:rPr lang="cs-CZ" sz="1800" err="1">
                <a:latin typeface="Consolas"/>
                <a:cs typeface="Arial"/>
              </a:rPr>
              <a:t>time_of_day</a:t>
            </a:r>
            <a:r>
              <a:rPr lang="cs-CZ" sz="1800">
                <a:latin typeface="Arial"/>
                <a:cs typeface="Arial"/>
              </a:rPr>
              <a:t>, která dělí nehody podle času vzniku na </a:t>
            </a:r>
            <a:r>
              <a:rPr lang="cs-CZ" sz="1800" b="1">
                <a:latin typeface="Arial"/>
                <a:cs typeface="Arial"/>
              </a:rPr>
              <a:t>denní</a:t>
            </a:r>
            <a:r>
              <a:rPr lang="cs-CZ" sz="1800">
                <a:latin typeface="Arial"/>
                <a:cs typeface="Arial"/>
              </a:rPr>
              <a:t> (6:00–17:59) a </a:t>
            </a:r>
            <a:r>
              <a:rPr lang="cs-CZ" sz="1800" b="1">
                <a:latin typeface="Arial"/>
                <a:cs typeface="Arial"/>
              </a:rPr>
              <a:t>noční</a:t>
            </a:r>
            <a:r>
              <a:rPr lang="cs-CZ" sz="1800">
                <a:latin typeface="Arial"/>
                <a:cs typeface="Arial"/>
              </a:rPr>
              <a:t> (18:00–5:59).</a:t>
            </a:r>
            <a:endParaRPr lang="cs-CZ"/>
          </a:p>
          <a:p>
            <a:pPr marL="170815" indent="-170815"/>
            <a:r>
              <a:rPr lang="cs-CZ" sz="1800">
                <a:latin typeface="Arial"/>
                <a:cs typeface="Arial"/>
              </a:rPr>
              <a:t>Výsledkem jsou jednoduchá, snadno interpretovatelná pravidla, která ukazují, </a:t>
            </a:r>
            <a:r>
              <a:rPr lang="cs-CZ" sz="1800" b="1">
                <a:latin typeface="Arial"/>
                <a:cs typeface="Arial"/>
              </a:rPr>
              <a:t>zda noční nehody častěji končí závažněji</a:t>
            </a:r>
            <a:r>
              <a:rPr lang="cs-CZ" sz="1800">
                <a:latin typeface="Arial"/>
                <a:cs typeface="Arial"/>
              </a:rPr>
              <a:t> než ty denní.</a:t>
            </a:r>
            <a:endParaRPr lang="cs-CZ"/>
          </a:p>
          <a:p>
            <a:pPr marL="170815" indent="-170815"/>
            <a:r>
              <a:rPr lang="cs-CZ" sz="1800">
                <a:latin typeface="Arial"/>
                <a:cs typeface="Arial"/>
              </a:rPr>
              <a:t>Typická pravidla mohou vypadat následovně:</a:t>
            </a:r>
            <a:br>
              <a:rPr lang="cs-CZ" sz="1800">
                <a:latin typeface="Arial"/>
                <a:cs typeface="Arial"/>
              </a:rPr>
            </a:br>
            <a:r>
              <a:rPr lang="cs-CZ" sz="1800">
                <a:latin typeface="Arial"/>
                <a:cs typeface="Arial"/>
              </a:rPr>
              <a:t> </a:t>
            </a:r>
            <a:r>
              <a:rPr lang="cs-CZ" sz="1800" b="1">
                <a:latin typeface="Arial"/>
                <a:cs typeface="Arial"/>
              </a:rPr>
              <a:t>„Pokud nehoda nastala v noci → pak je pravděpodobnost vážné nehody vysoká (např. 96 %)“</a:t>
            </a:r>
            <a:r>
              <a:rPr lang="cs-CZ" sz="1800">
                <a:latin typeface="Arial"/>
                <a:cs typeface="Arial"/>
              </a:rPr>
              <a:t>.</a:t>
            </a:r>
            <a:endParaRPr lang="cs-CZ">
              <a:latin typeface="Arial"/>
              <a:cs typeface="Arial"/>
            </a:endParaRPr>
          </a:p>
          <a:p>
            <a:pPr marL="170815" indent="-170815"/>
            <a:endParaRPr lang="cs-CZ" sz="1800"/>
          </a:p>
          <a:p>
            <a:pPr marL="170815" indent="-170815"/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4057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D754E-A889-D140-95C1-0E43E779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130D7E-2970-7742-2905-BC7FB4C8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5 - Kód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6EC2E4-E571-C81D-7B56-7C898E0D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endParaRPr lang="cs-CZ" sz="1800"/>
          </a:p>
          <a:p>
            <a:pPr marL="170815" indent="-170815"/>
            <a:endParaRPr lang="cs-CZ" sz="1800"/>
          </a:p>
        </p:txBody>
      </p:sp>
      <p:pic>
        <p:nvPicPr>
          <p:cNvPr id="5" name="Obrázek 4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D6AF522E-A354-1735-45A8-848068C9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1536944"/>
            <a:ext cx="9862853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C26D-E97B-72EC-7A41-CB2B5F3B4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BCDEB-FCF5-E866-8E11-BDB435BD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5 - Popis kódu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104B00-20EC-B8F9-8C2F-69E39502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endParaRPr lang="cs-CZ" sz="1800"/>
          </a:p>
          <a:p>
            <a:pPr marL="170815" indent="-170815"/>
            <a:endParaRPr lang="cs-CZ" sz="180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886E5479-895D-5730-F9F7-43F10961C082}"/>
              </a:ext>
            </a:extLst>
          </p:cNvPr>
          <p:cNvSpPr txBox="1"/>
          <p:nvPr/>
        </p:nvSpPr>
        <p:spPr>
          <a:xfrm>
            <a:off x="612204" y="1628205"/>
            <a:ext cx="1128020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cs-CZ" sz="2400" b="1" err="1">
                <a:ea typeface="+mn-lt"/>
                <a:cs typeface="+mn-lt"/>
              </a:rPr>
              <a:t>Miner</a:t>
            </a:r>
            <a:r>
              <a:rPr lang="cs-CZ" sz="2400" b="1">
                <a:ea typeface="+mn-lt"/>
                <a:cs typeface="+mn-lt"/>
              </a:rPr>
              <a:t> použitý:</a:t>
            </a:r>
            <a:br>
              <a:rPr lang="cs-CZ" sz="2400" b="1">
                <a:ea typeface="+mn-lt"/>
                <a:cs typeface="+mn-lt"/>
              </a:rPr>
            </a:br>
            <a:r>
              <a:rPr lang="cs-CZ" sz="2400" b="1">
                <a:ea typeface="+mn-lt"/>
                <a:cs typeface="+mn-lt"/>
              </a:rPr>
              <a:t>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CFMiner</a:t>
            </a:r>
            <a:r>
              <a:rPr lang="cs-CZ" sz="2400">
                <a:ea typeface="+mn-lt"/>
                <a:cs typeface="+mn-lt"/>
              </a:rPr>
              <a:t> → hledá </a:t>
            </a:r>
            <a:r>
              <a:rPr lang="cs-CZ" sz="2400" b="1">
                <a:ea typeface="+mn-lt"/>
                <a:cs typeface="+mn-lt"/>
              </a:rPr>
              <a:t>korelační pravidla</a:t>
            </a:r>
            <a:r>
              <a:rPr lang="cs-CZ" sz="2400">
                <a:ea typeface="+mn-lt"/>
                <a:cs typeface="+mn-lt"/>
              </a:rPr>
              <a:t> mezi podmínkami a cílovou hodnotou (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severity_level</a:t>
            </a: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High</a:t>
            </a:r>
            <a:r>
              <a:rPr lang="cs-CZ" sz="2400">
                <a:ea typeface="+mn-lt"/>
                <a:cs typeface="+mn-lt"/>
              </a:rPr>
              <a:t>).</a:t>
            </a:r>
            <a:endParaRPr lang="cs-CZ" sz="240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cs-CZ" sz="2400" b="1">
                <a:ea typeface="+mn-lt"/>
                <a:cs typeface="+mn-lt"/>
              </a:rPr>
              <a:t>Cílový atribut:</a:t>
            </a:r>
            <a:br>
              <a:rPr lang="cs-CZ" sz="2400" b="1">
                <a:ea typeface="+mn-lt"/>
                <a:cs typeface="+mn-lt"/>
              </a:rPr>
            </a:br>
            <a:r>
              <a:rPr lang="cs-CZ" sz="2400" b="1">
                <a:ea typeface="+mn-lt"/>
                <a:cs typeface="+mn-lt"/>
              </a:rPr>
              <a:t>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severity_level</a:t>
            </a:r>
            <a:r>
              <a:rPr lang="cs-CZ" sz="2400">
                <a:ea typeface="+mn-lt"/>
                <a:cs typeface="+mn-lt"/>
              </a:rPr>
              <a:t> – popisuje závažnost nehody</a:t>
            </a:r>
            <a:endParaRPr lang="cs-CZ" sz="2400"/>
          </a:p>
          <a:p>
            <a:pPr>
              <a:buFont typeface="Arial"/>
              <a:buChar char="•"/>
            </a:pPr>
            <a:r>
              <a:rPr lang="cs-CZ" sz="2400" b="1">
                <a:ea typeface="+mn-lt"/>
                <a:cs typeface="+mn-lt"/>
              </a:rPr>
              <a:t>Kvantifikátory:</a:t>
            </a:r>
            <a:endParaRPr lang="cs-CZ" sz="2400"/>
          </a:p>
          <a:p>
            <a:pPr lvl="1">
              <a:buFont typeface="Arial"/>
              <a:buChar char="•"/>
            </a:pP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conf</a:t>
            </a: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: 0.95</a:t>
            </a:r>
            <a:r>
              <a:rPr lang="cs-CZ" sz="2400">
                <a:ea typeface="+mn-lt"/>
                <a:cs typeface="+mn-lt"/>
              </a:rPr>
              <a:t> → pravidla musí mít </a:t>
            </a:r>
            <a:r>
              <a:rPr lang="cs-CZ" sz="2400" b="1">
                <a:ea typeface="+mn-lt"/>
                <a:cs typeface="+mn-lt"/>
              </a:rPr>
              <a:t>spolehlivost ≥ 95 %</a:t>
            </a:r>
            <a:r>
              <a:rPr lang="cs-CZ" sz="2400">
                <a:ea typeface="+mn-lt"/>
                <a:cs typeface="+mn-lt"/>
              </a:rPr>
              <a:t> (pravděpodobnost vážné nehody).</a:t>
            </a:r>
            <a:endParaRPr lang="cs-CZ" sz="2400"/>
          </a:p>
          <a:p>
            <a:pPr lvl="1">
              <a:buFont typeface="Arial"/>
              <a:buChar char="•"/>
            </a:pP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Base: 10000</a:t>
            </a:r>
            <a:r>
              <a:rPr lang="cs-CZ" sz="2400">
                <a:ea typeface="+mn-lt"/>
                <a:cs typeface="+mn-lt"/>
              </a:rPr>
              <a:t> → pravidlo musí platit pro </a:t>
            </a:r>
            <a:r>
              <a:rPr lang="cs-CZ" sz="2400" b="1">
                <a:ea typeface="+mn-lt"/>
                <a:cs typeface="+mn-lt"/>
              </a:rPr>
              <a:t>minimálně 10000 případů</a:t>
            </a:r>
            <a:r>
              <a:rPr lang="cs-CZ" sz="2400">
                <a:ea typeface="+mn-lt"/>
                <a:cs typeface="+mn-lt"/>
              </a:rPr>
              <a:t>.</a:t>
            </a:r>
            <a:endParaRPr lang="cs-CZ" sz="2400"/>
          </a:p>
          <a:p>
            <a:pPr>
              <a:buFont typeface="Arial"/>
              <a:buChar char="•"/>
            </a:pPr>
            <a:r>
              <a:rPr lang="cs-CZ" sz="2400" b="1">
                <a:ea typeface="+mn-lt"/>
                <a:cs typeface="+mn-lt"/>
              </a:rPr>
              <a:t>Podmínka (</a:t>
            </a:r>
            <a:r>
              <a:rPr lang="cs-CZ" sz="2400" b="1" err="1">
                <a:latin typeface="Consolas"/>
                <a:ea typeface="Calibri" panose="020F0502020204030204"/>
                <a:cs typeface="Calibri" panose="020F0502020204030204"/>
              </a:rPr>
              <a:t>cond</a:t>
            </a:r>
            <a:r>
              <a:rPr lang="cs-CZ" sz="2400" b="1">
                <a:ea typeface="+mn-lt"/>
                <a:cs typeface="+mn-lt"/>
              </a:rPr>
              <a:t>):</a:t>
            </a:r>
            <a:endParaRPr lang="cs-CZ" sz="2400"/>
          </a:p>
          <a:p>
            <a:pPr lvl="1">
              <a:buFont typeface="Arial"/>
              <a:buChar char="•"/>
            </a:pPr>
            <a:r>
              <a:rPr lang="cs-CZ" sz="2400">
                <a:ea typeface="+mn-lt"/>
                <a:cs typeface="+mn-lt"/>
              </a:rPr>
              <a:t>Atribut: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time_of_day</a:t>
            </a:r>
            <a:r>
              <a:rPr lang="cs-CZ" sz="2400">
                <a:ea typeface="+mn-lt"/>
                <a:cs typeface="+mn-lt"/>
              </a:rPr>
              <a:t> (den/noc)</a:t>
            </a:r>
            <a:endParaRPr lang="cs-CZ" sz="2400"/>
          </a:p>
          <a:p>
            <a:pPr lvl="1">
              <a:buFont typeface="Arial"/>
              <a:buChar char="•"/>
            </a:pP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type: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subset</a:t>
            </a:r>
            <a:r>
              <a:rPr lang="cs-CZ" sz="2400">
                <a:ea typeface="+mn-lt"/>
                <a:cs typeface="+mn-lt"/>
              </a:rPr>
              <a:t> → sledujeme každou kategorii zvlášť (</a:t>
            </a:r>
            <a:r>
              <a:rPr lang="cs-CZ" sz="2400" err="1">
                <a:ea typeface="+mn-lt"/>
                <a:cs typeface="+mn-lt"/>
              </a:rPr>
              <a:t>Day</a:t>
            </a:r>
            <a:r>
              <a:rPr lang="cs-CZ" sz="2400">
                <a:ea typeface="+mn-lt"/>
                <a:cs typeface="+mn-lt"/>
              </a:rPr>
              <a:t>, Night)</a:t>
            </a:r>
            <a:endParaRPr lang="cs-CZ" sz="2400"/>
          </a:p>
          <a:p>
            <a:pPr lvl="1">
              <a:buFont typeface="Arial"/>
              <a:buChar char="•"/>
            </a:pP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Minlen</a:t>
            </a: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 a </a:t>
            </a:r>
            <a:r>
              <a:rPr lang="cs-CZ" sz="2400" err="1">
                <a:latin typeface="Consolas"/>
                <a:ea typeface="Calibri" panose="020F0502020204030204"/>
                <a:cs typeface="Calibri" panose="020F0502020204030204"/>
              </a:rPr>
              <a:t>maxlen</a:t>
            </a:r>
            <a:r>
              <a:rPr lang="cs-CZ" sz="2400">
                <a:latin typeface="Consolas"/>
                <a:ea typeface="Calibri" panose="020F0502020204030204"/>
                <a:cs typeface="Calibri" panose="020F0502020204030204"/>
              </a:rPr>
              <a:t> = 1</a:t>
            </a:r>
            <a:r>
              <a:rPr lang="cs-CZ" sz="2400">
                <a:ea typeface="+mn-lt"/>
                <a:cs typeface="+mn-lt"/>
              </a:rPr>
              <a:t> → pravidla budou založená jen na jednom vstupním atributu (čas dne)</a:t>
            </a:r>
            <a:endParaRPr lang="cs-CZ" sz="2400"/>
          </a:p>
          <a:p>
            <a:pPr marL="285750" indent="-285750" algn="l">
              <a:buFont typeface="Arial"/>
              <a:buChar char="•"/>
            </a:pPr>
            <a:endParaRPr lang="cs-CZ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960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8780-AC69-F67F-4414-6AF5D998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6B53F-9091-AFA2-8B66-9A1D6A0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/>
              <a:t>Odpověď na analytickou otázku 5 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1D00F66B-C5DF-FAE0-C638-2286F758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47600"/>
              </p:ext>
            </p:extLst>
          </p:nvPr>
        </p:nvGraphicFramePr>
        <p:xfrm>
          <a:off x="2445405" y="1983471"/>
          <a:ext cx="5855074" cy="187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7666">
                  <a:extLst>
                    <a:ext uri="{9D8B030D-6E8A-4147-A177-3AD203B41FA5}">
                      <a16:colId xmlns:a16="http://schemas.microsoft.com/office/drawing/2014/main" val="1713052348"/>
                    </a:ext>
                  </a:extLst>
                </a:gridCol>
                <a:gridCol w="1872725">
                  <a:extLst>
                    <a:ext uri="{9D8B030D-6E8A-4147-A177-3AD203B41FA5}">
                      <a16:colId xmlns:a16="http://schemas.microsoft.com/office/drawing/2014/main" val="3367610253"/>
                    </a:ext>
                  </a:extLst>
                </a:gridCol>
                <a:gridCol w="776025">
                  <a:extLst>
                    <a:ext uri="{9D8B030D-6E8A-4147-A177-3AD203B41FA5}">
                      <a16:colId xmlns:a16="http://schemas.microsoft.com/office/drawing/2014/main" val="226712960"/>
                    </a:ext>
                  </a:extLst>
                </a:gridCol>
                <a:gridCol w="739333">
                  <a:extLst>
                    <a:ext uri="{9D8B030D-6E8A-4147-A177-3AD203B41FA5}">
                      <a16:colId xmlns:a16="http://schemas.microsoft.com/office/drawing/2014/main" val="2935421747"/>
                    </a:ext>
                  </a:extLst>
                </a:gridCol>
                <a:gridCol w="1839325">
                  <a:extLst>
                    <a:ext uri="{9D8B030D-6E8A-4147-A177-3AD203B41FA5}">
                      <a16:colId xmlns:a16="http://schemas.microsoft.com/office/drawing/2014/main" val="22864094"/>
                    </a:ext>
                  </a:extLst>
                </a:gridCol>
              </a:tblGrid>
              <a:tr h="3456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Pravidlo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cs-CZ" sz="1600" u="none" strike="noStrike" cap="all" spc="6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CONF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Interpretace</a:t>
                      </a:r>
                    </a:p>
                  </a:txBody>
                  <a:tcPr marL="5903" marR="5903" marT="56673" marB="56673" anchor="b"/>
                </a:tc>
                <a:extLst>
                  <a:ext uri="{0D108BD9-81ED-4DB2-BD59-A6C34878D82A}">
                    <a16:rowId xmlns:a16="http://schemas.microsoft.com/office/drawing/2014/main" val="330938078"/>
                  </a:ext>
                </a:extLst>
              </a:tr>
              <a:tr h="6577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time_of_day(Day)</a:t>
                      </a:r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→ Severity_level (High)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57878</a:t>
                      </a:r>
                      <a:endParaRPr lang="cs-CZ"/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2.3 %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Ve dne je 2.3% ze všech nehod vážných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3758166929"/>
                  </a:ext>
                </a:extLst>
              </a:tr>
              <a:tr h="85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time_of_day(Night)→ Severity_level (High)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26 253</a:t>
                      </a:r>
                      <a:endParaRPr lang="cs-CZ"/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3.2 %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V noci je 3.2 % ze všech nehod vážných.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840452311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1407D6D7-6D56-195A-BB31-9BF5FB2BA4CF}"/>
              </a:ext>
            </a:extLst>
          </p:cNvPr>
          <p:cNvSpPr txBox="1"/>
          <p:nvPr/>
        </p:nvSpPr>
        <p:spPr>
          <a:xfrm>
            <a:off x="833640" y="4467795"/>
            <a:ext cx="7359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ea typeface="Calibri"/>
                <a:cs typeface="Calibri"/>
              </a:rPr>
              <a:t>Nalezena </a:t>
            </a:r>
            <a:r>
              <a:rPr lang="cs-CZ" b="1">
                <a:ea typeface="Calibri"/>
                <a:cs typeface="Calibri"/>
              </a:rPr>
              <a:t>2 </a:t>
            </a:r>
            <a:r>
              <a:rPr lang="cs-CZ">
                <a:ea typeface="Calibri"/>
                <a:cs typeface="Calibri"/>
              </a:rPr>
              <a:t>pravidla, viz soubor </a:t>
            </a:r>
            <a:r>
              <a:rPr lang="cs-CZ">
                <a:ea typeface="+mn-lt"/>
                <a:cs typeface="+mn-lt"/>
              </a:rPr>
              <a:t>cfminer_question5_output.txt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29F5-6A72-6F02-A06D-11C796664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550F3-1C65-B98B-96E2-3740A82C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Příprava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81AE2A-985A-1085-A9B8-28300AE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10000"/>
              </a:lnSpc>
              <a:buFont typeface="+mj-lt"/>
              <a:buAutoNum type="arabicPeriod"/>
            </a:pPr>
            <a:r>
              <a:rPr lang="cs-CZ" sz="2400">
                <a:solidFill>
                  <a:srgbClr val="000000"/>
                </a:solidFill>
              </a:rPr>
              <a:t>Data se spojovala v </a:t>
            </a:r>
            <a:r>
              <a:rPr lang="cs-CZ" sz="2400" err="1">
                <a:solidFill>
                  <a:srgbClr val="000000"/>
                </a:solidFill>
              </a:rPr>
              <a:t>PowerQuery</a:t>
            </a:r>
            <a:r>
              <a:rPr lang="cs-CZ" sz="2400">
                <a:solidFill>
                  <a:srgbClr val="000000"/>
                </a:solidFill>
              </a:rPr>
              <a:t> za využití pomocného sloupce “</a:t>
            </a:r>
            <a:r>
              <a:rPr lang="cs-CZ" sz="2400" err="1">
                <a:solidFill>
                  <a:srgbClr val="000000"/>
                </a:solidFill>
              </a:rPr>
              <a:t>State_County</a:t>
            </a:r>
            <a:r>
              <a:rPr lang="cs-CZ" sz="2400">
                <a:solidFill>
                  <a:srgbClr val="000000"/>
                </a:solidFill>
              </a:rPr>
              <a:t>“, který vznikl spojením hodnot ve sloupci </a:t>
            </a:r>
            <a:r>
              <a:rPr lang="cs-CZ" sz="2400" err="1">
                <a:solidFill>
                  <a:srgbClr val="000000"/>
                </a:solidFill>
              </a:rPr>
              <a:t>State</a:t>
            </a:r>
            <a:r>
              <a:rPr lang="cs-CZ" sz="2400">
                <a:solidFill>
                  <a:srgbClr val="000000"/>
                </a:solidFill>
              </a:rPr>
              <a:t> a </a:t>
            </a:r>
            <a:r>
              <a:rPr lang="cs-CZ" sz="2400" err="1">
                <a:solidFill>
                  <a:srgbClr val="000000"/>
                </a:solidFill>
              </a:rPr>
              <a:t>County</a:t>
            </a:r>
            <a:r>
              <a:rPr lang="cs-CZ" sz="2400">
                <a:solidFill>
                  <a:srgbClr val="000000"/>
                </a:solidFill>
              </a:rPr>
              <a:t> (tyto dvě hodnoty byly odděleny středníkem)</a:t>
            </a:r>
          </a:p>
          <a:p>
            <a:pPr marL="342900" indent="-342900" fontAlgn="base">
              <a:lnSpc>
                <a:spcPct val="110000"/>
              </a:lnSpc>
              <a:buFont typeface="+mj-lt"/>
              <a:buAutoNum type="arabicPeriod"/>
            </a:pPr>
            <a:r>
              <a:rPr lang="cs-CZ" sz="2400">
                <a:solidFill>
                  <a:srgbClr val="000000"/>
                </a:solidFill>
              </a:rPr>
              <a:t>Byly odstraněny přebytečné sloupce, které pro naší práci nemají žádnou informační hodnotu</a:t>
            </a:r>
          </a:p>
        </p:txBody>
      </p:sp>
    </p:spTree>
    <p:extLst>
      <p:ext uri="{BB962C8B-B14F-4D97-AF65-F5344CB8AC3E}">
        <p14:creationId xmlns:p14="http://schemas.microsoft.com/office/powerpoint/2010/main" val="162302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B806-33AA-00F8-26EB-B3AD7FB9F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C25744-6B01-4E82-156D-2A446DB8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5 - Detailní popis pravidel</a:t>
            </a:r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0377B4-87FB-6AD3-27AB-32C82EB65DA5}"/>
              </a:ext>
            </a:extLst>
          </p:cNvPr>
          <p:cNvSpPr txBox="1"/>
          <p:nvPr/>
        </p:nvSpPr>
        <p:spPr>
          <a:xfrm>
            <a:off x="872717" y="1719384"/>
            <a:ext cx="1053774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000" b="1">
                <a:latin typeface="Arial"/>
                <a:cs typeface="Arial"/>
              </a:rPr>
              <a:t>Pravidlo 1:</a:t>
            </a:r>
          </a:p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cs typeface="Arial"/>
              </a:rPr>
              <a:t>Base: 57 878</a:t>
            </a:r>
          </a:p>
          <a:p>
            <a:pPr marL="285750" indent="-285750">
              <a:buFont typeface="Arial"/>
              <a:buChar char="•"/>
            </a:pPr>
            <a:r>
              <a:rPr lang="cs-CZ" sz="2000" err="1">
                <a:latin typeface="Arial"/>
                <a:cs typeface="Arial"/>
              </a:rPr>
              <a:t>Relative</a:t>
            </a:r>
            <a:r>
              <a:rPr lang="cs-CZ" sz="2000">
                <a:latin typeface="Arial"/>
                <a:cs typeface="Arial"/>
              </a:rPr>
              <a:t> base: 0.688</a:t>
            </a:r>
          </a:p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To znamená, že </a:t>
            </a:r>
            <a:r>
              <a:rPr lang="cs-CZ" sz="2000" b="1">
                <a:latin typeface="Arial"/>
                <a:ea typeface="+mn-lt"/>
                <a:cs typeface="Arial"/>
              </a:rPr>
              <a:t>68.8 % všech záznamů (nehod)</a:t>
            </a:r>
            <a:r>
              <a:rPr lang="cs-CZ" sz="2000">
                <a:latin typeface="Arial"/>
                <a:ea typeface="+mn-lt"/>
                <a:cs typeface="Arial"/>
              </a:rPr>
              <a:t> odpovídá podmínce </a:t>
            </a:r>
            <a:r>
              <a:rPr lang="cs-CZ" sz="2000" err="1">
                <a:latin typeface="Arial"/>
                <a:ea typeface="+mn-lt"/>
                <a:cs typeface="Arial"/>
              </a:rPr>
              <a:t>time_of_day</a:t>
            </a:r>
            <a:r>
              <a:rPr lang="cs-CZ" sz="2000">
                <a:latin typeface="Arial"/>
                <a:ea typeface="+mn-lt"/>
                <a:cs typeface="Arial"/>
              </a:rPr>
              <a:t> = </a:t>
            </a:r>
            <a:r>
              <a:rPr lang="cs-CZ" sz="2000" err="1">
                <a:latin typeface="Arial"/>
                <a:ea typeface="+mn-lt"/>
                <a:cs typeface="Arial"/>
              </a:rPr>
              <a:t>Day</a:t>
            </a:r>
            <a:r>
              <a:rPr lang="cs-CZ" sz="2000">
                <a:latin typeface="Arial"/>
                <a:ea typeface="+mn-lt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cs-CZ" sz="2000" b="1" err="1">
                <a:latin typeface="Arial"/>
                <a:ea typeface="+mn-lt"/>
                <a:cs typeface="+mn-lt"/>
              </a:rPr>
              <a:t>Confidence</a:t>
            </a:r>
            <a:r>
              <a:rPr lang="cs-CZ" sz="2000" b="1">
                <a:latin typeface="Arial"/>
                <a:ea typeface="+mn-lt"/>
                <a:cs typeface="+mn-lt"/>
              </a:rPr>
              <a:t>: 2.3 % </a:t>
            </a:r>
            <a:r>
              <a:rPr lang="cs-CZ" sz="2000">
                <a:latin typeface="Arial"/>
                <a:ea typeface="+mn-lt"/>
                <a:cs typeface="+mn-lt"/>
              </a:rPr>
              <a:t>(vysvětleno v předchozím slidu)</a:t>
            </a:r>
          </a:p>
          <a:p>
            <a:endParaRPr lang="cs-CZ" sz="2000">
              <a:latin typeface="Arial"/>
              <a:ea typeface="Calibri" panose="020F0502020204030204"/>
              <a:cs typeface="Calibri" panose="020F0502020204030204"/>
            </a:endParaRPr>
          </a:p>
          <a:p>
            <a:r>
              <a:rPr lang="cs-CZ" sz="2000" b="1">
                <a:latin typeface="Arial"/>
                <a:cs typeface="Arial"/>
              </a:rPr>
              <a:t>Pravidlo 2:</a:t>
            </a:r>
          </a:p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cs typeface="Arial"/>
              </a:rPr>
              <a:t>Base: 26 253</a:t>
            </a:r>
          </a:p>
          <a:p>
            <a:pPr marL="285750" indent="-285750">
              <a:buFont typeface="Arial"/>
              <a:buChar char="•"/>
            </a:pPr>
            <a:r>
              <a:rPr lang="cs-CZ" sz="2000" err="1">
                <a:latin typeface="Arial"/>
                <a:cs typeface="Arial"/>
              </a:rPr>
              <a:t>Relative</a:t>
            </a:r>
            <a:r>
              <a:rPr lang="cs-CZ" sz="2000">
                <a:latin typeface="Arial"/>
                <a:cs typeface="Arial"/>
              </a:rPr>
              <a:t> base: 0.312</a:t>
            </a:r>
          </a:p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Tedy </a:t>
            </a:r>
            <a:r>
              <a:rPr lang="cs-CZ" sz="2000" b="1">
                <a:latin typeface="Arial"/>
                <a:ea typeface="+mn-lt"/>
                <a:cs typeface="Arial"/>
              </a:rPr>
              <a:t>31.2 % všech záznamů</a:t>
            </a:r>
            <a:r>
              <a:rPr lang="cs-CZ" sz="2000">
                <a:latin typeface="Arial"/>
                <a:ea typeface="+mn-lt"/>
                <a:cs typeface="Arial"/>
              </a:rPr>
              <a:t> odpovídá podmínce </a:t>
            </a:r>
            <a:r>
              <a:rPr lang="cs-CZ" sz="2000" err="1">
                <a:latin typeface="Arial"/>
                <a:ea typeface="+mn-lt"/>
                <a:cs typeface="Arial"/>
              </a:rPr>
              <a:t>time_of_day</a:t>
            </a:r>
            <a:r>
              <a:rPr lang="cs-CZ" sz="2000">
                <a:latin typeface="Arial"/>
                <a:ea typeface="+mn-lt"/>
                <a:cs typeface="Arial"/>
              </a:rPr>
              <a:t> = Night.</a:t>
            </a:r>
          </a:p>
          <a:p>
            <a:pPr marL="285750" indent="-285750">
              <a:buFont typeface="Arial"/>
              <a:buChar char="•"/>
            </a:pPr>
            <a:r>
              <a:rPr lang="cs-CZ" sz="2000" b="1" err="1">
                <a:latin typeface="Arial"/>
                <a:ea typeface="+mn-lt"/>
                <a:cs typeface="+mn-lt"/>
              </a:rPr>
              <a:t>Confidence</a:t>
            </a:r>
            <a:r>
              <a:rPr lang="cs-CZ" sz="2000" b="1">
                <a:latin typeface="Arial"/>
                <a:ea typeface="+mn-lt"/>
                <a:cs typeface="+mn-lt"/>
              </a:rPr>
              <a:t>: 3.2 % </a:t>
            </a:r>
            <a:r>
              <a:rPr lang="cs-CZ" sz="2000">
                <a:latin typeface="Arial"/>
                <a:ea typeface="+mn-lt"/>
                <a:cs typeface="Arial"/>
              </a:rPr>
              <a:t>(vysvětleno v předchozím slidu)</a:t>
            </a:r>
          </a:p>
          <a:p>
            <a:pPr marL="285750" indent="-285750">
              <a:buFont typeface="Arial"/>
              <a:buChar char="•"/>
            </a:pPr>
            <a:endParaRPr lang="cs-CZ" sz="2000">
              <a:latin typeface="Arial"/>
              <a:ea typeface="+mn-lt"/>
              <a:cs typeface="Arial"/>
            </a:endParaRPr>
          </a:p>
          <a:p>
            <a:endParaRPr lang="cs-CZ" sz="2000">
              <a:latin typeface="Arial"/>
              <a:ea typeface="+mn-lt"/>
              <a:cs typeface="Arial"/>
            </a:endParaRPr>
          </a:p>
          <a:p>
            <a:endParaRPr lang="cs-CZ" sz="2000">
              <a:latin typeface="Arial"/>
              <a:ea typeface="Calibri"/>
              <a:cs typeface="Calibri"/>
            </a:endParaRPr>
          </a:p>
          <a:p>
            <a:pPr algn="l"/>
            <a:endParaRPr lang="cs-CZ" sz="200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31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A7C83-BA06-BC56-F0C5-40B0EE44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360D42-6967-BC64-4B33-1B20D118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5 - Interpretace</a:t>
            </a:r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2B2518B-AD58-7EAA-6D27-DB30C9B7B1F3}"/>
              </a:ext>
            </a:extLst>
          </p:cNvPr>
          <p:cNvSpPr txBox="1"/>
          <p:nvPr/>
        </p:nvSpPr>
        <p:spPr>
          <a:xfrm>
            <a:off x="872717" y="1719384"/>
            <a:ext cx="105377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Z pravidel je tedy vidět, že i když se 68.8 % všech nehod stane ve dne, tak u nehod v noci je o necelé procento vyšší pravděpodobnost výskytu vážných nehod. Rozdíl ale není tak vysoký, jak se očekávalo (očekávali jsme, že v noci bude pravděpodobnost výskytu vážných nehod mnohem vyšší).</a:t>
            </a:r>
          </a:p>
          <a:p>
            <a:pPr marL="285750" indent="-28575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Závěrem lze říci, že v Americe v roce 2023 tma nemá příliš velký vliv na výskyt vyšší závažnosti nehody.</a:t>
            </a:r>
          </a:p>
          <a:p>
            <a:endParaRPr lang="cs-CZ" sz="2000">
              <a:latin typeface="Arial"/>
              <a:ea typeface="+mn-lt"/>
              <a:cs typeface="Arial"/>
            </a:endParaRPr>
          </a:p>
          <a:p>
            <a:endParaRPr lang="cs-CZ" sz="2000">
              <a:latin typeface="Arial"/>
              <a:ea typeface="Calibri"/>
              <a:cs typeface="Calibri"/>
            </a:endParaRPr>
          </a:p>
          <a:p>
            <a:pPr algn="l"/>
            <a:endParaRPr lang="cs-CZ" sz="200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21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73B7-5595-93A6-4836-1FEF8D729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B6ADD3-99AE-82C1-BB7D-04AFC27B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6 -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00F2133-CB08-68EF-2563-60CF310B8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800100" lvl="1" indent="-457200">
              <a:buFont typeface="Courier New" panose="020B0604020202020204" pitchFamily="34" charset="0"/>
              <a:buChar char="o"/>
            </a:pPr>
            <a:r>
              <a:rPr lang="cs-CZ" sz="2500">
                <a:latin typeface="Arial"/>
                <a:cs typeface="Arial"/>
              </a:rPr>
              <a:t>Liší se počet nehod mezi pracovním týdnem a víkendem?</a:t>
            </a:r>
            <a:endParaRPr lang="cs-CZ" sz="2500">
              <a:latin typeface="Arial"/>
            </a:endParaRPr>
          </a:p>
          <a:p>
            <a:pPr marL="457200" indent="-457200"/>
            <a:endParaRPr lang="cs-CZ" sz="2400">
              <a:latin typeface="Arial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r>
              <a:rPr lang="cs-CZ" sz="2400" b="1">
                <a:latin typeface="Arial"/>
                <a:cs typeface="Arial"/>
              </a:rPr>
              <a:t>    Zpracováno v </a:t>
            </a:r>
            <a:r>
              <a:rPr lang="cs-CZ" sz="2400" b="1" err="1">
                <a:latin typeface="Arial"/>
                <a:cs typeface="Arial"/>
              </a:rPr>
              <a:t>PowerBI</a:t>
            </a:r>
            <a:r>
              <a:rPr lang="cs-CZ" sz="2400" b="1">
                <a:latin typeface="Arial"/>
                <a:cs typeface="Arial"/>
              </a:rPr>
              <a:t> (viz soubor </a:t>
            </a:r>
            <a:r>
              <a:rPr lang="cs-CZ" sz="2400" err="1">
                <a:latin typeface="Arial"/>
                <a:cs typeface="Arial"/>
              </a:rPr>
              <a:t>dzd_powerbi.pbix</a:t>
            </a:r>
            <a:r>
              <a:rPr lang="cs-CZ" sz="2400">
                <a:latin typeface="Arial"/>
                <a:cs typeface="Arial"/>
              </a:rPr>
              <a:t>)</a:t>
            </a:r>
            <a:endParaRPr lang="cs-CZ" sz="2400" b="1">
              <a:latin typeface="Arial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3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BF88-E9F5-A72A-71A7-F0B1CBBF4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CC4CA8-4627-AA2C-F84E-18E223D0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6 - Znění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0E2E907-E7E0-54B4-70BA-DB17D0ACD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cs-CZ" sz="2800">
              <a:latin typeface="Arial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D76EB0D-43C0-DF98-848A-14BDFB78298F}"/>
              </a:ext>
            </a:extLst>
          </p:cNvPr>
          <p:cNvSpPr txBox="1"/>
          <p:nvPr/>
        </p:nvSpPr>
        <p:spPr>
          <a:xfrm>
            <a:off x="1012093" y="1793631"/>
            <a:ext cx="10050583" cy="2587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cs-CZ" b="1">
                <a:latin typeface="Arial"/>
                <a:cs typeface="Arial"/>
              </a:rPr>
              <a:t>Načtení vyčištěných dat v </a:t>
            </a:r>
            <a:r>
              <a:rPr lang="cs-CZ" b="1" err="1">
                <a:latin typeface="Arial"/>
                <a:cs typeface="Arial"/>
              </a:rPr>
              <a:t>PowerBI</a:t>
            </a:r>
            <a:r>
              <a:rPr lang="cs-CZ" b="1">
                <a:latin typeface="Arial"/>
                <a:cs typeface="Arial"/>
              </a:rPr>
              <a:t> </a:t>
            </a:r>
            <a:endParaRPr lang="cs-CZ" b="1">
              <a:latin typeface="Arial"/>
              <a:ea typeface="Calibri" panose="020F0502020204030204"/>
              <a:cs typeface="Arial"/>
            </a:endParaRPr>
          </a:p>
          <a:p>
            <a:pPr marL="342900" indent="-342900">
              <a:buAutoNum type="arabicPeriod"/>
            </a:pPr>
            <a:r>
              <a:rPr lang="cs-CZ" b="1">
                <a:latin typeface="Arial"/>
                <a:cs typeface="Arial"/>
              </a:rPr>
              <a:t>Vytvoření mír a kalkulovaných sloupců (např): </a:t>
            </a:r>
          </a:p>
          <a:p>
            <a:pPr marL="800100" lvl="1" indent="-342900">
              <a:buFont typeface="Arial"/>
              <a:buChar char="•"/>
            </a:pPr>
            <a:r>
              <a:rPr lang="cs-CZ">
                <a:latin typeface="Arial"/>
                <a:cs typeface="Arial"/>
              </a:rPr>
              <a:t>Hodina ve dne</a:t>
            </a:r>
          </a:p>
          <a:p>
            <a:pPr marL="800100" lvl="1" indent="-342900">
              <a:buFont typeface="Arial"/>
              <a:buChar char="•"/>
            </a:pPr>
            <a:r>
              <a:rPr lang="cs-CZ">
                <a:latin typeface="Arial"/>
                <a:cs typeface="Arial"/>
              </a:rPr>
              <a:t>Konkrétní den</a:t>
            </a:r>
          </a:p>
          <a:p>
            <a:pPr marL="800100" lvl="1" indent="-342900">
              <a:buFont typeface="Arial"/>
              <a:buChar char="•"/>
            </a:pPr>
            <a:r>
              <a:rPr lang="cs-CZ">
                <a:latin typeface="Arial"/>
                <a:cs typeface="Arial"/>
              </a:rPr>
              <a:t>Typ dne (víkend/všední den) </a:t>
            </a:r>
          </a:p>
          <a:p>
            <a:pPr marL="800100" lvl="1" indent="-342900">
              <a:lnSpc>
                <a:spcPts val="1575"/>
              </a:lnSpc>
              <a:buFont typeface="Arial"/>
              <a:buChar char="•"/>
            </a:pPr>
            <a:r>
              <a:rPr lang="cs-CZ">
                <a:latin typeface="Arial"/>
                <a:cs typeface="Arial"/>
              </a:rPr>
              <a:t>průměrný počet nehod na den podle toho, zda je to víkend či všední den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342900" lvl="1">
              <a:lnSpc>
                <a:spcPts val="1350"/>
              </a:lnSpc>
            </a:pPr>
            <a:endParaRPr lang="cs-CZ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4D7-B3EF-CE1E-C9CB-4D59E8B22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4065F-BA5F-2DF8-86C2-7714E389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144"/>
            <a:ext cx="10372725" cy="689952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6 - Vizualizace analytické otázky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29E3676-4FC3-37C0-C50D-7370F5F9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cs-CZ" sz="2800">
              <a:latin typeface="Arial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</p:txBody>
      </p:sp>
      <p:pic>
        <p:nvPicPr>
          <p:cNvPr id="3" name="Obrázek 2" descr="Obsah obrázku text, diagram, Vykreslený graf, snímek obrazovky&#10;&#10;Obsah generovaný pomocí AI může být nesprávný.">
            <a:extLst>
              <a:ext uri="{FF2B5EF4-FFF2-40B4-BE49-F238E27FC236}">
                <a16:creationId xmlns:a16="http://schemas.microsoft.com/office/drawing/2014/main" id="{77BD68AA-9C14-2658-3A44-2497F535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87" y="1380124"/>
            <a:ext cx="9515231" cy="53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6DD7-B025-C217-A0DD-AE3D3543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3E75A-B857-AC79-CD50-4C40077F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93" y="743712"/>
            <a:ext cx="10198832" cy="1046256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6 - Interpretace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91CBEE3-0976-61C5-D117-097A5CCB5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10515600" cy="4559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cs-CZ" sz="2800">
              <a:latin typeface="Arial"/>
            </a:endParaRPr>
          </a:p>
          <a:p>
            <a:pPr marL="457200" indent="-457200"/>
            <a:endParaRPr lang="cs-CZ" sz="2400" b="1"/>
          </a:p>
          <a:p>
            <a:pPr marL="342900" lvl="1" indent="0">
              <a:buNone/>
            </a:pPr>
            <a:endParaRPr lang="cs-CZ" sz="2800"/>
          </a:p>
          <a:p>
            <a:pPr marL="170815" indent="-170815"/>
            <a:endParaRPr lang="cs-CZ"/>
          </a:p>
          <a:p>
            <a:pPr marL="170815" indent="-170815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FA5660A-5E05-B75A-D690-7A24E6BC0B0B}"/>
              </a:ext>
            </a:extLst>
          </p:cNvPr>
          <p:cNvSpPr txBox="1"/>
          <p:nvPr/>
        </p:nvSpPr>
        <p:spPr>
          <a:xfrm>
            <a:off x="863844" y="1318143"/>
            <a:ext cx="10050583" cy="7430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Průměrný počet nehod na jeden pracovní den je vyšší (</a:t>
            </a:r>
            <a:r>
              <a:rPr lang="cs-CZ" sz="2000" b="1">
                <a:latin typeface="Arial"/>
                <a:ea typeface="+mn-lt"/>
                <a:cs typeface="Arial"/>
              </a:rPr>
              <a:t>12,57 tis.</a:t>
            </a:r>
            <a:r>
              <a:rPr lang="cs-CZ" sz="2000">
                <a:latin typeface="Arial"/>
                <a:ea typeface="+mn-lt"/>
                <a:cs typeface="Arial"/>
              </a:rPr>
              <a:t>) než o víkendu (</a:t>
            </a:r>
            <a:r>
              <a:rPr lang="cs-CZ" sz="2000" b="1">
                <a:latin typeface="Arial"/>
                <a:ea typeface="+mn-lt"/>
                <a:cs typeface="Arial"/>
              </a:rPr>
              <a:t>10,63 tis.</a:t>
            </a:r>
            <a:r>
              <a:rPr lang="cs-CZ" sz="2000">
                <a:latin typeface="Arial"/>
                <a:ea typeface="+mn-lt"/>
                <a:cs typeface="Arial"/>
              </a:rPr>
              <a:t>), i po přepočtu na počet dní (tzn celkový počet nehod ve všední den / 5 a celkový počet nehod o víkendu / 2)</a:t>
            </a:r>
            <a:endParaRPr lang="cs-CZ" sz="2000">
              <a:latin typeface="Arial"/>
              <a:ea typeface="Calibri" panose="020F0502020204030204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Celkový počet nehod je vyšší ve všední dny, což může souviset s vyšší intenzitou dopravy kvůli dojíždění do práce/školy</a:t>
            </a:r>
            <a:endParaRPr lang="cs-CZ" sz="2000">
              <a:latin typeface="Arial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Během dne (časové rozložení) dochází k nehodám častěji ve špičkách (ráno a odpoledne) během pracovního týdne, zatímco o víkendu jsou hodnoty rovnoměrnější a nižší</a:t>
            </a:r>
            <a:endParaRPr lang="cs-CZ" sz="2000">
              <a:latin typeface="Arial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cs-CZ" sz="2000">
                <a:latin typeface="Arial"/>
                <a:ea typeface="+mn-lt"/>
                <a:cs typeface="Arial"/>
              </a:rPr>
              <a:t>Úterní a páteční dny mají nižší počet nehod ve srovnání s pondělím až čtvrtkem, přičemž středa má nejvíce</a:t>
            </a:r>
            <a:endParaRPr lang="cs-CZ" sz="2000">
              <a:latin typeface="Arial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cs-CZ" sz="2000">
                <a:latin typeface="Arial"/>
                <a:ea typeface="Calibri" panose="020F0502020204030204"/>
                <a:cs typeface="Arial"/>
              </a:rPr>
              <a:t>Možnost navázání na tuto otázku v </a:t>
            </a:r>
            <a:r>
              <a:rPr lang="cs-CZ" sz="2000" err="1">
                <a:latin typeface="Arial"/>
                <a:ea typeface="Calibri" panose="020F0502020204030204"/>
                <a:cs typeface="Arial"/>
              </a:rPr>
              <a:t>CleverMineru</a:t>
            </a:r>
            <a:r>
              <a:rPr lang="cs-CZ" sz="2000">
                <a:latin typeface="Arial"/>
                <a:ea typeface="Calibri" panose="020F0502020204030204"/>
                <a:cs typeface="Arial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cs-CZ" sz="2000">
                <a:ea typeface="+mn-lt"/>
                <a:cs typeface="+mn-lt"/>
              </a:rPr>
              <a:t>„Zvyšuje se pravděpodobnost vážné dopravní nehody během víkendu ve srovnání s pracovním týdnem?“ či ,,Co v kombinaci s typem dne zvyšuje pravděpodobnost nehody?“</a:t>
            </a:r>
          </a:p>
          <a:p>
            <a:pPr marL="914400">
              <a:buFont typeface="Arial"/>
              <a:buChar char="•"/>
            </a:pPr>
            <a:r>
              <a:rPr lang="cs-CZ" sz="2000" b="1">
                <a:ea typeface="+mn-lt"/>
                <a:cs typeface="+mn-lt"/>
              </a:rPr>
              <a:t>Cílový atribut (</a:t>
            </a:r>
            <a:r>
              <a:rPr lang="cs-CZ" sz="2000" b="1" err="1">
                <a:latin typeface="Consolas"/>
                <a:ea typeface="Calibri" panose="020F0502020204030204"/>
                <a:cs typeface="Calibri" panose="020F0502020204030204"/>
              </a:rPr>
              <a:t>target</a:t>
            </a:r>
            <a:r>
              <a:rPr lang="cs-CZ" sz="2000" b="1">
                <a:ea typeface="+mn-lt"/>
                <a:cs typeface="+mn-lt"/>
              </a:rPr>
              <a:t>)</a:t>
            </a:r>
            <a:r>
              <a:rPr lang="cs-CZ" sz="2000">
                <a:ea typeface="+mn-lt"/>
                <a:cs typeface="+mn-lt"/>
              </a:rPr>
              <a:t>: </a:t>
            </a:r>
            <a:r>
              <a:rPr lang="cs-CZ" sz="2000" err="1">
                <a:latin typeface="Consolas"/>
                <a:ea typeface="Calibri" panose="020F0502020204030204"/>
                <a:cs typeface="Calibri" panose="020F0502020204030204"/>
              </a:rPr>
              <a:t>severity_level</a:t>
            </a:r>
            <a:endParaRPr lang="cs-CZ" sz="20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2">
              <a:buFont typeface="Arial"/>
              <a:buChar char="•"/>
            </a:pPr>
            <a:r>
              <a:rPr lang="cs-CZ" sz="2000" b="1">
                <a:ea typeface="+mn-lt"/>
                <a:cs typeface="+mn-lt"/>
              </a:rPr>
              <a:t>Hodnota cíle (</a:t>
            </a:r>
            <a:r>
              <a:rPr lang="cs-CZ" sz="2000" b="1" err="1">
                <a:latin typeface="Consolas"/>
                <a:ea typeface="Calibri" panose="020F0502020204030204"/>
                <a:cs typeface="Calibri" panose="020F0502020204030204"/>
              </a:rPr>
              <a:t>target_value</a:t>
            </a:r>
            <a:r>
              <a:rPr lang="cs-CZ" sz="2000" b="1">
                <a:ea typeface="+mn-lt"/>
                <a:cs typeface="+mn-lt"/>
              </a:rPr>
              <a:t>)</a:t>
            </a:r>
            <a:r>
              <a:rPr lang="cs-CZ" sz="2000">
                <a:ea typeface="+mn-lt"/>
                <a:cs typeface="+mn-lt"/>
              </a:rPr>
              <a:t>: </a:t>
            </a:r>
            <a:r>
              <a:rPr lang="cs-CZ" sz="2000">
                <a:latin typeface="Consolas"/>
                <a:ea typeface="Calibri" panose="020F0502020204030204"/>
                <a:cs typeface="Calibri" panose="020F0502020204030204"/>
              </a:rPr>
              <a:t>'</a:t>
            </a:r>
            <a:r>
              <a:rPr lang="cs-CZ" sz="2000" err="1">
                <a:latin typeface="Consolas"/>
                <a:ea typeface="Calibri" panose="020F0502020204030204"/>
                <a:cs typeface="Calibri" panose="020F0502020204030204"/>
              </a:rPr>
              <a:t>High</a:t>
            </a:r>
            <a:r>
              <a:rPr lang="cs-CZ" sz="2000">
                <a:latin typeface="Consolas"/>
                <a:ea typeface="Calibri" panose="020F0502020204030204"/>
                <a:cs typeface="Calibri" panose="020F0502020204030204"/>
              </a:rPr>
              <a:t>'</a:t>
            </a:r>
            <a:endParaRPr lang="cs-CZ"/>
          </a:p>
          <a:p>
            <a:pPr lvl="2">
              <a:buFont typeface="Arial"/>
              <a:buChar char="•"/>
            </a:pPr>
            <a:r>
              <a:rPr lang="cs-CZ" sz="2000" b="1">
                <a:ea typeface="+mn-lt"/>
                <a:cs typeface="+mn-lt"/>
              </a:rPr>
              <a:t>Podmínka (</a:t>
            </a:r>
            <a:r>
              <a:rPr lang="cs-CZ" sz="2000" b="1" err="1">
                <a:latin typeface="Consolas"/>
                <a:ea typeface="Calibri" panose="020F0502020204030204"/>
                <a:cs typeface="Calibri" panose="020F0502020204030204"/>
              </a:rPr>
              <a:t>cond</a:t>
            </a:r>
            <a:r>
              <a:rPr lang="cs-CZ" sz="2000" b="1">
                <a:ea typeface="+mn-lt"/>
                <a:cs typeface="+mn-lt"/>
              </a:rPr>
              <a:t>)</a:t>
            </a:r>
            <a:r>
              <a:rPr lang="cs-CZ" sz="2000">
                <a:ea typeface="+mn-lt"/>
                <a:cs typeface="+mn-lt"/>
              </a:rPr>
              <a:t>: </a:t>
            </a:r>
            <a:r>
              <a:rPr lang="cs-CZ" sz="2000" err="1">
                <a:latin typeface="Consolas"/>
                <a:ea typeface="Calibri" panose="020F0502020204030204"/>
                <a:cs typeface="Calibri" panose="020F0502020204030204"/>
              </a:rPr>
              <a:t>TypDne</a:t>
            </a:r>
            <a:r>
              <a:rPr lang="cs-CZ" sz="2000">
                <a:ea typeface="+mn-lt"/>
                <a:cs typeface="+mn-lt"/>
              </a:rPr>
              <a:t> (kategorie: </a:t>
            </a:r>
            <a:r>
              <a:rPr lang="cs-CZ" sz="2000">
                <a:latin typeface="Consolas"/>
                <a:ea typeface="Calibri" panose="020F0502020204030204"/>
                <a:cs typeface="Calibri" panose="020F0502020204030204"/>
              </a:rPr>
              <a:t>'Pracovní den'</a:t>
            </a:r>
            <a:r>
              <a:rPr lang="cs-CZ" sz="2000">
                <a:ea typeface="+mn-lt"/>
                <a:cs typeface="+mn-lt"/>
              </a:rPr>
              <a:t> vs. </a:t>
            </a:r>
            <a:r>
              <a:rPr lang="cs-CZ" sz="2000">
                <a:latin typeface="Consolas"/>
                <a:ea typeface="Calibri" panose="020F0502020204030204"/>
                <a:cs typeface="Calibri" panose="020F0502020204030204"/>
              </a:rPr>
              <a:t>'Víkend'</a:t>
            </a:r>
            <a:r>
              <a:rPr lang="cs-CZ" sz="2000">
                <a:ea typeface="+mn-lt"/>
                <a:cs typeface="+mn-lt"/>
              </a:rPr>
              <a:t>)</a:t>
            </a:r>
            <a:endParaRPr lang="cs-CZ"/>
          </a:p>
          <a:p>
            <a:pPr lvl="2">
              <a:buFont typeface="Arial"/>
              <a:buChar char="•"/>
            </a:pPr>
            <a:r>
              <a:rPr lang="cs-CZ" sz="2000" b="1">
                <a:ea typeface="+mn-lt"/>
                <a:cs typeface="+mn-lt"/>
              </a:rPr>
              <a:t>Použitý proces</a:t>
            </a:r>
            <a:r>
              <a:rPr lang="cs-CZ" sz="2000">
                <a:ea typeface="+mn-lt"/>
                <a:cs typeface="+mn-lt"/>
              </a:rPr>
              <a:t>: </a:t>
            </a:r>
            <a:r>
              <a:rPr lang="cs-CZ" sz="2000" err="1">
                <a:latin typeface="Consolas"/>
                <a:ea typeface="Calibri" panose="020F0502020204030204"/>
                <a:cs typeface="Calibri" panose="020F0502020204030204"/>
              </a:rPr>
              <a:t>CFMiner</a:t>
            </a:r>
            <a:endParaRPr lang="cs-CZ"/>
          </a:p>
          <a:p>
            <a:pPr marL="1257300" lvl="2" indent="-342900">
              <a:buFont typeface="Wingdings"/>
              <a:buChar char="§"/>
            </a:pPr>
            <a:endParaRPr lang="cs-CZ" sz="20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cs-CZ" sz="2000">
              <a:latin typeface="Arial"/>
              <a:ea typeface="Calibri" panose="020F0502020204030204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cs-CZ" b="1">
              <a:latin typeface="Arial"/>
              <a:ea typeface="Calibri" panose="020F0502020204030204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685800" lvl="1" indent="-342900">
              <a:lnSpc>
                <a:spcPts val="1350"/>
              </a:lnSpc>
              <a:buFont typeface="Arial"/>
              <a:buChar char="•"/>
            </a:pPr>
            <a:endParaRPr lang="cs-CZ">
              <a:latin typeface="Arial"/>
              <a:cs typeface="Arial"/>
            </a:endParaRPr>
          </a:p>
          <a:p>
            <a:pPr marL="342900" lvl="1">
              <a:lnSpc>
                <a:spcPts val="1350"/>
              </a:lnSpc>
            </a:pPr>
            <a:endParaRPr lang="cs-CZ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46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05809-16C7-76D8-5C3F-23958330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5A97-8D88-21BD-88F8-970AE488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/>
              <a:t>Odpověď na analytickou otázku 7 – znění analytické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5FE997-97A3-B26A-5F27-F893EB44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111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457200" indent="-457200"/>
            <a:endParaRPr lang="cs-CZ" sz="2800">
              <a:latin typeface="Arial"/>
              <a:cs typeface="Arial"/>
            </a:endParaRPr>
          </a:p>
          <a:p>
            <a:pPr marL="457200" indent="-457200"/>
            <a:r>
              <a:rPr lang="cs-CZ" sz="2400" b="1">
                <a:latin typeface="Arial"/>
                <a:cs typeface="Arial"/>
              </a:rPr>
              <a:t>Liší se pravděpodobnost výskytu vážné dopravní nehody v závislosti na kombinaci počasí a státu při různých úrovních teploty?    </a:t>
            </a:r>
            <a:endParaRPr lang="cs-CZ" sz="2400">
              <a:latin typeface="Consolas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endParaRPr lang="cs-CZ" sz="2400">
              <a:latin typeface="Consolas"/>
            </a:endParaRPr>
          </a:p>
          <a:p>
            <a:pPr marL="0" indent="0">
              <a:buNone/>
            </a:pPr>
            <a:endParaRPr lang="cs-CZ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40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BFC5-CFDF-AC08-91AA-A02040D9D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D8D17E-10D0-0F40-E3B9-EC436589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7 -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7A53231-599D-48CD-8F6F-04FA15EF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Načtení dat:</a:t>
            </a:r>
            <a:endParaRPr lang="cs-CZ" sz="18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Arial"/>
                <a:cs typeface="Arial"/>
              </a:rPr>
              <a:t>Dataset</a:t>
            </a:r>
            <a:r>
              <a:rPr lang="cs-CZ">
                <a:latin typeface="Arial"/>
                <a:cs typeface="Arial"/>
              </a:rPr>
              <a:t> načten ze souboru </a:t>
            </a:r>
            <a:r>
              <a:rPr lang="cs-CZ" err="1">
                <a:latin typeface="Consolas"/>
                <a:cs typeface="Arial"/>
              </a:rPr>
              <a:t>newdataset_clean.csv</a:t>
            </a:r>
            <a:r>
              <a:rPr lang="cs-CZ">
                <a:latin typeface="Arial"/>
                <a:cs typeface="Arial"/>
              </a:rPr>
              <a:t> s oddělovačem </a:t>
            </a:r>
            <a:r>
              <a:rPr lang="cs-CZ">
                <a:latin typeface="Consolas"/>
                <a:cs typeface="Arial"/>
              </a:rPr>
              <a:t>;</a:t>
            </a:r>
            <a:r>
              <a:rPr lang="cs-CZ">
                <a:latin typeface="Arial"/>
                <a:cs typeface="Arial"/>
              </a:rPr>
              <a:t>.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Čištění použitých sloupců: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Pro jistotu byly použité sloupce vyčištěny od záznamů s nulovými hodnotami pomocí funkce </a:t>
            </a:r>
            <a:r>
              <a:rPr lang="cs-CZ" err="1">
                <a:latin typeface="Arial"/>
                <a:cs typeface="Arial"/>
              </a:rPr>
              <a:t>df.notna</a:t>
            </a:r>
            <a:r>
              <a:rPr lang="cs-CZ">
                <a:latin typeface="Arial"/>
                <a:cs typeface="Arial"/>
              </a:rPr>
              <a:t>()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Vytvoření kategorií (</a:t>
            </a:r>
            <a:r>
              <a:rPr lang="cs-CZ" sz="1800" b="1" err="1">
                <a:latin typeface="Arial"/>
                <a:cs typeface="Arial"/>
              </a:rPr>
              <a:t>binning</a:t>
            </a:r>
            <a:r>
              <a:rPr lang="cs-CZ" sz="1800" b="1">
                <a:latin typeface="Arial"/>
                <a:cs typeface="Arial"/>
              </a:rPr>
              <a:t>):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Dvě kategorie pro </a:t>
            </a:r>
            <a:r>
              <a:rPr lang="cs-CZ" err="1">
                <a:latin typeface="Arial"/>
                <a:cs typeface="Arial"/>
              </a:rPr>
              <a:t>severitu</a:t>
            </a:r>
            <a:r>
              <a:rPr lang="cs-CZ">
                <a:latin typeface="Arial"/>
                <a:cs typeface="Arial"/>
              </a:rPr>
              <a:t> pojmenovány „</a:t>
            </a:r>
            <a:r>
              <a:rPr lang="cs-CZ" b="1" err="1">
                <a:latin typeface="Arial"/>
                <a:cs typeface="Arial"/>
              </a:rPr>
              <a:t>severity_level</a:t>
            </a:r>
            <a:r>
              <a:rPr lang="cs-CZ">
                <a:latin typeface="Arial"/>
                <a:cs typeface="Arial"/>
              </a:rPr>
              <a:t>“ – 2 = mírná, 4 = vysoká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Šest kategorií pro teplotu namapována na čísla (1 – extrémní mráz, 2 – mírný mráz, 3 – chladno, 4 – mírné počasí, 5 – teplo, 6 – velké horko), název: </a:t>
            </a:r>
            <a:r>
              <a:rPr lang="cs-CZ" b="1" err="1">
                <a:latin typeface="Arial"/>
                <a:cs typeface="Arial"/>
              </a:rPr>
              <a:t>Temperature_cat</a:t>
            </a:r>
            <a:endParaRPr lang="cs-CZ" b="1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Šest kategorií pro počasí namapováno na čísla (1- jasno, 2 – oblačno, 3 – déšť, 4 – sníh, 5 – bouřka, 6 – mlha), název: </a:t>
            </a:r>
            <a:r>
              <a:rPr lang="cs-CZ" b="1" err="1">
                <a:latin typeface="Arial"/>
                <a:cs typeface="Arial"/>
              </a:rPr>
              <a:t>Weather_numeric</a:t>
            </a:r>
            <a:endParaRPr lang="cs-CZ" b="1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Převod závažnosti na kategorie: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Consolas"/>
                <a:cs typeface="Arial"/>
              </a:rPr>
              <a:t>Severity</a:t>
            </a:r>
            <a:r>
              <a:rPr lang="cs-CZ">
                <a:latin typeface="Arial"/>
                <a:cs typeface="Arial"/>
              </a:rPr>
              <a:t> rozděleno na </a:t>
            </a:r>
            <a:r>
              <a:rPr lang="cs-CZ" err="1">
                <a:latin typeface="Arial"/>
                <a:cs typeface="Arial"/>
              </a:rPr>
              <a:t>severity_level</a:t>
            </a:r>
            <a:r>
              <a:rPr lang="cs-CZ">
                <a:latin typeface="Arial"/>
                <a:cs typeface="Arial"/>
              </a:rPr>
              <a:t> – 2 = mírná, 4 = vysoká</a:t>
            </a: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Příprava vstupních a cílových dat:</a:t>
            </a:r>
          </a:p>
          <a:p>
            <a:pPr lvl="1"/>
            <a:r>
              <a:rPr lang="cs-CZ" sz="1500" b="1">
                <a:latin typeface="Arial"/>
                <a:cs typeface="Arial"/>
              </a:rPr>
              <a:t>Využije se tedy: </a:t>
            </a:r>
            <a:r>
              <a:rPr lang="cs-CZ" sz="1500" err="1">
                <a:latin typeface="Arial"/>
                <a:cs typeface="Arial"/>
              </a:rPr>
              <a:t>temperature_cat</a:t>
            </a:r>
            <a:r>
              <a:rPr lang="cs-CZ" sz="1500">
                <a:latin typeface="Arial"/>
                <a:cs typeface="Arial"/>
              </a:rPr>
              <a:t>, </a:t>
            </a:r>
            <a:r>
              <a:rPr lang="cs-CZ" sz="1500" err="1">
                <a:latin typeface="Arial"/>
                <a:cs typeface="Arial"/>
              </a:rPr>
              <a:t>weather_numeric</a:t>
            </a:r>
            <a:r>
              <a:rPr lang="cs-CZ" sz="1500">
                <a:latin typeface="Arial"/>
                <a:cs typeface="Arial"/>
              </a:rPr>
              <a:t>, </a:t>
            </a:r>
            <a:r>
              <a:rPr lang="cs-CZ" sz="1500" err="1">
                <a:latin typeface="Arial"/>
                <a:cs typeface="Arial"/>
              </a:rPr>
              <a:t>severity_level</a:t>
            </a:r>
            <a:r>
              <a:rPr lang="cs-CZ" sz="1500">
                <a:latin typeface="Arial"/>
                <a:cs typeface="Arial"/>
              </a:rPr>
              <a:t> a </a:t>
            </a:r>
            <a:r>
              <a:rPr lang="cs-CZ" sz="1500" err="1">
                <a:latin typeface="Arial"/>
                <a:cs typeface="Arial"/>
              </a:rPr>
              <a:t>state</a:t>
            </a:r>
            <a:r>
              <a:rPr lang="cs-CZ" sz="1500">
                <a:latin typeface="Arial"/>
                <a:cs typeface="Arial"/>
              </a:rPr>
              <a:t> (viz další slidy)</a:t>
            </a:r>
            <a:endParaRPr lang="cs-CZ" sz="1500"/>
          </a:p>
          <a:p>
            <a:pPr marL="0" indent="0">
              <a:buNone/>
            </a:pPr>
            <a:r>
              <a:rPr lang="cs-CZ" sz="20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361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0191C-E940-CCD0-E309-6416DBA6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F7D93-3262-6D43-2264-FCF57294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7 -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5CBD7F-172F-1405-2C5B-A78C8D1F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66754"/>
            <a:ext cx="10372725" cy="46896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2000" b="1">
                <a:latin typeface="Arial"/>
                <a:cs typeface="Arial"/>
              </a:rPr>
              <a:t>Cílem úlohy je zjistit, zda kombinace počasí a geografické polohy (státu) ovlivňuje pravděpodobnost vzniku vážné dopravní nehody za různých teplotních podmínek.</a:t>
            </a:r>
          </a:p>
          <a:p>
            <a:pPr marL="170815" indent="-170815"/>
            <a:r>
              <a:rPr lang="cs-CZ" sz="2000">
                <a:latin typeface="Arial"/>
                <a:cs typeface="Arial"/>
              </a:rPr>
              <a:t>Zkoumáme, zda se pravděpodobnost vysoké závažnosti nehody (</a:t>
            </a:r>
            <a:r>
              <a:rPr lang="cs-CZ" sz="2000" err="1">
                <a:latin typeface="Arial"/>
                <a:cs typeface="Arial"/>
              </a:rPr>
              <a:t>severity_level</a:t>
            </a:r>
            <a:r>
              <a:rPr lang="cs-CZ" sz="2000">
                <a:latin typeface="Arial"/>
                <a:cs typeface="Arial"/>
              </a:rPr>
              <a:t> = </a:t>
            </a:r>
            <a:r>
              <a:rPr lang="cs-CZ" sz="2000" err="1">
                <a:latin typeface="Arial"/>
                <a:cs typeface="Arial"/>
              </a:rPr>
              <a:t>High</a:t>
            </a:r>
            <a:r>
              <a:rPr lang="cs-CZ" sz="2000">
                <a:latin typeface="Arial"/>
                <a:cs typeface="Arial"/>
              </a:rPr>
              <a:t>) významně liší mezi skupinami s nízkými a vysokými teplotami při stejném počasí a v daném státě.</a:t>
            </a:r>
          </a:p>
          <a:p>
            <a:pPr marL="170815" indent="-170815"/>
            <a:r>
              <a:rPr lang="cs-CZ" sz="2000">
                <a:latin typeface="Arial"/>
                <a:cs typeface="Arial"/>
              </a:rPr>
              <a:t>Pro větší pravděpodobnost nalezení pravidla může být antecedentem jen počasí, či jen stát (tzn. </a:t>
            </a:r>
            <a:r>
              <a:rPr lang="cs-CZ" sz="2000" err="1">
                <a:latin typeface="Arial"/>
                <a:cs typeface="Arial"/>
              </a:rPr>
              <a:t>Minlen</a:t>
            </a:r>
            <a:r>
              <a:rPr lang="cs-CZ" sz="2000">
                <a:latin typeface="Arial"/>
                <a:cs typeface="Arial"/>
              </a:rPr>
              <a:t> =1, </a:t>
            </a:r>
            <a:r>
              <a:rPr lang="cs-CZ" sz="2000" err="1">
                <a:latin typeface="Arial"/>
                <a:cs typeface="Arial"/>
              </a:rPr>
              <a:t>maxlen</a:t>
            </a:r>
            <a:r>
              <a:rPr lang="cs-CZ" sz="2000">
                <a:latin typeface="Arial"/>
                <a:cs typeface="Arial"/>
              </a:rPr>
              <a:t> = 2, viz slide s kódem)</a:t>
            </a:r>
          </a:p>
          <a:p>
            <a:pPr marL="170815" indent="-170815"/>
            <a:r>
              <a:rPr lang="cs-CZ" sz="2000">
                <a:latin typeface="Arial"/>
                <a:cs typeface="Arial"/>
              </a:rPr>
              <a:t>Používáme </a:t>
            </a:r>
            <a:r>
              <a:rPr lang="cs-CZ" sz="2000" b="1" err="1">
                <a:latin typeface="Arial"/>
                <a:cs typeface="Arial"/>
              </a:rPr>
              <a:t>CleverMiner</a:t>
            </a:r>
            <a:r>
              <a:rPr lang="cs-CZ" sz="2000" b="1">
                <a:latin typeface="Arial"/>
                <a:cs typeface="Arial"/>
              </a:rPr>
              <a:t> s procesem SD4ftMiner</a:t>
            </a:r>
            <a:r>
              <a:rPr lang="cs-CZ" sz="2000">
                <a:latin typeface="Arial"/>
                <a:cs typeface="Arial"/>
              </a:rPr>
              <a:t>, který umožňuje srovnat dvě skupiny dat (např. chladné vs. teplé počasí) a hledat kombinace atributů (počasí a stát), při kterých se pravděpodobnost vážné nehody významně mění.</a:t>
            </a:r>
            <a:endParaRPr lang="cs-CZ" sz="2000"/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Výsledkem jsou pravidla typu:</a:t>
            </a:r>
            <a:br>
              <a:rPr lang="cs-CZ" sz="2000">
                <a:latin typeface="Arial"/>
                <a:cs typeface="Arial"/>
              </a:rPr>
            </a:br>
            <a:r>
              <a:rPr lang="cs-CZ" sz="2000">
                <a:latin typeface="Arial"/>
                <a:cs typeface="Arial"/>
              </a:rPr>
              <a:t>„Pokud je v Kalifornii zataženo, či jen zataženo, pak je při vysoké teplotě výrazně vyšší pravděpodobnost vážné nehody než při nízké teplotě.“</a:t>
            </a:r>
            <a:endParaRPr lang="cs-CZ" sz="24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72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C7BC-4068-D4E5-35E5-08C2E9DA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FC118-A074-75EB-8C5D-1ACE6857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7 -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- Kód python</a:t>
            </a:r>
            <a:endParaRPr lang="cs-CZ" sz="2700"/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80EF73-637C-F4F2-3AB6-1A77331BA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9" y="2005633"/>
            <a:ext cx="5181600" cy="3198436"/>
          </a:xfrm>
        </p:spPr>
      </p:pic>
      <p:pic>
        <p:nvPicPr>
          <p:cNvPr id="10" name="Picture 9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0F75EE4A-0963-E9AE-F373-E1837989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87" y="3125164"/>
            <a:ext cx="6147957" cy="2917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5F985F-0E42-C6C0-0A4C-F5267E56EF2A}"/>
              </a:ext>
            </a:extLst>
          </p:cNvPr>
          <p:cNvSpPr txBox="1"/>
          <p:nvPr/>
        </p:nvSpPr>
        <p:spPr>
          <a:xfrm>
            <a:off x="312516" y="5347504"/>
            <a:ext cx="329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/>
              <a:t>Definice antecedentu a succedentu </a:t>
            </a:r>
          </a:p>
          <a:p>
            <a:r>
              <a:rPr lang="en-GB"/>
              <a:t>A</a:t>
            </a:r>
            <a:r>
              <a:rPr lang="en-CZ"/>
              <a:t>nt = weather_numeric a state</a:t>
            </a:r>
          </a:p>
          <a:p>
            <a:r>
              <a:rPr lang="en-CZ"/>
              <a:t>Succ = severity_level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8E0CD-E639-36FD-C360-2FD9EA6C4D3E}"/>
              </a:ext>
            </a:extLst>
          </p:cNvPr>
          <p:cNvSpPr txBox="1"/>
          <p:nvPr/>
        </p:nvSpPr>
        <p:spPr>
          <a:xfrm>
            <a:off x="4457587" y="6042535"/>
            <a:ext cx="646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/>
              <a:t>Definice afirst a second setu (temperature_cat – kategorizace teplot)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8B76F-F561-DD63-9DEA-62D056923457}"/>
              </a:ext>
            </a:extLst>
          </p:cNvPr>
          <p:cNvSpPr txBox="1"/>
          <p:nvPr/>
        </p:nvSpPr>
        <p:spPr>
          <a:xfrm>
            <a:off x="5640946" y="1789968"/>
            <a:ext cx="506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b="1"/>
              <a:t>Nalezeno jen JEDNO pravidlo, viz </a:t>
            </a:r>
            <a:r>
              <a:rPr lang="en-GB" b="1"/>
              <a:t>sd4ftminer_question7_output.txt</a:t>
            </a:r>
            <a:endParaRPr lang="en-CZ" b="1"/>
          </a:p>
        </p:txBody>
      </p:sp>
    </p:spTree>
    <p:extLst>
      <p:ext uri="{BB962C8B-B14F-4D97-AF65-F5344CB8AC3E}">
        <p14:creationId xmlns:p14="http://schemas.microsoft.com/office/powerpoint/2010/main" val="334136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1D8A-9F34-E9AF-0600-F11F0AA2F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CAB2D7-CBEF-F114-5856-898B3A93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Arial"/>
                <a:cs typeface="Arial"/>
              </a:rPr>
              <a:t>Příprava dat - Čištění dat – skript </a:t>
            </a:r>
            <a:r>
              <a:rPr lang="cs-CZ">
                <a:latin typeface="Consolas"/>
                <a:cs typeface="Arial"/>
              </a:rPr>
              <a:t>cleaningdataset.py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64BC1-0BD4-4FC4-DA28-C0DDE7A2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5"/>
            <a:ext cx="10801350" cy="44933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fontAlgn="base">
              <a:buAutoNum type="arabicPeriod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Načtení dat:</a:t>
            </a:r>
            <a:endParaRPr lang="cs-CZ" sz="1600">
              <a:solidFill>
                <a:srgbClr val="000000"/>
              </a:solidFill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Načtení původního </a:t>
            </a:r>
            <a:r>
              <a:rPr lang="cs-CZ" sz="1600" err="1">
                <a:solidFill>
                  <a:srgbClr val="000000"/>
                </a:solidFill>
                <a:latin typeface="Arial"/>
                <a:cs typeface="Arial"/>
              </a:rPr>
              <a:t>datasetu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ze souboru 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newdataset_clean.csv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(předchozí verze).</a:t>
            </a:r>
          </a:p>
          <a:p>
            <a:pPr marL="342900" indent="-342900">
              <a:buAutoNum type="arabicPeriod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Identifikace číselných sloupců: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Vybrány sloupce, které mají obsahovat </a:t>
            </a: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pouze číselné hodnoty:</a:t>
            </a:r>
            <a:endParaRPr lang="cs-CZ" sz="1600">
              <a:latin typeface="Arial"/>
              <a:cs typeface="Arial"/>
            </a:endParaRPr>
          </a:p>
          <a:p>
            <a:pPr marL="856615" lvl="2" indent="-170815">
              <a:buFont typeface="Wingdings" panose="020F0302020204030204"/>
              <a:buChar char="§"/>
            </a:pP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Temperature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(F)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Wind_Chill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(F)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Humidity(%)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Pressure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(in)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Visibility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(mi)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Wind_Speed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mph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cs-CZ" sz="1600" err="1">
                <a:solidFill>
                  <a:srgbClr val="000000"/>
                </a:solidFill>
                <a:latin typeface="Consolas"/>
                <a:cs typeface="Arial"/>
              </a:rPr>
              <a:t>Precipitation</a:t>
            </a:r>
            <a:r>
              <a:rPr lang="cs-CZ" sz="1600">
                <a:solidFill>
                  <a:srgbClr val="000000"/>
                </a:solidFill>
                <a:latin typeface="Consolas"/>
                <a:cs typeface="Arial"/>
              </a:rPr>
              <a:t>(in)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170815" indent="-342900">
              <a:buAutoNum type="arabicPeriod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Převod na čísla:</a:t>
            </a:r>
            <a:endParaRPr lang="cs-CZ" sz="1600">
              <a:solidFill>
                <a:srgbClr val="000000"/>
              </a:solidFill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Každý vybraný sloupec:</a:t>
            </a:r>
            <a:endParaRPr lang="cs-CZ" sz="1600">
              <a:latin typeface="Arial"/>
              <a:cs typeface="Arial"/>
            </a:endParaRPr>
          </a:p>
          <a:p>
            <a:pPr marL="856615" lvl="2" indent="-170815">
              <a:buFont typeface="Wingdings" panose="020F0302020204030204"/>
              <a:buChar char="§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Nahrazení čárek tečkami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(pro desetinná čísla).</a:t>
            </a:r>
            <a:endParaRPr lang="cs-CZ" sz="1600">
              <a:latin typeface="Arial"/>
              <a:cs typeface="Arial"/>
            </a:endParaRPr>
          </a:p>
          <a:p>
            <a:pPr marL="856615" lvl="2" indent="-170815">
              <a:buFont typeface="Wingdings" panose="020F0302020204030204"/>
              <a:buChar char="§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Ořezání mezer.</a:t>
            </a:r>
            <a:endParaRPr lang="cs-CZ" sz="1600">
              <a:latin typeface="Arial"/>
              <a:cs typeface="Arial"/>
            </a:endParaRPr>
          </a:p>
          <a:p>
            <a:pPr marL="856615" lvl="2" indent="-170815">
              <a:buFont typeface="Wingdings" panose="020F0302020204030204"/>
              <a:buChar char="§"/>
            </a:pP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Pokus o převod na číslo → pokud selže, nastaví hodnotu </a:t>
            </a:r>
            <a:r>
              <a:rPr lang="cs-CZ" sz="1600" b="1" err="1">
                <a:solidFill>
                  <a:srgbClr val="000000"/>
                </a:solidFill>
                <a:latin typeface="Arial"/>
                <a:cs typeface="Arial"/>
              </a:rPr>
              <a:t>NaN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cs-CZ" sz="1600">
              <a:latin typeface="Arial"/>
              <a:cs typeface="Arial"/>
            </a:endParaRPr>
          </a:p>
          <a:p>
            <a:pPr marL="856615" lvl="2" indent="-170815">
              <a:buFont typeface="Wingdings" panose="020F0302020204030204"/>
              <a:buChar char="§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Odstranění chybných řádků: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Odstraněny všechny řádky, kde zůstal </a:t>
            </a:r>
            <a:r>
              <a:rPr lang="cs-CZ" sz="1600" b="1" err="1">
                <a:solidFill>
                  <a:srgbClr val="000000"/>
                </a:solidFill>
                <a:latin typeface="Arial"/>
                <a:cs typeface="Arial"/>
              </a:rPr>
              <a:t>NaN</a:t>
            </a: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 v číselných sloupcích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(tj. kde byla původně nečíselná hodnota).</a:t>
            </a:r>
            <a:endParaRPr lang="cs-CZ" sz="160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Uložení vyčištěného </a:t>
            </a:r>
            <a:r>
              <a:rPr lang="cs-CZ" sz="1600" b="1" err="1">
                <a:solidFill>
                  <a:srgbClr val="000000"/>
                </a:solidFill>
                <a:latin typeface="Arial"/>
                <a:cs typeface="Arial"/>
              </a:rPr>
              <a:t>datasetu</a:t>
            </a:r>
            <a:r>
              <a:rPr lang="cs-CZ" sz="160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cs-CZ" sz="1600">
              <a:latin typeface="Arial"/>
              <a:cs typeface="Arial"/>
            </a:endParaRPr>
          </a:p>
          <a:p>
            <a:pPr marL="513715" lvl="1" indent="-170815">
              <a:buFont typeface="Courier New" panose="020F0302020204030204"/>
              <a:buChar char="o"/>
            </a:pPr>
            <a:r>
              <a:rPr lang="cs-CZ" sz="1600" err="1">
                <a:solidFill>
                  <a:srgbClr val="000000"/>
                </a:solidFill>
                <a:latin typeface="Arial"/>
                <a:cs typeface="Arial"/>
              </a:rPr>
              <a:t>Dataset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uložen do nového souboru </a:t>
            </a:r>
            <a:r>
              <a:rPr lang="cs-CZ" sz="1600" b="1">
                <a:solidFill>
                  <a:srgbClr val="000000"/>
                </a:solidFill>
                <a:latin typeface="Consolas"/>
                <a:cs typeface="Arial"/>
              </a:rPr>
              <a:t>newdataset_clean.csv</a:t>
            </a:r>
            <a:r>
              <a:rPr lang="cs-CZ" sz="1600">
                <a:solidFill>
                  <a:srgbClr val="000000"/>
                </a:solidFill>
                <a:latin typeface="Arial"/>
                <a:cs typeface="Arial"/>
              </a:rPr>
              <a:t> pro další zpracování.</a:t>
            </a:r>
            <a:endParaRPr lang="cs-CZ" sz="160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cs-CZ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1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1E9BF-472A-4CB7-34AC-E52C08DB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924D9-7BD0-CF97-68C7-CF928F67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7 -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 – definice antecedentu, </a:t>
            </a:r>
            <a:r>
              <a:rPr lang="cs-CZ" sz="2400" err="1">
                <a:latin typeface="Arial"/>
                <a:cs typeface="Arial"/>
              </a:rPr>
              <a:t>succedentu</a:t>
            </a:r>
            <a:r>
              <a:rPr lang="cs-CZ" sz="2400">
                <a:latin typeface="Arial"/>
                <a:cs typeface="Arial"/>
              </a:rPr>
              <a:t> a celého algoritmu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CDBFD8-2C04-1416-AD8E-BEB98132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921" y="1879262"/>
            <a:ext cx="10630157" cy="49787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600"/>
              <a:t>Používáme algoritmus </a:t>
            </a:r>
            <a:r>
              <a:rPr lang="cs-CZ" sz="1600" b="1"/>
              <a:t>SD4ftMiner</a:t>
            </a:r>
            <a:r>
              <a:rPr lang="cs-CZ" sz="1600"/>
              <a:t> pro dolování pravidel </a:t>
            </a:r>
          </a:p>
          <a:p>
            <a:pPr marL="170815" indent="-170815"/>
            <a:r>
              <a:rPr lang="cs-CZ" sz="1600"/>
              <a:t>Zkoumáme tedy, kdy a jak se liší pravděpodobnost závažné nehody, pokud se změní určité podmínky (např. počasí, teplota apod.)</a:t>
            </a:r>
            <a:endParaRPr lang="cs-CZ" sz="1600" b="1"/>
          </a:p>
          <a:p>
            <a:pPr marL="170815" indent="-170815"/>
            <a:r>
              <a:rPr lang="cs-CZ" sz="1600" b="1"/>
              <a:t>V </a:t>
            </a:r>
            <a:r>
              <a:rPr lang="cs-CZ" sz="1600" b="1" err="1"/>
              <a:t>antecendu</a:t>
            </a:r>
            <a:r>
              <a:rPr lang="cs-CZ" sz="1600" b="1"/>
              <a:t>:</a:t>
            </a:r>
          </a:p>
          <a:p>
            <a:pPr marL="513706" lvl="1" indent="-170815"/>
            <a:r>
              <a:rPr lang="cs-CZ" sz="1600" err="1"/>
              <a:t>Weather_numeric</a:t>
            </a:r>
            <a:r>
              <a:rPr lang="cs-CZ" sz="1600"/>
              <a:t> typ </a:t>
            </a:r>
            <a:r>
              <a:rPr lang="cs-CZ" sz="1600" b="1" err="1"/>
              <a:t>sequence</a:t>
            </a:r>
            <a:r>
              <a:rPr lang="cs-CZ" sz="1600" b="1"/>
              <a:t> – </a:t>
            </a:r>
            <a:r>
              <a:rPr lang="cs-CZ" sz="1600" b="1" err="1"/>
              <a:t>minlen</a:t>
            </a:r>
            <a:r>
              <a:rPr lang="cs-CZ" sz="1600" b="1"/>
              <a:t>: 1, </a:t>
            </a:r>
            <a:r>
              <a:rPr lang="cs-CZ" sz="1600" b="1" err="1"/>
              <a:t>maxlen</a:t>
            </a:r>
            <a:r>
              <a:rPr lang="cs-CZ" sz="1600" b="1"/>
              <a:t>: 2 </a:t>
            </a:r>
            <a:r>
              <a:rPr lang="cs-CZ" sz="1600" b="1">
                <a:sym typeface="Wingdings" pitchFamily="2" charset="2"/>
              </a:rPr>
              <a:t> použita </a:t>
            </a:r>
            <a:r>
              <a:rPr lang="cs-CZ" sz="1600" b="1" err="1">
                <a:sym typeface="Wingdings" pitchFamily="2" charset="2"/>
              </a:rPr>
              <a:t>sequence</a:t>
            </a:r>
            <a:r>
              <a:rPr lang="cs-CZ" sz="1600" b="1">
                <a:sym typeface="Wingdings" pitchFamily="2" charset="2"/>
              </a:rPr>
              <a:t>, </a:t>
            </a:r>
            <a:r>
              <a:rPr lang="cs-CZ" sz="1600">
                <a:sym typeface="Wingdings" pitchFamily="2" charset="2"/>
              </a:rPr>
              <a:t>protože se hodí sledovat kombinaci za sebou jdoucích typů počasí, např. jasno a oblačno</a:t>
            </a:r>
          </a:p>
          <a:p>
            <a:pPr marL="513706" lvl="1" indent="-170815"/>
            <a:r>
              <a:rPr lang="cs-CZ" sz="1600" err="1">
                <a:sym typeface="Wingdings" pitchFamily="2" charset="2"/>
              </a:rPr>
              <a:t>State</a:t>
            </a:r>
            <a:r>
              <a:rPr lang="cs-CZ" sz="1600">
                <a:sym typeface="Wingdings" pitchFamily="2" charset="2"/>
              </a:rPr>
              <a:t> jako </a:t>
            </a:r>
            <a:r>
              <a:rPr lang="cs-CZ" sz="1600" err="1">
                <a:sym typeface="Wingdings" pitchFamily="2" charset="2"/>
              </a:rPr>
              <a:t>subset</a:t>
            </a:r>
            <a:r>
              <a:rPr lang="cs-CZ" sz="1600">
                <a:sym typeface="Wingdings" pitchFamily="2" charset="2"/>
              </a:rPr>
              <a:t> – 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: 1, 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: 1   zajímá mě vždy jen jeden stát</a:t>
            </a:r>
          </a:p>
          <a:p>
            <a:pPr marL="513706" lvl="1" indent="-170815"/>
            <a:r>
              <a:rPr lang="cs-CZ" sz="1600">
                <a:sym typeface="Wingdings" pitchFamily="2" charset="2"/>
              </a:rPr>
              <a:t>Celý antecedent má 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 = 1, 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 = 2  může se jednat o kombinaci státu a počasí, nebo jen jednoho z nich</a:t>
            </a:r>
          </a:p>
          <a:p>
            <a:pPr marL="170815" indent="-170815"/>
            <a:r>
              <a:rPr lang="cs-CZ" sz="1600" b="1" err="1"/>
              <a:t>Succedent</a:t>
            </a:r>
            <a:r>
              <a:rPr lang="cs-CZ" sz="1600" b="1"/>
              <a:t>: </a:t>
            </a:r>
            <a:r>
              <a:rPr lang="cs-CZ" sz="1600" err="1"/>
              <a:t>severity_level</a:t>
            </a:r>
            <a:r>
              <a:rPr lang="cs-CZ" sz="1600"/>
              <a:t> </a:t>
            </a:r>
            <a:r>
              <a:rPr lang="cs-CZ" sz="1600">
                <a:sym typeface="Wingdings" pitchFamily="2" charset="2"/>
              </a:rPr>
              <a:t> sleduji závažnost nehody, použit </a:t>
            </a:r>
            <a:r>
              <a:rPr lang="cs-CZ" sz="1600" err="1">
                <a:sym typeface="Wingdings" pitchFamily="2" charset="2"/>
              </a:rPr>
              <a:t>subset</a:t>
            </a:r>
            <a:r>
              <a:rPr lang="cs-CZ" sz="1600">
                <a:sym typeface="Wingdings" pitchFamily="2" charset="2"/>
              </a:rPr>
              <a:t> o maximální délce jedna (nízká/vážná)</a:t>
            </a:r>
          </a:p>
          <a:p>
            <a:pPr marL="170824" indent="-170815">
              <a:buFont typeface="Courier New" panose="020B0604020202020204" pitchFamily="34" charset="0"/>
              <a:buChar char="o"/>
            </a:pPr>
            <a:r>
              <a:rPr lang="cs-CZ" sz="1600" b="1" err="1">
                <a:sym typeface="Wingdings" pitchFamily="2" charset="2"/>
              </a:rPr>
              <a:t>First</a:t>
            </a:r>
            <a:r>
              <a:rPr lang="cs-CZ" sz="1600" b="1">
                <a:sym typeface="Wingdings" pitchFamily="2" charset="2"/>
              </a:rPr>
              <a:t> set: </a:t>
            </a:r>
            <a:r>
              <a:rPr lang="cs-CZ" sz="1600">
                <a:sym typeface="Wingdings" pitchFamily="2" charset="2"/>
              </a:rPr>
              <a:t>{'</a:t>
            </a:r>
            <a:r>
              <a:rPr lang="cs-CZ" sz="1600" err="1">
                <a:sym typeface="Wingdings" pitchFamily="2" charset="2"/>
              </a:rPr>
              <a:t>name</a:t>
            </a:r>
            <a:r>
              <a:rPr lang="cs-CZ" sz="1600">
                <a:sym typeface="Wingdings" pitchFamily="2" charset="2"/>
              </a:rPr>
              <a:t>': '</a:t>
            </a:r>
            <a:r>
              <a:rPr lang="cs-CZ" sz="1600" err="1">
                <a:sym typeface="Wingdings" pitchFamily="2" charset="2"/>
              </a:rPr>
              <a:t>Temperature_cat</a:t>
            </a:r>
            <a:r>
              <a:rPr lang="cs-CZ" sz="1600">
                <a:sym typeface="Wingdings" pitchFamily="2" charset="2"/>
              </a:rPr>
              <a:t>', 'type': '</a:t>
            </a:r>
            <a:r>
              <a:rPr lang="cs-CZ" sz="1600" err="1">
                <a:sym typeface="Wingdings" pitchFamily="2" charset="2"/>
              </a:rPr>
              <a:t>lcut</a:t>
            </a:r>
            <a:r>
              <a:rPr lang="cs-CZ" sz="1600">
                <a:sym typeface="Wingdings" pitchFamily="2" charset="2"/>
              </a:rPr>
              <a:t>', '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': 1, '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': 3}</a:t>
            </a:r>
          </a:p>
          <a:p>
            <a:pPr marL="170824" indent="-170815">
              <a:buFont typeface="Courier New" panose="020B0604020202020204" pitchFamily="34" charset="0"/>
              <a:buChar char="o"/>
            </a:pPr>
            <a:r>
              <a:rPr lang="cs-CZ" sz="1600" b="1">
                <a:sym typeface="Wingdings" pitchFamily="2" charset="2"/>
              </a:rPr>
              <a:t>Second set: </a:t>
            </a:r>
            <a:r>
              <a:rPr lang="cs-CZ" sz="1600">
                <a:sym typeface="Wingdings" pitchFamily="2" charset="2"/>
              </a:rPr>
              <a:t>{'</a:t>
            </a:r>
            <a:r>
              <a:rPr lang="cs-CZ" sz="1600" err="1">
                <a:sym typeface="Wingdings" pitchFamily="2" charset="2"/>
              </a:rPr>
              <a:t>name</a:t>
            </a:r>
            <a:r>
              <a:rPr lang="cs-CZ" sz="1600">
                <a:sym typeface="Wingdings" pitchFamily="2" charset="2"/>
              </a:rPr>
              <a:t>': '</a:t>
            </a:r>
            <a:r>
              <a:rPr lang="cs-CZ" sz="1600" err="1">
                <a:sym typeface="Wingdings" pitchFamily="2" charset="2"/>
              </a:rPr>
              <a:t>Temperature_cat</a:t>
            </a:r>
            <a:r>
              <a:rPr lang="cs-CZ" sz="1600">
                <a:sym typeface="Wingdings" pitchFamily="2" charset="2"/>
              </a:rPr>
              <a:t>', 'type': '</a:t>
            </a:r>
            <a:r>
              <a:rPr lang="cs-CZ" sz="1600" err="1">
                <a:sym typeface="Wingdings" pitchFamily="2" charset="2"/>
              </a:rPr>
              <a:t>rcut</a:t>
            </a:r>
            <a:r>
              <a:rPr lang="cs-CZ" sz="1600">
                <a:sym typeface="Wingdings" pitchFamily="2" charset="2"/>
              </a:rPr>
              <a:t>', '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': 1, '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': 3}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600">
                <a:sym typeface="Wingdings" pitchFamily="2" charset="2"/>
              </a:rPr>
              <a:t>Použity </a:t>
            </a:r>
            <a:r>
              <a:rPr lang="cs-CZ" sz="1600" err="1">
                <a:sym typeface="Wingdings" pitchFamily="2" charset="2"/>
              </a:rPr>
              <a:t>lcut</a:t>
            </a:r>
            <a:r>
              <a:rPr lang="cs-CZ" sz="1600">
                <a:sym typeface="Wingdings" pitchFamily="2" charset="2"/>
              </a:rPr>
              <a:t> a </a:t>
            </a:r>
            <a:r>
              <a:rPr lang="cs-CZ" sz="1600" err="1">
                <a:sym typeface="Wingdings" pitchFamily="2" charset="2"/>
              </a:rPr>
              <a:t>rcut</a:t>
            </a:r>
            <a:r>
              <a:rPr lang="cs-CZ" sz="1600">
                <a:sym typeface="Wingdings" pitchFamily="2" charset="2"/>
              </a:rPr>
              <a:t> z důvodu sledování extrémů počasí, kategorií je 6, proto 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 vždy 3</a:t>
            </a:r>
            <a:endParaRPr lang="cs-CZ" sz="1600"/>
          </a:p>
          <a:p>
            <a:pPr marL="170815" indent="-170815"/>
            <a:r>
              <a:rPr lang="cs-CZ" sz="1600" b="1"/>
              <a:t>Base1 a Base2 = 500</a:t>
            </a:r>
            <a:r>
              <a:rPr lang="cs-CZ" sz="1600"/>
              <a:t>: pravidlo se musí vyskytovat </a:t>
            </a:r>
            <a:r>
              <a:rPr lang="cs-CZ" sz="1600" b="1"/>
              <a:t>alespoň ve 500 případech</a:t>
            </a:r>
            <a:r>
              <a:rPr lang="cs-CZ" sz="1600"/>
              <a:t> (minimální absolutní četnost).</a:t>
            </a:r>
          </a:p>
          <a:p>
            <a:pPr marL="170815" indent="-170815"/>
            <a:r>
              <a:rPr lang="cs-CZ" sz="1600" b="1" err="1"/>
              <a:t>Ratiopim</a:t>
            </a:r>
            <a:r>
              <a:rPr lang="cs-CZ" sz="1600" b="1"/>
              <a:t> = 1.1 → pravidlo musí znamenat aspoň 10% relativní nárůst pravděpodobnosti proti tomu druhému, aby bylo zajímavé.</a:t>
            </a:r>
            <a:endParaRPr lang="cs-CZ" sz="1600"/>
          </a:p>
          <a:p>
            <a:pPr marL="170815" indent="-170815"/>
            <a:endParaRPr lang="cs-CZ" sz="1600"/>
          </a:p>
          <a:p>
            <a:pPr marL="170815" indent="-170815"/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197455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84A1-DEDC-B128-35E3-CC1BD6D0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3AEFC-4F1D-7D80-7917-8EF7B83C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506589" cy="720843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7 - Výsledky detail – Pravidlo ID 1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E4C92C-3C0B-92FC-6FF5-AB28D2044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56238BA0-565A-0375-ED6A-0499AB37E259}"/>
              </a:ext>
            </a:extLst>
          </p:cNvPr>
          <p:cNvSpPr txBox="1">
            <a:spLocks/>
          </p:cNvSpPr>
          <p:nvPr/>
        </p:nvSpPr>
        <p:spPr>
          <a:xfrm>
            <a:off x="704334" y="1313076"/>
            <a:ext cx="10640454" cy="5053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b="1" u="sng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Pravidlo ID 1: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cs-CZ" sz="2400" err="1">
                <a:latin typeface="Arial"/>
                <a:ea typeface="Calibri"/>
                <a:cs typeface="Arial"/>
              </a:rPr>
              <a:t>Weather_numeric</a:t>
            </a:r>
            <a:r>
              <a:rPr lang="cs-CZ" sz="2400">
                <a:latin typeface="Arial"/>
                <a:ea typeface="Calibri"/>
                <a:cs typeface="Arial"/>
              </a:rPr>
              <a:t>(1 2) → </a:t>
            </a:r>
            <a:r>
              <a:rPr lang="cs-CZ" sz="2400" err="1">
                <a:latin typeface="Arial"/>
                <a:ea typeface="Calibri"/>
                <a:cs typeface="Arial"/>
              </a:rPr>
              <a:t>Severity</a:t>
            </a:r>
            <a:r>
              <a:rPr lang="cs-CZ" sz="2400">
                <a:latin typeface="Arial"/>
                <a:ea typeface="Calibri"/>
                <a:cs typeface="Arial"/>
              </a:rPr>
              <a:t>(</a:t>
            </a:r>
            <a:r>
              <a:rPr lang="cs-CZ" sz="2400" err="1">
                <a:latin typeface="Arial"/>
                <a:ea typeface="Calibri"/>
                <a:cs typeface="Arial"/>
              </a:rPr>
              <a:t>High</a:t>
            </a:r>
            <a:r>
              <a:rPr lang="cs-CZ" sz="2400">
                <a:latin typeface="Arial"/>
                <a:ea typeface="Calibri"/>
                <a:cs typeface="Arial"/>
              </a:rPr>
              <a:t>)</a:t>
            </a:r>
          </a:p>
          <a:p>
            <a:pPr marL="170815" indent="-170815"/>
            <a:r>
              <a:rPr lang="cs-CZ" sz="2400" b="1" err="1">
                <a:latin typeface="Arial"/>
                <a:ea typeface="Calibri"/>
                <a:cs typeface="Arial"/>
              </a:rPr>
              <a:t>Confidence</a:t>
            </a:r>
            <a:r>
              <a:rPr lang="cs-CZ" sz="2400" b="1">
                <a:latin typeface="Arial"/>
                <a:ea typeface="Calibri"/>
                <a:cs typeface="Arial"/>
              </a:rPr>
              <a:t> (spolehlivost):</a:t>
            </a:r>
            <a:r>
              <a:rPr lang="cs-CZ" sz="2400">
                <a:latin typeface="Arial"/>
                <a:ea typeface="Calibri"/>
                <a:cs typeface="Arial"/>
              </a:rPr>
              <a:t> </a:t>
            </a:r>
            <a:r>
              <a:rPr lang="en-CZ" sz="2000"/>
              <a:t>0.033 (3,3 %)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CONF1 = 0.033 (3.3 %)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→ </a:t>
            </a:r>
            <a:r>
              <a:rPr lang="cs-CZ" sz="2400">
                <a:latin typeface="Arial"/>
                <a:ea typeface="Calibri"/>
                <a:cs typeface="Arial"/>
              </a:rPr>
              <a:t>při chladnějších teplotách a jasnu/oblačnu byla pravděpodobnost vážné nehody 3,3 %.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CONF2 = 0.020 (2.0 %)</a:t>
            </a: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→ </a:t>
            </a:r>
            <a:r>
              <a:rPr lang="cs-CZ" sz="2400">
                <a:latin typeface="Arial"/>
                <a:ea typeface="Calibri"/>
                <a:cs typeface="Arial"/>
              </a:rPr>
              <a:t>při vyšších teplotách a jasnu/oblačnu jen 2,0 %.</a:t>
            </a:r>
          </a:p>
          <a:p>
            <a:pPr marL="170815" indent="-170815"/>
            <a:r>
              <a:rPr lang="cs-CZ" sz="2400" b="1" err="1">
                <a:latin typeface="Arial"/>
                <a:ea typeface="Calibri"/>
                <a:cs typeface="Arial"/>
              </a:rPr>
              <a:t>DeltaConf</a:t>
            </a:r>
            <a:r>
              <a:rPr lang="cs-CZ" sz="2400" b="1">
                <a:latin typeface="Arial"/>
                <a:ea typeface="Calibri"/>
                <a:cs typeface="Arial"/>
              </a:rPr>
              <a:t> (absolutní rozdíl): +0.014</a:t>
            </a:r>
          </a:p>
          <a:p>
            <a:pPr marL="170815" indent="-170815"/>
            <a:r>
              <a:rPr lang="cs-CZ" sz="2400" b="1" err="1">
                <a:latin typeface="Arial"/>
                <a:ea typeface="Calibri"/>
                <a:cs typeface="Arial"/>
              </a:rPr>
              <a:t>RatioConf</a:t>
            </a:r>
            <a:r>
              <a:rPr lang="cs-CZ" sz="2400" b="1">
                <a:latin typeface="Arial"/>
                <a:ea typeface="Calibri"/>
                <a:cs typeface="Arial"/>
              </a:rPr>
              <a:t> (relativní rozdíl): 1.682</a:t>
            </a:r>
          </a:p>
          <a:p>
            <a:pPr marL="170815" indent="-170815"/>
            <a:endParaRPr lang="cs-CZ" sz="2400" b="1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400" b="1">
                <a:latin typeface="Arial"/>
                <a:ea typeface="Calibri"/>
                <a:cs typeface="Arial"/>
              </a:rPr>
              <a:t>Interpretace a význam:</a:t>
            </a:r>
            <a:endParaRPr lang="cs-CZ" sz="2400"/>
          </a:p>
          <a:p>
            <a:pPr marL="513715" lvl="1" indent="-170815"/>
            <a:r>
              <a:rPr lang="en-GB" sz="2400"/>
              <a:t>I za „</a:t>
            </a:r>
            <a:r>
              <a:rPr lang="en-GB" sz="2400" err="1"/>
              <a:t>dobrého</a:t>
            </a:r>
            <a:r>
              <a:rPr lang="en-GB" sz="2400"/>
              <a:t> </a:t>
            </a:r>
            <a:r>
              <a:rPr lang="en-GB" sz="2400" err="1"/>
              <a:t>počasí</a:t>
            </a:r>
            <a:r>
              <a:rPr lang="en-GB" sz="2400"/>
              <a:t>“ (bez </a:t>
            </a:r>
            <a:r>
              <a:rPr lang="en-GB" sz="2400" err="1"/>
              <a:t>deště</a:t>
            </a:r>
            <a:r>
              <a:rPr lang="en-GB" sz="2400"/>
              <a:t>, </a:t>
            </a:r>
            <a:r>
              <a:rPr lang="en-GB" sz="2400" err="1"/>
              <a:t>mlhy</a:t>
            </a:r>
            <a:r>
              <a:rPr lang="en-GB" sz="2400"/>
              <a:t> </a:t>
            </a:r>
            <a:r>
              <a:rPr lang="en-GB" sz="2400" err="1"/>
              <a:t>či</a:t>
            </a:r>
            <a:r>
              <a:rPr lang="en-GB" sz="2400"/>
              <a:t> </a:t>
            </a:r>
            <a:r>
              <a:rPr lang="en-GB" sz="2400" err="1"/>
              <a:t>sněhu</a:t>
            </a:r>
            <a:r>
              <a:rPr lang="en-GB" sz="2400"/>
              <a:t>) </a:t>
            </a:r>
            <a:r>
              <a:rPr lang="en-GB" sz="2400" err="1"/>
              <a:t>může</a:t>
            </a:r>
            <a:r>
              <a:rPr lang="en-GB" sz="2400"/>
              <a:t> </a:t>
            </a:r>
            <a:r>
              <a:rPr lang="en-GB" sz="2400" b="1" err="1"/>
              <a:t>nízká</a:t>
            </a:r>
            <a:r>
              <a:rPr lang="en-GB" sz="2400" b="1"/>
              <a:t> </a:t>
            </a:r>
            <a:r>
              <a:rPr lang="en-GB" sz="2400" b="1" err="1"/>
              <a:t>teplota</a:t>
            </a:r>
            <a:r>
              <a:rPr lang="en-GB" sz="2400" b="1"/>
              <a:t> </a:t>
            </a:r>
            <a:r>
              <a:rPr lang="en-GB" sz="2400" b="1" err="1"/>
              <a:t>představovat</a:t>
            </a:r>
            <a:r>
              <a:rPr lang="en-GB" sz="2400" b="1"/>
              <a:t> </a:t>
            </a:r>
            <a:r>
              <a:rPr lang="en-GB" sz="2400" b="1" err="1"/>
              <a:t>skryté</a:t>
            </a:r>
            <a:r>
              <a:rPr lang="en-GB" sz="2400" b="1"/>
              <a:t> </a:t>
            </a:r>
            <a:r>
              <a:rPr lang="en-GB" sz="2400" b="1" err="1"/>
              <a:t>riziko</a:t>
            </a:r>
            <a:r>
              <a:rPr lang="en-GB" sz="2400"/>
              <a:t> – </a:t>
            </a:r>
            <a:r>
              <a:rPr lang="en-GB" sz="2400" err="1"/>
              <a:t>např</a:t>
            </a:r>
            <a:r>
              <a:rPr lang="en-GB" sz="2400"/>
              <a:t>. </a:t>
            </a:r>
            <a:r>
              <a:rPr lang="en-GB" sz="2400" err="1"/>
              <a:t>kluzké</a:t>
            </a:r>
            <a:r>
              <a:rPr lang="en-GB" sz="2400"/>
              <a:t> </a:t>
            </a:r>
            <a:r>
              <a:rPr lang="en-GB" sz="2400" err="1"/>
              <a:t>vozovky</a:t>
            </a:r>
            <a:r>
              <a:rPr lang="en-GB" sz="2400"/>
              <a:t>, </a:t>
            </a:r>
            <a:r>
              <a:rPr lang="en-GB" sz="2400" err="1"/>
              <a:t>mikroled</a:t>
            </a:r>
            <a:r>
              <a:rPr lang="en-GB" sz="2400"/>
              <a:t>, </a:t>
            </a:r>
            <a:r>
              <a:rPr lang="en-GB" sz="2400" err="1"/>
              <a:t>snížená</a:t>
            </a:r>
            <a:r>
              <a:rPr lang="en-GB" sz="2400"/>
              <a:t> </a:t>
            </a:r>
            <a:r>
              <a:rPr lang="en-GB" sz="2400" err="1"/>
              <a:t>reakce</a:t>
            </a:r>
            <a:r>
              <a:rPr lang="en-GB" sz="2400"/>
              <a:t> </a:t>
            </a:r>
            <a:r>
              <a:rPr lang="en-GB" sz="2400" err="1"/>
              <a:t>řidičů</a:t>
            </a:r>
            <a:r>
              <a:rPr lang="en-GB" sz="2400"/>
              <a:t>.</a:t>
            </a:r>
            <a:br>
              <a:rPr lang="en-GB" sz="2400"/>
            </a:br>
            <a:r>
              <a:rPr lang="en-GB" sz="2400" err="1"/>
              <a:t>Riziko</a:t>
            </a:r>
            <a:r>
              <a:rPr lang="en-GB" sz="2400"/>
              <a:t> </a:t>
            </a:r>
            <a:r>
              <a:rPr lang="en-GB" sz="2400" err="1"/>
              <a:t>závažné</a:t>
            </a:r>
            <a:r>
              <a:rPr lang="en-GB" sz="2400"/>
              <a:t> </a:t>
            </a:r>
            <a:r>
              <a:rPr lang="en-GB" sz="2400" err="1"/>
              <a:t>nehody</a:t>
            </a:r>
            <a:r>
              <a:rPr lang="en-GB" sz="2400"/>
              <a:t> je v </a:t>
            </a:r>
            <a:r>
              <a:rPr lang="en-GB" sz="2400" err="1"/>
              <a:t>chladném</a:t>
            </a:r>
            <a:r>
              <a:rPr lang="en-GB" sz="2400"/>
              <a:t> </a:t>
            </a:r>
            <a:r>
              <a:rPr lang="en-GB" sz="2400" err="1"/>
              <a:t>počasí</a:t>
            </a:r>
            <a:r>
              <a:rPr lang="en-GB" sz="2400"/>
              <a:t> o </a:t>
            </a:r>
            <a:r>
              <a:rPr lang="en-GB" sz="2400" b="1"/>
              <a:t>68 % </a:t>
            </a:r>
            <a:r>
              <a:rPr lang="en-GB" sz="2400" b="1" err="1"/>
              <a:t>vyšší</a:t>
            </a:r>
            <a:r>
              <a:rPr lang="en-GB" sz="2400"/>
              <a:t> </a:t>
            </a:r>
            <a:r>
              <a:rPr lang="en-GB" sz="2400" err="1"/>
              <a:t>než</a:t>
            </a:r>
            <a:r>
              <a:rPr lang="en-GB" sz="2400"/>
              <a:t> v </a:t>
            </a:r>
            <a:r>
              <a:rPr lang="en-GB" sz="2400" err="1"/>
              <a:t>teplém</a:t>
            </a:r>
            <a:r>
              <a:rPr lang="en-GB" sz="2400"/>
              <a:t>.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cs-CZ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03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409F4-859D-AE4E-A945-A24279E6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59A6A-FED8-80B4-F47F-F4BBFED5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8 – znění analytické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009F3-304B-6EE9-68F9-6B69AF92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111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3200" b="1">
                <a:latin typeface="Arial"/>
                <a:cs typeface="Arial"/>
              </a:rPr>
              <a:t>Analytická otázka:</a:t>
            </a:r>
            <a:endParaRPr lang="cs-CZ" sz="3200" b="1">
              <a:latin typeface="Arial"/>
            </a:endParaRPr>
          </a:p>
          <a:p>
            <a:pPr marL="800100" lvl="1" indent="-457200">
              <a:buFont typeface="Courier New" panose="020B0604020202020204" pitchFamily="34" charset="0"/>
              <a:buChar char="o"/>
            </a:pPr>
            <a:r>
              <a:rPr lang="cs-CZ" sz="2900">
                <a:latin typeface="Arial"/>
                <a:cs typeface="Arial"/>
              </a:rPr>
              <a:t>Ovlivňuje rozdíl mezi skutečnou a pocitovou teplotou závažnost dopravních nehod v různých podmínkách počasí?</a:t>
            </a:r>
          </a:p>
          <a:p>
            <a:pPr marL="800100" lvl="1" indent="-457200">
              <a:buFont typeface="Courier New" panose="020B0604020202020204" pitchFamily="34" charset="0"/>
              <a:buChar char="o"/>
            </a:pPr>
            <a:endParaRPr lang="cs-CZ" sz="3200">
              <a:latin typeface="Consolas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endParaRPr lang="cs-CZ" sz="2400">
              <a:latin typeface="Consolas"/>
            </a:endParaRPr>
          </a:p>
          <a:p>
            <a:pPr marL="0" indent="0">
              <a:buNone/>
            </a:pPr>
            <a:endParaRPr lang="cs-CZ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87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6089-0855-1093-D2FE-52CCFE42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05477-9377-B423-FDC5-C05DE6E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8 -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9BB5BD6-C31B-D427-8FD9-FEEDA97BE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251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cs-CZ" sz="2000" b="1">
                <a:latin typeface="Arial"/>
                <a:cs typeface="Arial"/>
              </a:rPr>
              <a:t>Načtení dat:</a:t>
            </a:r>
            <a:endParaRPr lang="cs-CZ" sz="20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2000">
                <a:latin typeface="Arial"/>
                <a:cs typeface="Arial"/>
              </a:rPr>
              <a:t>Vyčištěný </a:t>
            </a:r>
            <a:r>
              <a:rPr lang="cs-CZ" sz="2000" err="1">
                <a:latin typeface="Arial"/>
                <a:cs typeface="Arial"/>
              </a:rPr>
              <a:t>dataset</a:t>
            </a:r>
            <a:r>
              <a:rPr lang="cs-CZ" sz="2000">
                <a:latin typeface="Arial"/>
                <a:cs typeface="Arial"/>
              </a:rPr>
              <a:t> načten ze souboru </a:t>
            </a:r>
            <a:r>
              <a:rPr lang="cs-CZ" sz="2000" b="1" err="1">
                <a:latin typeface="Arial"/>
                <a:cs typeface="Arial"/>
              </a:rPr>
              <a:t>newdataset_clean.csv</a:t>
            </a:r>
            <a:r>
              <a:rPr lang="cs-CZ" sz="2000">
                <a:latin typeface="Arial"/>
                <a:cs typeface="Arial"/>
              </a:rPr>
              <a:t> s oddělovačem ;</a:t>
            </a:r>
          </a:p>
          <a:p>
            <a:pPr marL="0" indent="0">
              <a:buNone/>
            </a:pPr>
            <a:r>
              <a:rPr lang="cs-CZ" sz="2000" b="1">
                <a:latin typeface="Arial"/>
                <a:cs typeface="Arial"/>
              </a:rPr>
              <a:t>Vytvoření kategorií (</a:t>
            </a:r>
            <a:r>
              <a:rPr lang="cs-CZ" sz="2000" b="1" err="1">
                <a:latin typeface="Arial"/>
                <a:cs typeface="Arial"/>
              </a:rPr>
              <a:t>binning</a:t>
            </a:r>
            <a:r>
              <a:rPr lang="cs-CZ" sz="2000" b="1">
                <a:latin typeface="Arial"/>
                <a:cs typeface="Arial"/>
              </a:rPr>
              <a:t>)/relevantních sloupců:</a:t>
            </a:r>
          </a:p>
          <a:p>
            <a:pPr marL="513080" lvl="1" indent="-170815">
              <a:buAutoNum type="arabicPeriod"/>
            </a:pPr>
            <a:r>
              <a:rPr lang="cs-CZ" sz="2000">
                <a:latin typeface="Arial"/>
                <a:cs typeface="Arial"/>
              </a:rPr>
              <a:t>Definovány </a:t>
            </a:r>
            <a:r>
              <a:rPr lang="cs-CZ" sz="2000" b="1">
                <a:latin typeface="Arial"/>
                <a:cs typeface="Arial"/>
              </a:rPr>
              <a:t>dvě kategorie závažnosti nehody</a:t>
            </a:r>
            <a:r>
              <a:rPr lang="cs-CZ" sz="2000">
                <a:latin typeface="Arial"/>
                <a:cs typeface="Arial"/>
              </a:rPr>
              <a:t> v atributu </a:t>
            </a:r>
            <a:r>
              <a:rPr lang="cs-CZ" sz="2000" err="1">
                <a:latin typeface="Arial"/>
                <a:cs typeface="Arial"/>
              </a:rPr>
              <a:t>Severity_Level</a:t>
            </a:r>
            <a:r>
              <a:rPr lang="cs-CZ" sz="2000">
                <a:latin typeface="Arial"/>
                <a:cs typeface="Arial"/>
              </a:rPr>
              <a:t>:</a:t>
            </a: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2000" b="1">
                <a:latin typeface="Arial"/>
                <a:cs typeface="Arial"/>
              </a:rPr>
              <a:t>„Nízká“</a:t>
            </a:r>
            <a:r>
              <a:rPr lang="cs-CZ" sz="2000">
                <a:latin typeface="Arial"/>
                <a:cs typeface="Arial"/>
              </a:rPr>
              <a:t> (</a:t>
            </a:r>
            <a:r>
              <a:rPr lang="cs-CZ" sz="2000" err="1">
                <a:latin typeface="Arial"/>
                <a:cs typeface="Arial"/>
              </a:rPr>
              <a:t>Severity</a:t>
            </a:r>
            <a:r>
              <a:rPr lang="cs-CZ" sz="2000">
                <a:latin typeface="Arial"/>
                <a:cs typeface="Arial"/>
              </a:rPr>
              <a:t> = 2)</a:t>
            </a: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2000" b="1">
                <a:latin typeface="Arial"/>
                <a:cs typeface="Arial"/>
              </a:rPr>
              <a:t>„Vysoká“</a:t>
            </a:r>
            <a:r>
              <a:rPr lang="cs-CZ" sz="2000">
                <a:latin typeface="Arial"/>
                <a:cs typeface="Arial"/>
              </a:rPr>
              <a:t> (</a:t>
            </a:r>
            <a:r>
              <a:rPr lang="cs-CZ" sz="2000" err="1">
                <a:latin typeface="Arial"/>
                <a:cs typeface="Arial"/>
              </a:rPr>
              <a:t>Severity</a:t>
            </a:r>
            <a:r>
              <a:rPr lang="cs-CZ" sz="2000">
                <a:latin typeface="Arial"/>
                <a:cs typeface="Arial"/>
              </a:rPr>
              <a:t> = 4)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b="1" err="1">
                <a:latin typeface="Arial"/>
                <a:cs typeface="Arial"/>
              </a:rPr>
              <a:t>Počasí</a:t>
            </a:r>
            <a:r>
              <a:rPr lang="en-US" sz="2000" b="1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rozděleno</a:t>
            </a:r>
            <a:r>
              <a:rPr lang="en-US" sz="2000" b="1">
                <a:latin typeface="Arial"/>
                <a:cs typeface="Arial"/>
              </a:rPr>
              <a:t> do </a:t>
            </a:r>
            <a:r>
              <a:rPr lang="en-US" sz="2000" b="1" err="1">
                <a:latin typeface="Arial"/>
                <a:cs typeface="Arial"/>
              </a:rPr>
              <a:t>šesti</a:t>
            </a:r>
            <a:r>
              <a:rPr lang="en-US" sz="2000" b="1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kategorií</a:t>
            </a:r>
            <a:r>
              <a:rPr lang="en-US" sz="2000" b="1">
                <a:latin typeface="Arial"/>
                <a:cs typeface="Arial"/>
              </a:rPr>
              <a:t>:</a:t>
            </a:r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2000">
                <a:latin typeface="Arial"/>
                <a:cs typeface="Arial"/>
              </a:rPr>
              <a:t>namapováno na čísla stejně jako v předchozích úlohách (1- jasno, 2 – oblačno, 3 – déšť, 4 – sníh, 5 – bouřka, 6 – mlha), název: </a:t>
            </a:r>
            <a:r>
              <a:rPr lang="cs-CZ" sz="2000" b="1" err="1">
                <a:latin typeface="Arial"/>
                <a:cs typeface="Arial"/>
              </a:rPr>
              <a:t>Weather_numeric</a:t>
            </a:r>
            <a:endParaRPr lang="en-US" sz="2000">
              <a:latin typeface="Arial"/>
              <a:cs typeface="Arial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cs-CZ" sz="2000" b="1" err="1">
                <a:latin typeface="Arial"/>
                <a:cs typeface="Arial"/>
              </a:rPr>
              <a:t>Temp_Diff_cat</a:t>
            </a:r>
            <a:r>
              <a:rPr lang="cs-CZ" sz="2000" b="1">
                <a:latin typeface="Arial"/>
                <a:cs typeface="Arial"/>
              </a:rPr>
              <a:t> = rozdíl skutečné a pocitové teploty opět rozděleno do kategorií</a:t>
            </a:r>
          </a:p>
          <a:p>
            <a:pPr marL="856615" indent="-170815"/>
            <a:r>
              <a:rPr lang="cs-CZ" sz="2000" err="1">
                <a:latin typeface="Arial"/>
                <a:cs typeface="Arial"/>
              </a:rPr>
              <a:t>bins</a:t>
            </a:r>
            <a:r>
              <a:rPr lang="cs-CZ" sz="2000">
                <a:latin typeface="Arial"/>
                <a:cs typeface="Arial"/>
              </a:rPr>
              <a:t> = [0, 5, 10, 15, 20, 23, 26]</a:t>
            </a:r>
            <a:endParaRPr lang="cs-CZ" sz="2000" b="1">
              <a:latin typeface="Arial"/>
              <a:cs typeface="Arial"/>
            </a:endParaRPr>
          </a:p>
          <a:p>
            <a:pPr marL="856615" lvl="2" indent="-170815"/>
            <a:r>
              <a:rPr lang="cs-CZ" sz="2000" err="1">
                <a:latin typeface="Arial"/>
                <a:cs typeface="Arial"/>
              </a:rPr>
              <a:t>labels</a:t>
            </a:r>
            <a:r>
              <a:rPr lang="cs-CZ" sz="2000">
                <a:latin typeface="Arial"/>
                <a:cs typeface="Arial"/>
              </a:rPr>
              <a:t> = [1, 2, 3, 4, 5, 6]</a:t>
            </a:r>
            <a:endParaRPr lang="cs-CZ" sz="2000" b="1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cs-CZ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Načtení relevantních dat:</a:t>
            </a:r>
            <a:r>
              <a:rPr lang="cs-CZ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severity_level</a:t>
            </a:r>
            <a:r>
              <a:rPr lang="cs-CZ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cs-CZ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weather_numeric</a:t>
            </a:r>
            <a:r>
              <a:rPr lang="cs-CZ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cs-CZ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Temp_Diff_cat</a:t>
            </a:r>
            <a:endParaRPr lang="cs-CZ">
              <a:solidFill>
                <a:srgbClr val="000000"/>
              </a:solidFill>
            </a:endParaRPr>
          </a:p>
          <a:p>
            <a:pPr marL="685800" lvl="2" indent="0">
              <a:buNone/>
            </a:pPr>
            <a:endParaRPr lang="cs-CZ" sz="2000">
              <a:solidFill>
                <a:srgbClr val="000000"/>
              </a:solidFill>
            </a:endParaRPr>
          </a:p>
          <a:p>
            <a:pPr marL="856615" lvl="2" indent="-170815"/>
            <a:endParaRPr lang="cs-CZ" sz="2000">
              <a:solidFill>
                <a:srgbClr val="000000"/>
              </a:solidFill>
            </a:endParaRPr>
          </a:p>
          <a:p>
            <a:pPr marL="856615" lvl="2" indent="-170815"/>
            <a:endParaRPr lang="cs-CZ" sz="2000"/>
          </a:p>
          <a:p>
            <a:pPr marL="457200" indent="-457200">
              <a:buAutoNum type="arabicPeriod"/>
            </a:pPr>
            <a:endParaRPr lang="cs-CZ" sz="2000" b="1"/>
          </a:p>
          <a:p>
            <a:pPr marL="0" indent="0">
              <a:buNone/>
            </a:pPr>
            <a:endParaRPr lang="cs-CZ" sz="2000" b="1"/>
          </a:p>
          <a:p>
            <a:pPr marL="685800" lvl="2" indent="0">
              <a:buNone/>
            </a:pPr>
            <a:endParaRPr lang="cs-CZ" sz="2000"/>
          </a:p>
          <a:p>
            <a:pPr marL="685800" lvl="2" indent="0">
              <a:buNone/>
            </a:pPr>
            <a:endParaRPr lang="cs-CZ" sz="2000" b="1"/>
          </a:p>
          <a:p>
            <a:pPr marL="342900" indent="-342900">
              <a:buAutoNum type="arabicPeriod"/>
            </a:pPr>
            <a:endParaRPr lang="cs-CZ" sz="2000" b="1"/>
          </a:p>
        </p:txBody>
      </p:sp>
    </p:spTree>
    <p:extLst>
      <p:ext uri="{BB962C8B-B14F-4D97-AF65-F5344CB8AC3E}">
        <p14:creationId xmlns:p14="http://schemas.microsoft.com/office/powerpoint/2010/main" val="283441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7DB8-C25E-20D3-F3DC-D8002032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5872A-C182-8827-A1CB-CF54892A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8 – Zadání úlohy pro </a:t>
            </a:r>
            <a:r>
              <a:rPr lang="cs-CZ" sz="2400" err="1">
                <a:latin typeface="Arial"/>
                <a:cs typeface="Arial"/>
              </a:rPr>
              <a:t>CleverMiner</a:t>
            </a:r>
            <a:endParaRPr lang="cs-CZ" err="1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BF03827-F626-0510-CF0E-8DD77F9F3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en-US" sz="1800" err="1">
                <a:latin typeface="Arial"/>
                <a:cs typeface="Arial"/>
              </a:rPr>
              <a:t>Cílem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úlohy</a:t>
            </a:r>
            <a:r>
              <a:rPr lang="en-US" sz="1800">
                <a:latin typeface="Arial"/>
                <a:cs typeface="Arial"/>
              </a:rPr>
              <a:t> je </a:t>
            </a:r>
            <a:r>
              <a:rPr lang="en-US" sz="1800" err="1">
                <a:latin typeface="Arial"/>
                <a:cs typeface="Arial"/>
              </a:rPr>
              <a:t>zjistit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zda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rozdíl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mezi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skutečnou</a:t>
            </a:r>
            <a:r>
              <a:rPr lang="en-US" sz="1800">
                <a:latin typeface="Arial"/>
                <a:cs typeface="Arial"/>
              </a:rPr>
              <a:t> a </a:t>
            </a:r>
            <a:r>
              <a:rPr lang="en-US" sz="1800" err="1">
                <a:latin typeface="Arial"/>
                <a:cs typeface="Arial"/>
              </a:rPr>
              <a:t>pocitovou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teplotou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ovlivňuje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závažnost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dopravní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nehody</a:t>
            </a:r>
            <a:r>
              <a:rPr lang="en-US" sz="1800">
                <a:latin typeface="Arial"/>
                <a:cs typeface="Arial"/>
              </a:rPr>
              <a:t> (</a:t>
            </a:r>
            <a:r>
              <a:rPr lang="en-US" sz="1800" err="1">
                <a:latin typeface="Arial"/>
                <a:cs typeface="Arial"/>
              </a:rPr>
              <a:t>atribut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Severity_Level</a:t>
            </a:r>
            <a:r>
              <a:rPr lang="en-US" sz="1800">
                <a:latin typeface="Arial"/>
                <a:cs typeface="Arial"/>
              </a:rPr>
              <a:t> = </a:t>
            </a:r>
            <a:r>
              <a:rPr lang="en-US" sz="1800" err="1">
                <a:latin typeface="Arial"/>
                <a:cs typeface="Arial"/>
              </a:rPr>
              <a:t>Nízká</a:t>
            </a:r>
            <a:r>
              <a:rPr lang="en-US" sz="1800">
                <a:latin typeface="Arial"/>
                <a:cs typeface="Arial"/>
              </a:rPr>
              <a:t> / </a:t>
            </a:r>
            <a:r>
              <a:rPr lang="en-US" sz="1800" err="1">
                <a:latin typeface="Arial"/>
                <a:cs typeface="Arial"/>
              </a:rPr>
              <a:t>Vysoká</a:t>
            </a:r>
            <a:r>
              <a:rPr lang="en-US" sz="1800">
                <a:latin typeface="Arial"/>
                <a:cs typeface="Arial"/>
              </a:rPr>
              <a:t>) </a:t>
            </a:r>
            <a:r>
              <a:rPr lang="cs-CZ" sz="1800">
                <a:latin typeface="Arial"/>
                <a:cs typeface="Arial"/>
              </a:rPr>
              <a:t>v různých podmínkách počasí?</a:t>
            </a:r>
            <a:endParaRPr lang="en-US" sz="1800"/>
          </a:p>
          <a:p>
            <a:pPr marL="170815" indent="-170815"/>
            <a:r>
              <a:rPr lang="en-US" sz="1800" err="1">
                <a:latin typeface="Arial"/>
                <a:cs typeface="Arial"/>
              </a:rPr>
              <a:t>Analyzujeme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vztah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mezi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rozdílem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teploty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b="1">
                <a:latin typeface="Arial"/>
                <a:cs typeface="Arial"/>
              </a:rPr>
              <a:t>(</a:t>
            </a:r>
            <a:r>
              <a:rPr lang="en-US" sz="1800" b="1" err="1">
                <a:latin typeface="Arial"/>
                <a:cs typeface="Arial"/>
              </a:rPr>
              <a:t>Temp_Diff</a:t>
            </a:r>
            <a:r>
              <a:rPr lang="en-US" sz="1800" b="1">
                <a:latin typeface="Arial"/>
                <a:cs typeface="Arial"/>
              </a:rPr>
              <a:t> = </a:t>
            </a:r>
            <a:r>
              <a:rPr lang="en-US" sz="1800" b="1" err="1">
                <a:latin typeface="Arial"/>
                <a:cs typeface="Arial"/>
              </a:rPr>
              <a:t>skutečná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 b="1" err="1">
                <a:latin typeface="Arial"/>
                <a:cs typeface="Arial"/>
              </a:rPr>
              <a:t>teplota</a:t>
            </a:r>
            <a:r>
              <a:rPr lang="en-US" sz="1800" b="1">
                <a:latin typeface="Arial"/>
                <a:cs typeface="Arial"/>
              </a:rPr>
              <a:t> – </a:t>
            </a:r>
            <a:r>
              <a:rPr lang="en-US" sz="1800" b="1" err="1">
                <a:latin typeface="Arial"/>
                <a:cs typeface="Arial"/>
              </a:rPr>
              <a:t>pocitová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 b="1" err="1">
                <a:latin typeface="Arial"/>
                <a:cs typeface="Arial"/>
              </a:rPr>
              <a:t>teplota</a:t>
            </a:r>
            <a:r>
              <a:rPr lang="en-US" sz="1800" b="1">
                <a:latin typeface="Arial"/>
                <a:cs typeface="Arial"/>
              </a:rPr>
              <a:t>) </a:t>
            </a:r>
            <a:r>
              <a:rPr lang="en-US" sz="1800">
                <a:latin typeface="Arial"/>
                <a:cs typeface="Arial"/>
              </a:rPr>
              <a:t>a </a:t>
            </a:r>
            <a:r>
              <a:rPr lang="en-US" sz="1800" err="1">
                <a:latin typeface="Arial"/>
                <a:cs typeface="Arial"/>
              </a:rPr>
              <a:t>pravděpodobností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že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nehoda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bude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vážná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přičemž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zohledňujeme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typ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počasí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při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nehodě</a:t>
            </a:r>
            <a:r>
              <a:rPr lang="en-US" sz="1800">
                <a:latin typeface="Arial"/>
                <a:cs typeface="Arial"/>
              </a:rPr>
              <a:t>.</a:t>
            </a:r>
            <a:endParaRPr lang="en-US" sz="1800"/>
          </a:p>
          <a:p>
            <a:pPr marL="170815" indent="-170815"/>
            <a:r>
              <a:rPr lang="en-US" sz="1800" err="1">
                <a:latin typeface="Arial"/>
                <a:cs typeface="Arial"/>
              </a:rPr>
              <a:t>Používáme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algoritmus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b="1">
                <a:latin typeface="Arial"/>
                <a:cs typeface="Arial"/>
              </a:rPr>
              <a:t>SD4ft-Miner,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který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identifikuje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významná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asociační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pravidla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mezi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vstupními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atributy</a:t>
            </a:r>
            <a:r>
              <a:rPr lang="en-US" sz="1800">
                <a:latin typeface="Arial"/>
                <a:cs typeface="Arial"/>
              </a:rPr>
              <a:t> a </a:t>
            </a:r>
            <a:r>
              <a:rPr lang="en-US" sz="1800" err="1">
                <a:latin typeface="Arial"/>
                <a:cs typeface="Arial"/>
              </a:rPr>
              <a:t>cílovou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proměnnou</a:t>
            </a:r>
            <a:r>
              <a:rPr lang="en-US" sz="1800">
                <a:latin typeface="Arial"/>
                <a:cs typeface="Arial"/>
              </a:rPr>
              <a:t>.</a:t>
            </a:r>
            <a:endParaRPr lang="en-US" sz="1800"/>
          </a:p>
          <a:p>
            <a:pPr marL="170815" indent="-170815"/>
            <a:r>
              <a:rPr lang="cs-CZ" sz="1800">
                <a:latin typeface="Arial"/>
                <a:cs typeface="Arial"/>
              </a:rPr>
              <a:t>Model posuzuje kombinace kategorií rozdílu teploty a podmínek počasí, které se nejvíce vážou k nízké či vysoké závažnosti nehody.</a:t>
            </a:r>
            <a:endParaRPr lang="cs-CZ" sz="1800"/>
          </a:p>
          <a:p>
            <a:pPr marL="170815" indent="-170815"/>
            <a:r>
              <a:rPr lang="cs-CZ" sz="1800">
                <a:latin typeface="Arial"/>
                <a:cs typeface="Arial"/>
              </a:rPr>
              <a:t>Výsledek může být interpretován například takto:</a:t>
            </a:r>
            <a:br>
              <a:rPr lang="cs-CZ" sz="1800">
                <a:latin typeface="Arial"/>
                <a:cs typeface="Arial"/>
              </a:rPr>
            </a:br>
            <a:r>
              <a:rPr lang="cs-CZ" sz="1800">
                <a:latin typeface="Arial"/>
                <a:cs typeface="Arial"/>
              </a:rPr>
              <a:t> „Za určitých typů počasí (např. déšť nebo sněžení) → větší rozdíl mezi skutečnou a pocitovou teplotou → zvyšuje pravděpodobnost vážné nehody.“</a:t>
            </a:r>
            <a:endParaRPr lang="cs-CZ" sz="1800"/>
          </a:p>
          <a:p>
            <a:pPr marL="170815" indent="-170815"/>
            <a:endParaRPr lang="cs-CZ" sz="1800" i="1"/>
          </a:p>
        </p:txBody>
      </p:sp>
    </p:spTree>
    <p:extLst>
      <p:ext uri="{BB962C8B-B14F-4D97-AF65-F5344CB8AC3E}">
        <p14:creationId xmlns:p14="http://schemas.microsoft.com/office/powerpoint/2010/main" val="246549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0F844-483C-56F4-CA0A-9F4F7278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7D608-13D2-E981-8F1E-1D020593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8 -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- Kód python</a:t>
            </a:r>
            <a:endParaRPr lang="cs-CZ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A1E-71B7-97B4-611D-E8D598B8C0F0}"/>
              </a:ext>
            </a:extLst>
          </p:cNvPr>
          <p:cNvSpPr txBox="1"/>
          <p:nvPr/>
        </p:nvSpPr>
        <p:spPr>
          <a:xfrm>
            <a:off x="312516" y="5347504"/>
            <a:ext cx="519401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Z" err="1"/>
              <a:t>Definice</a:t>
            </a:r>
            <a:r>
              <a:rPr lang="en-CZ"/>
              <a:t> </a:t>
            </a:r>
            <a:r>
              <a:rPr lang="en-CZ" err="1"/>
              <a:t>antecedentu</a:t>
            </a:r>
            <a:r>
              <a:rPr lang="en-CZ"/>
              <a:t> a </a:t>
            </a:r>
            <a:r>
              <a:rPr lang="en-CZ" err="1"/>
              <a:t>succedentu</a:t>
            </a:r>
            <a:r>
              <a:rPr lang="en-CZ"/>
              <a:t> </a:t>
            </a:r>
          </a:p>
          <a:p>
            <a:r>
              <a:rPr lang="en-GB"/>
              <a:t>A</a:t>
            </a:r>
            <a:r>
              <a:rPr lang="en-CZ" err="1"/>
              <a:t>nt</a:t>
            </a:r>
            <a:r>
              <a:rPr lang="en-CZ"/>
              <a:t> = weather_numeric </a:t>
            </a:r>
            <a:endParaRPr lang="en-CZ">
              <a:ea typeface="Calibri"/>
              <a:cs typeface="Calibri"/>
            </a:endParaRPr>
          </a:p>
          <a:p>
            <a:r>
              <a:rPr lang="en-CZ" err="1"/>
              <a:t>Succ</a:t>
            </a:r>
            <a:r>
              <a:rPr lang="en-CZ"/>
              <a:t> = </a:t>
            </a:r>
            <a:r>
              <a:rPr lang="en-CZ" err="1"/>
              <a:t>severity_level</a:t>
            </a:r>
            <a:endParaRPr lang="en-CZ" err="1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EE79F-CACC-E951-5BAD-B48593DACAFE}"/>
              </a:ext>
            </a:extLst>
          </p:cNvPr>
          <p:cNvSpPr txBox="1"/>
          <p:nvPr/>
        </p:nvSpPr>
        <p:spPr>
          <a:xfrm>
            <a:off x="7401382" y="5150279"/>
            <a:ext cx="329878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Z" err="1"/>
              <a:t>Definice</a:t>
            </a:r>
            <a:r>
              <a:rPr lang="en-CZ"/>
              <a:t> first a second </a:t>
            </a:r>
            <a:r>
              <a:rPr lang="en-CZ" err="1"/>
              <a:t>setu</a:t>
            </a:r>
            <a:r>
              <a:rPr lang="en-CZ"/>
              <a:t> (temp_diff_cat)</a:t>
            </a:r>
          </a:p>
        </p:txBody>
      </p:sp>
      <p:pic>
        <p:nvPicPr>
          <p:cNvPr id="5" name="Zástupný obsah 4" descr="Obsah obrázku text, snímek obrazovky, displej, software&#10;&#10;Obsah generovaný pomocí AI může být nesprávný.">
            <a:extLst>
              <a:ext uri="{FF2B5EF4-FFF2-40B4-BE49-F238E27FC236}">
                <a16:creationId xmlns:a16="http://schemas.microsoft.com/office/drawing/2014/main" id="{5060FFE3-D8A4-619D-B2A4-D09A707B2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662" y="1791273"/>
            <a:ext cx="5181600" cy="3361998"/>
          </a:xfrm>
        </p:spPr>
      </p:pic>
      <p:pic>
        <p:nvPicPr>
          <p:cNvPr id="6" name="Obrázek 5" descr="Obsah obrázku text, snímek obrazovky, displej, Písmo&#10;&#10;Obsah generovaný pomocí AI může být nesprávný.">
            <a:extLst>
              <a:ext uri="{FF2B5EF4-FFF2-40B4-BE49-F238E27FC236}">
                <a16:creationId xmlns:a16="http://schemas.microsoft.com/office/drawing/2014/main" id="{90A2AA1D-9A9C-614B-C469-C37B0E40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30" y="2064643"/>
            <a:ext cx="6291385" cy="28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0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66C3-E418-CC69-C460-D0C136394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C8A56-FE4D-5C63-A917-1D2313E7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8 -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 – definice antecedentu, </a:t>
            </a:r>
            <a:r>
              <a:rPr lang="cs-CZ" sz="2400" err="1">
                <a:latin typeface="Arial"/>
                <a:cs typeface="Arial"/>
              </a:rPr>
              <a:t>succedentu</a:t>
            </a:r>
            <a:r>
              <a:rPr lang="cs-CZ" sz="2400">
                <a:latin typeface="Arial"/>
                <a:cs typeface="Arial"/>
              </a:rPr>
              <a:t> a celého algoritmu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057473E-238E-7BCD-D7F4-154D4743F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921" y="1879262"/>
            <a:ext cx="10630157" cy="4789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600"/>
              <a:t>Používáme algoritmus </a:t>
            </a:r>
            <a:r>
              <a:rPr lang="cs-CZ" sz="1600" b="1"/>
              <a:t>SD4ftMiner</a:t>
            </a:r>
            <a:r>
              <a:rPr lang="cs-CZ" sz="1600"/>
              <a:t> pro dolování pravidel </a:t>
            </a:r>
          </a:p>
          <a:p>
            <a:pPr marL="170815" indent="-170815"/>
            <a:r>
              <a:rPr lang="cs-CZ" sz="1600"/>
              <a:t>Zkoumáme tedy, kdy a jak se liší pravděpodobnost závažné nehody, pokud se změní určité podmínky, v tomto případě rozdíl pocitové a skutečné teploty.</a:t>
            </a:r>
          </a:p>
          <a:p>
            <a:pPr marL="170815" indent="-170815"/>
            <a:r>
              <a:rPr lang="cs-CZ" sz="1600" b="1"/>
              <a:t>V </a:t>
            </a:r>
            <a:r>
              <a:rPr lang="cs-CZ" sz="1600" b="1" err="1"/>
              <a:t>antecendu</a:t>
            </a:r>
            <a:r>
              <a:rPr lang="cs-CZ" sz="1600" b="1"/>
              <a:t>:</a:t>
            </a:r>
          </a:p>
          <a:p>
            <a:pPr marL="513706" lvl="1" indent="-170815"/>
            <a:r>
              <a:rPr lang="cs-CZ" sz="1600" err="1"/>
              <a:t>Weather_numeric</a:t>
            </a:r>
            <a:r>
              <a:rPr lang="cs-CZ" sz="1600"/>
              <a:t> typ </a:t>
            </a:r>
            <a:r>
              <a:rPr lang="cs-CZ" sz="1600" b="1" err="1"/>
              <a:t>sequence</a:t>
            </a:r>
            <a:r>
              <a:rPr lang="cs-CZ" sz="1600" b="1"/>
              <a:t> – </a:t>
            </a:r>
            <a:r>
              <a:rPr lang="cs-CZ" sz="1600" b="1" err="1"/>
              <a:t>minlen</a:t>
            </a:r>
            <a:r>
              <a:rPr lang="cs-CZ" sz="1600" b="1"/>
              <a:t>: 1, </a:t>
            </a:r>
            <a:r>
              <a:rPr lang="cs-CZ" sz="1600" b="1" err="1"/>
              <a:t>maxlen</a:t>
            </a:r>
            <a:r>
              <a:rPr lang="cs-CZ" sz="1600" b="1"/>
              <a:t>: 2 </a:t>
            </a:r>
            <a:r>
              <a:rPr lang="cs-CZ" sz="1600" b="1">
                <a:sym typeface="Wingdings" pitchFamily="2" charset="2"/>
              </a:rPr>
              <a:t> použita </a:t>
            </a:r>
            <a:r>
              <a:rPr lang="cs-CZ" sz="1600" b="1" err="1">
                <a:sym typeface="Wingdings" pitchFamily="2" charset="2"/>
              </a:rPr>
              <a:t>sequence</a:t>
            </a:r>
            <a:r>
              <a:rPr lang="cs-CZ" sz="1600" b="1">
                <a:sym typeface="Wingdings" pitchFamily="2" charset="2"/>
              </a:rPr>
              <a:t>, </a:t>
            </a:r>
            <a:r>
              <a:rPr lang="cs-CZ" sz="1600">
                <a:sym typeface="Wingdings" pitchFamily="2" charset="2"/>
              </a:rPr>
              <a:t>protože se hodí sledovat kombinaci za sebou jdoucích typů počasí, např. jasno a oblačno</a:t>
            </a:r>
          </a:p>
          <a:p>
            <a:pPr marL="513706" lvl="1" indent="-170815"/>
            <a:r>
              <a:rPr lang="cs-CZ" sz="1600">
                <a:sym typeface="Wingdings" pitchFamily="2" charset="2"/>
              </a:rPr>
              <a:t>Celý antecedent má 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 = 1, 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 = 1  máme jen jeden atribut</a:t>
            </a:r>
            <a:endParaRPr lang="cs-CZ" sz="1600"/>
          </a:p>
          <a:p>
            <a:pPr marL="170824" indent="-170815">
              <a:buFont typeface="Courier New" panose="020B0604020202020204" pitchFamily="34" charset="0"/>
              <a:buChar char="o"/>
            </a:pPr>
            <a:r>
              <a:rPr lang="cs-CZ" sz="1600" b="1" err="1"/>
              <a:t>Succedent</a:t>
            </a:r>
            <a:r>
              <a:rPr lang="cs-CZ" sz="1600" b="1"/>
              <a:t>: </a:t>
            </a:r>
            <a:r>
              <a:rPr lang="cs-CZ" sz="1600" err="1"/>
              <a:t>severity_level</a:t>
            </a:r>
            <a:r>
              <a:rPr lang="cs-CZ" sz="1600"/>
              <a:t> </a:t>
            </a:r>
            <a:r>
              <a:rPr lang="cs-CZ" sz="1600">
                <a:sym typeface="Wingdings" pitchFamily="2" charset="2"/>
              </a:rPr>
              <a:t> sleduji závažnost nehody, použit </a:t>
            </a:r>
            <a:r>
              <a:rPr lang="cs-CZ" sz="1600" err="1">
                <a:sym typeface="Wingdings" pitchFamily="2" charset="2"/>
              </a:rPr>
              <a:t>subset</a:t>
            </a:r>
            <a:r>
              <a:rPr lang="cs-CZ" sz="1600">
                <a:sym typeface="Wingdings" pitchFamily="2" charset="2"/>
              </a:rPr>
              <a:t> o maximální délce jedna (nízká/vážná)</a:t>
            </a:r>
          </a:p>
          <a:p>
            <a:pPr marL="170824" indent="-170815">
              <a:buFont typeface="Courier New" panose="020B0604020202020204" pitchFamily="34" charset="0"/>
              <a:buChar char="o"/>
            </a:pPr>
            <a:r>
              <a:rPr lang="cs-CZ" sz="1600" b="1" err="1">
                <a:sym typeface="Wingdings" pitchFamily="2" charset="2"/>
              </a:rPr>
              <a:t>First</a:t>
            </a:r>
            <a:r>
              <a:rPr lang="cs-CZ" sz="1600" b="1">
                <a:sym typeface="Wingdings" pitchFamily="2" charset="2"/>
              </a:rPr>
              <a:t> set: </a:t>
            </a:r>
            <a:r>
              <a:rPr lang="cs-CZ" sz="1600">
                <a:sym typeface="Wingdings" pitchFamily="2" charset="2"/>
              </a:rPr>
              <a:t>{'</a:t>
            </a:r>
            <a:r>
              <a:rPr lang="cs-CZ" sz="1600" err="1">
                <a:sym typeface="Wingdings" pitchFamily="2" charset="2"/>
              </a:rPr>
              <a:t>name</a:t>
            </a:r>
            <a:r>
              <a:rPr lang="cs-CZ" sz="1600">
                <a:sym typeface="Wingdings" pitchFamily="2" charset="2"/>
              </a:rPr>
              <a:t>': '</a:t>
            </a:r>
            <a:r>
              <a:rPr lang="cs-CZ" sz="1600" err="1">
                <a:sym typeface="Wingdings" pitchFamily="2" charset="2"/>
              </a:rPr>
              <a:t>Temp_Diff_cat</a:t>
            </a:r>
            <a:r>
              <a:rPr lang="cs-CZ" sz="1600">
                <a:sym typeface="Wingdings" pitchFamily="2" charset="2"/>
              </a:rPr>
              <a:t>', 'type': '</a:t>
            </a:r>
            <a:r>
              <a:rPr lang="cs-CZ" sz="1600" err="1">
                <a:sym typeface="Wingdings" pitchFamily="2" charset="2"/>
              </a:rPr>
              <a:t>lcut</a:t>
            </a:r>
            <a:r>
              <a:rPr lang="cs-CZ" sz="1600">
                <a:sym typeface="Wingdings" pitchFamily="2" charset="2"/>
              </a:rPr>
              <a:t>', '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': 1, '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': 3}</a:t>
            </a:r>
          </a:p>
          <a:p>
            <a:pPr marL="170824" indent="-170815">
              <a:buFont typeface="Courier New" panose="020B0604020202020204" pitchFamily="34" charset="0"/>
              <a:buChar char="o"/>
            </a:pPr>
            <a:r>
              <a:rPr lang="cs-CZ" sz="1600" b="1">
                <a:sym typeface="Wingdings" pitchFamily="2" charset="2"/>
              </a:rPr>
              <a:t>Second set: </a:t>
            </a:r>
            <a:r>
              <a:rPr lang="cs-CZ" sz="1600">
                <a:sym typeface="Wingdings" pitchFamily="2" charset="2"/>
              </a:rPr>
              <a:t>{'</a:t>
            </a:r>
            <a:r>
              <a:rPr lang="cs-CZ" sz="1600" err="1">
                <a:sym typeface="Wingdings" pitchFamily="2" charset="2"/>
              </a:rPr>
              <a:t>name</a:t>
            </a:r>
            <a:r>
              <a:rPr lang="cs-CZ" sz="1600">
                <a:sym typeface="Wingdings" pitchFamily="2" charset="2"/>
              </a:rPr>
              <a:t>‘: ‚</a:t>
            </a:r>
            <a:r>
              <a:rPr lang="cs-CZ" sz="1600" err="1">
                <a:sym typeface="Wingdings" pitchFamily="2" charset="2"/>
              </a:rPr>
              <a:t>Temp_Diff_cat</a:t>
            </a:r>
            <a:r>
              <a:rPr lang="cs-CZ" sz="1600">
                <a:sym typeface="Wingdings" pitchFamily="2" charset="2"/>
              </a:rPr>
              <a:t>', 'type': '</a:t>
            </a:r>
            <a:r>
              <a:rPr lang="cs-CZ" sz="1600" err="1">
                <a:sym typeface="Wingdings" pitchFamily="2" charset="2"/>
              </a:rPr>
              <a:t>rcut</a:t>
            </a:r>
            <a:r>
              <a:rPr lang="cs-CZ" sz="1600">
                <a:sym typeface="Wingdings" pitchFamily="2" charset="2"/>
              </a:rPr>
              <a:t>', '</a:t>
            </a:r>
            <a:r>
              <a:rPr lang="cs-CZ" sz="1600" err="1">
                <a:sym typeface="Wingdings" pitchFamily="2" charset="2"/>
              </a:rPr>
              <a:t>minlen</a:t>
            </a:r>
            <a:r>
              <a:rPr lang="cs-CZ" sz="1600">
                <a:sym typeface="Wingdings" pitchFamily="2" charset="2"/>
              </a:rPr>
              <a:t>': 1, '</a:t>
            </a:r>
            <a:r>
              <a:rPr lang="cs-CZ" sz="1600" err="1">
                <a:sym typeface="Wingdings" pitchFamily="2" charset="2"/>
              </a:rPr>
              <a:t>maxlen</a:t>
            </a:r>
            <a:r>
              <a:rPr lang="cs-CZ" sz="1600">
                <a:sym typeface="Wingdings" pitchFamily="2" charset="2"/>
              </a:rPr>
              <a:t>': 3}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>
                <a:sym typeface="Wingdings" pitchFamily="2" charset="2"/>
              </a:rPr>
              <a:t>Použity </a:t>
            </a:r>
            <a:r>
              <a:rPr lang="cs-CZ" sz="1300" b="1" err="1">
                <a:sym typeface="Wingdings" pitchFamily="2" charset="2"/>
              </a:rPr>
              <a:t>lcut</a:t>
            </a:r>
            <a:r>
              <a:rPr lang="cs-CZ" sz="1300" b="1">
                <a:sym typeface="Wingdings" pitchFamily="2" charset="2"/>
              </a:rPr>
              <a:t> a </a:t>
            </a:r>
            <a:r>
              <a:rPr lang="cs-CZ" sz="1300" b="1" err="1">
                <a:sym typeface="Wingdings" pitchFamily="2" charset="2"/>
              </a:rPr>
              <a:t>rcut</a:t>
            </a:r>
            <a:r>
              <a:rPr lang="cs-CZ" sz="1300" b="1">
                <a:sym typeface="Wingdings" pitchFamily="2" charset="2"/>
              </a:rPr>
              <a:t> z důvodu sledování extrémů rozdílů mezi pocitovou a skutečnou teplotou, kategorií je 6, proto </a:t>
            </a:r>
            <a:r>
              <a:rPr lang="cs-CZ" sz="1300" b="1" err="1">
                <a:sym typeface="Wingdings" pitchFamily="2" charset="2"/>
              </a:rPr>
              <a:t>maxlen</a:t>
            </a:r>
            <a:r>
              <a:rPr lang="cs-CZ" sz="1300" b="1">
                <a:sym typeface="Wingdings" pitchFamily="2" charset="2"/>
              </a:rPr>
              <a:t> vždy 3</a:t>
            </a:r>
            <a:endParaRPr lang="cs-CZ" sz="1300" b="1"/>
          </a:p>
          <a:p>
            <a:pPr marL="170815" indent="-170815"/>
            <a:r>
              <a:rPr lang="cs-CZ" sz="1600" b="1"/>
              <a:t>Base1 a Base2 = 100</a:t>
            </a:r>
            <a:r>
              <a:rPr lang="cs-CZ" sz="1600"/>
              <a:t>: pravidlo se musí vyskytovat </a:t>
            </a:r>
            <a:r>
              <a:rPr lang="cs-CZ" sz="1600" b="1"/>
              <a:t>alespoň ve 100 případech</a:t>
            </a:r>
            <a:r>
              <a:rPr lang="cs-CZ" sz="1600"/>
              <a:t> (sníženo z důvodu hledání pravidel).</a:t>
            </a:r>
          </a:p>
          <a:p>
            <a:pPr marL="170815" indent="-170815"/>
            <a:r>
              <a:rPr lang="cs-CZ" sz="1600" b="1" err="1"/>
              <a:t>Ratiopim</a:t>
            </a:r>
            <a:r>
              <a:rPr lang="cs-CZ" sz="1600" b="1"/>
              <a:t> = 1.1 → pravidlo musí znamenat aspoň 10% relativní nárůst pravděpodobnosti oproti tomu druhému, aby bylo zajímavé.</a:t>
            </a:r>
            <a:endParaRPr lang="cs-CZ" sz="1600"/>
          </a:p>
          <a:p>
            <a:pPr marL="170815" indent="-170815"/>
            <a:endParaRPr lang="cs-CZ" sz="1600"/>
          </a:p>
          <a:p>
            <a:pPr marL="170815" indent="-170815"/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393405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194A-7DED-FFC7-D28E-7890DAC4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A53665-1484-6513-6175-92DBC6C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8 – Výsledky úlohy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7C5AF5D-D581-5C01-1528-53F17360E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en-US" sz="1800">
                <a:latin typeface="Arial"/>
                <a:cs typeface="Arial"/>
              </a:rPr>
              <a:t>Tato </a:t>
            </a:r>
            <a:r>
              <a:rPr lang="en-US" sz="1800" err="1">
                <a:latin typeface="Arial"/>
                <a:cs typeface="Arial"/>
              </a:rPr>
              <a:t>otázka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bohužel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nevydolovala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žádná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pravidla</a:t>
            </a:r>
            <a:r>
              <a:rPr lang="en-US" sz="1800">
                <a:latin typeface="Arial"/>
                <a:cs typeface="Arial"/>
              </a:rPr>
              <a:t>.</a:t>
            </a:r>
            <a:endParaRPr lang="cs-CZ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/>
          </a:p>
          <a:p>
            <a:pPr marL="170815" indent="-170815"/>
            <a:r>
              <a:rPr lang="en-US" sz="1800" err="1">
                <a:latin typeface="Arial"/>
                <a:cs typeface="Arial"/>
              </a:rPr>
              <a:t>Snažili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jsme</a:t>
            </a:r>
            <a:r>
              <a:rPr lang="en-US" sz="1800">
                <a:latin typeface="Arial"/>
                <a:cs typeface="Arial"/>
              </a:rPr>
              <a:t> se v </a:t>
            </a:r>
            <a:r>
              <a:rPr lang="en-US" sz="1800" err="1">
                <a:latin typeface="Arial"/>
                <a:cs typeface="Arial"/>
              </a:rPr>
              <a:t>průběhu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řešení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přidávat</a:t>
            </a:r>
            <a:r>
              <a:rPr lang="en-US" sz="1800">
                <a:latin typeface="Arial"/>
                <a:cs typeface="Arial"/>
              </a:rPr>
              <a:t> do </a:t>
            </a:r>
            <a:r>
              <a:rPr lang="en-US" sz="1800" err="1">
                <a:latin typeface="Arial"/>
                <a:cs typeface="Arial"/>
              </a:rPr>
              <a:t>antecendetů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další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atributy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jako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byl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např</a:t>
            </a:r>
            <a:r>
              <a:rPr lang="en-US" sz="1800">
                <a:latin typeface="Arial"/>
                <a:cs typeface="Arial"/>
              </a:rPr>
              <a:t>. </a:t>
            </a:r>
            <a:r>
              <a:rPr lang="en-US" sz="1800" err="1">
                <a:latin typeface="Arial"/>
                <a:cs typeface="Arial"/>
              </a:rPr>
              <a:t>stát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humidita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srážky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složení</a:t>
            </a:r>
            <a:r>
              <a:rPr lang="en-US" sz="1800">
                <a:latin typeface="Arial"/>
                <a:cs typeface="Arial"/>
              </a:rPr>
              <a:t> populace.., ale </a:t>
            </a:r>
            <a:r>
              <a:rPr lang="en-US" sz="1800" err="1">
                <a:latin typeface="Arial"/>
                <a:cs typeface="Arial"/>
              </a:rPr>
              <a:t>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přes</a:t>
            </a:r>
            <a:r>
              <a:rPr lang="en-US" sz="1800">
                <a:latin typeface="Arial"/>
                <a:cs typeface="Arial"/>
              </a:rPr>
              <a:t> to </a:t>
            </a:r>
            <a:r>
              <a:rPr lang="en-US" sz="1800" err="1">
                <a:latin typeface="Arial"/>
                <a:cs typeface="Arial"/>
              </a:rPr>
              <a:t>nebyla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žádná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pravidla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nalezena</a:t>
            </a:r>
            <a:endParaRPr lang="cs-CZ" sz="1800">
              <a:latin typeface="Arial"/>
              <a:cs typeface="Arial"/>
            </a:endParaRPr>
          </a:p>
          <a:p>
            <a:pPr marL="170815" indent="-170815"/>
            <a:endParaRPr lang="en-US" sz="1800"/>
          </a:p>
          <a:p>
            <a:pPr marL="170815" indent="-170815"/>
            <a:r>
              <a:rPr lang="en-US" sz="1800">
                <a:latin typeface="Arial"/>
                <a:cs typeface="Arial"/>
              </a:rPr>
              <a:t>Toto </a:t>
            </a:r>
            <a:r>
              <a:rPr lang="en-US" sz="1800" err="1">
                <a:latin typeface="Arial"/>
                <a:cs typeface="Arial"/>
              </a:rPr>
              <a:t>řešení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bylo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konzultováno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cvičení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kde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jsme</a:t>
            </a:r>
            <a:r>
              <a:rPr lang="en-US" sz="1800">
                <a:latin typeface="Arial"/>
                <a:cs typeface="Arial"/>
              </a:rPr>
              <a:t> se </a:t>
            </a:r>
            <a:r>
              <a:rPr lang="en-US" sz="1800" err="1">
                <a:latin typeface="Arial"/>
                <a:cs typeface="Arial"/>
              </a:rPr>
              <a:t>společně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dohodli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že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pravidlo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necháme</a:t>
            </a:r>
            <a:r>
              <a:rPr lang="en-US" sz="1800">
                <a:latin typeface="Arial"/>
                <a:cs typeface="Arial"/>
              </a:rPr>
              <a:t> v </a:t>
            </a:r>
            <a:r>
              <a:rPr lang="en-US" sz="1800" err="1">
                <a:latin typeface="Arial"/>
                <a:cs typeface="Arial"/>
              </a:rPr>
              <a:t>této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podobě</a:t>
            </a:r>
            <a:endParaRPr lang="cs-CZ" sz="1800">
              <a:latin typeface="Arial"/>
              <a:cs typeface="Arial"/>
            </a:endParaRPr>
          </a:p>
          <a:p>
            <a:pPr marL="170815" indent="-170815"/>
            <a:endParaRPr lang="en-US" sz="1800"/>
          </a:p>
          <a:p>
            <a:pPr marL="170815" indent="-170815"/>
            <a:r>
              <a:rPr lang="en-US" sz="1800" b="1" err="1">
                <a:latin typeface="Arial"/>
                <a:cs typeface="Arial"/>
              </a:rPr>
              <a:t>Interpretace</a:t>
            </a:r>
            <a:r>
              <a:rPr lang="en-US" sz="1800" b="1">
                <a:latin typeface="Arial"/>
                <a:cs typeface="Arial"/>
              </a:rPr>
              <a:t>/</a:t>
            </a:r>
            <a:r>
              <a:rPr lang="en-US" sz="1800" b="1" err="1">
                <a:latin typeface="Arial"/>
                <a:cs typeface="Arial"/>
              </a:rPr>
              <a:t>závěr</a:t>
            </a:r>
            <a:r>
              <a:rPr lang="en-US" sz="1800" b="1">
                <a:latin typeface="Arial"/>
                <a:cs typeface="Arial"/>
              </a:rPr>
              <a:t>:</a:t>
            </a:r>
            <a:endParaRPr lang="en-US" sz="18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 err="1">
                <a:latin typeface="Arial"/>
                <a:cs typeface="Arial"/>
              </a:rPr>
              <a:t>Rozdíl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mezi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skutečnou</a:t>
            </a:r>
            <a:r>
              <a:rPr lang="en-US" sz="1500">
                <a:latin typeface="Arial"/>
                <a:cs typeface="Arial"/>
              </a:rPr>
              <a:t> a </a:t>
            </a:r>
            <a:r>
              <a:rPr lang="en-US" sz="1500" err="1">
                <a:latin typeface="Arial"/>
                <a:cs typeface="Arial"/>
              </a:rPr>
              <a:t>pocitovou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teplotou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nemá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výskyt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nehod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vliv</a:t>
            </a:r>
            <a:r>
              <a:rPr lang="en-US" sz="1500">
                <a:latin typeface="Arial"/>
                <a:cs typeface="Arial"/>
              </a:rPr>
              <a:t> a to ani </a:t>
            </a:r>
            <a:r>
              <a:rPr lang="en-US" sz="1500" err="1">
                <a:latin typeface="Arial"/>
                <a:cs typeface="Arial"/>
              </a:rPr>
              <a:t>při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kombinaci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více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antecendů</a:t>
            </a:r>
            <a:r>
              <a:rPr lang="en-US" sz="1500">
                <a:latin typeface="Arial"/>
                <a:cs typeface="Arial"/>
              </a:rPr>
              <a:t>.</a:t>
            </a:r>
            <a:endParaRPr lang="en-US" sz="1500"/>
          </a:p>
          <a:p>
            <a:pPr marL="170815" indent="-170815"/>
            <a:endParaRPr lang="cs-CZ" sz="1800" i="1"/>
          </a:p>
        </p:txBody>
      </p:sp>
    </p:spTree>
    <p:extLst>
      <p:ext uri="{BB962C8B-B14F-4D97-AF65-F5344CB8AC3E}">
        <p14:creationId xmlns:p14="http://schemas.microsoft.com/office/powerpoint/2010/main" val="310804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B6AF-FA6E-433F-2738-C87DCD83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B5A1B3-16B3-530B-A9E6-14131C68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9 – znění analytické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DFF1C-8F05-6C09-1CD9-294A658BE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111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3200">
                <a:latin typeface="Arial"/>
                <a:cs typeface="Arial"/>
              </a:rPr>
              <a:t>Analytická otázka:</a:t>
            </a:r>
            <a:endParaRPr lang="cs-CZ" sz="3200">
              <a:latin typeface="Arial"/>
            </a:endParaRPr>
          </a:p>
          <a:p>
            <a:pPr marL="457200" indent="-457200"/>
            <a:endParaRPr lang="cs-CZ" sz="3200">
              <a:latin typeface="Arial"/>
              <a:cs typeface="Arial"/>
            </a:endParaRPr>
          </a:p>
          <a:p>
            <a:pPr marL="457200" indent="-457200"/>
            <a:r>
              <a:rPr lang="cs-CZ" sz="3200" b="1">
                <a:latin typeface="Arial"/>
                <a:cs typeface="Arial"/>
              </a:rPr>
              <a:t>Má rychlost větru a tlak vliv na závažnost dopravních nehod</a:t>
            </a:r>
            <a:endParaRPr lang="cs-CZ" sz="3200">
              <a:latin typeface="Consolas"/>
              <a:cs typeface="Arial"/>
            </a:endParaRPr>
          </a:p>
          <a:p>
            <a:pPr marL="800100" lvl="1" indent="-457200">
              <a:buFont typeface="Courier New" panose="020B0604020202020204" pitchFamily="34" charset="0"/>
              <a:buChar char="o"/>
            </a:pPr>
            <a:r>
              <a:rPr lang="cs-CZ" sz="3200">
                <a:latin typeface="Consolas"/>
                <a:cs typeface="Arial"/>
              </a:rPr>
              <a:t>[</a:t>
            </a:r>
            <a:r>
              <a:rPr lang="cs-CZ" sz="3200" err="1">
                <a:latin typeface="Consolas"/>
                <a:cs typeface="Arial"/>
              </a:rPr>
              <a:t>Wind_Speed</a:t>
            </a:r>
            <a:r>
              <a:rPr lang="cs-CZ" sz="3200">
                <a:latin typeface="Consolas"/>
                <a:cs typeface="Arial"/>
              </a:rPr>
              <a:t>(</a:t>
            </a:r>
            <a:r>
              <a:rPr lang="cs-CZ" sz="3200" err="1">
                <a:latin typeface="Consolas"/>
                <a:cs typeface="Arial"/>
              </a:rPr>
              <a:t>mph</a:t>
            </a:r>
            <a:r>
              <a:rPr lang="cs-CZ" sz="3200">
                <a:latin typeface="Consolas"/>
                <a:cs typeface="Arial"/>
              </a:rPr>
              <a:t>), </a:t>
            </a:r>
            <a:r>
              <a:rPr lang="cs-CZ" sz="3200" err="1">
                <a:latin typeface="Consolas"/>
                <a:cs typeface="Arial"/>
              </a:rPr>
              <a:t>Pressure</a:t>
            </a:r>
            <a:r>
              <a:rPr lang="cs-CZ" sz="3200">
                <a:latin typeface="Consolas"/>
                <a:cs typeface="Arial"/>
              </a:rPr>
              <a:t>(in)]</a:t>
            </a:r>
            <a:r>
              <a:rPr lang="cs-CZ" sz="3200">
                <a:latin typeface="Arial"/>
                <a:cs typeface="Arial"/>
              </a:rPr>
              <a:t> → </a:t>
            </a:r>
            <a:r>
              <a:rPr lang="cs-CZ" sz="3200" err="1">
                <a:latin typeface="Consolas"/>
                <a:cs typeface="Arial"/>
              </a:rPr>
              <a:t>Severity_Level</a:t>
            </a:r>
            <a:endParaRPr lang="cs-CZ" sz="3200">
              <a:latin typeface="Consolas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endParaRPr lang="cs-CZ" sz="2400">
              <a:latin typeface="Consolas"/>
            </a:endParaRPr>
          </a:p>
          <a:p>
            <a:pPr marL="0" indent="0">
              <a:buNone/>
            </a:pPr>
            <a:endParaRPr lang="cs-CZ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060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49AC-382D-12D0-23ED-3B0669A2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0F56D-B0BA-61DC-5B84-9D13B65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9 -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BA5E24D-A73B-E930-D875-2D3A71FF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cs-CZ" sz="2000" b="1">
                <a:latin typeface="Arial"/>
                <a:cs typeface="Arial"/>
              </a:rPr>
              <a:t>Načtení dat:</a:t>
            </a:r>
            <a:endParaRPr lang="cs-CZ" sz="20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Vyčištěný </a:t>
            </a:r>
            <a:r>
              <a:rPr lang="cs-CZ" sz="1700" err="1">
                <a:latin typeface="Arial"/>
                <a:cs typeface="Arial"/>
              </a:rPr>
              <a:t>dataset</a:t>
            </a:r>
            <a:r>
              <a:rPr lang="cs-CZ" sz="1700">
                <a:latin typeface="Arial"/>
                <a:cs typeface="Arial"/>
              </a:rPr>
              <a:t> načten ze souboru </a:t>
            </a:r>
            <a:r>
              <a:rPr lang="cs-CZ" sz="1700" b="1">
                <a:latin typeface="Arial"/>
                <a:cs typeface="Arial"/>
              </a:rPr>
              <a:t>newdataset_clean.csv</a:t>
            </a:r>
            <a:r>
              <a:rPr lang="cs-CZ" sz="1700">
                <a:latin typeface="Arial"/>
                <a:cs typeface="Arial"/>
              </a:rPr>
              <a:t> s oddělovačem </a:t>
            </a:r>
            <a:r>
              <a:rPr lang="cs-CZ" sz="1700">
                <a:latin typeface="Consolas"/>
                <a:cs typeface="Arial"/>
              </a:rPr>
              <a:t>;</a:t>
            </a:r>
            <a:r>
              <a:rPr lang="cs-CZ" sz="1700">
                <a:latin typeface="Arial"/>
                <a:cs typeface="Arial"/>
              </a:rPr>
              <a:t>.</a:t>
            </a:r>
            <a:endParaRPr lang="cs-CZ" sz="2000"/>
          </a:p>
          <a:p>
            <a:pPr marL="170815" indent="-170815">
              <a:buAutoNum type="arabicPeriod"/>
            </a:pPr>
            <a:endParaRPr lang="cs-CZ" sz="2300" b="1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cs-CZ" sz="2300" b="1">
                <a:latin typeface="Arial"/>
                <a:cs typeface="Arial"/>
              </a:rPr>
              <a:t>Vytvoření kategorií (</a:t>
            </a:r>
            <a:r>
              <a:rPr lang="cs-CZ" sz="2300" b="1" err="1">
                <a:latin typeface="Arial"/>
                <a:cs typeface="Arial"/>
              </a:rPr>
              <a:t>binning</a:t>
            </a:r>
            <a:r>
              <a:rPr lang="cs-CZ" sz="2300" b="1">
                <a:latin typeface="Arial"/>
                <a:cs typeface="Arial"/>
              </a:rPr>
              <a:t>)/relevantních sloupců:</a:t>
            </a:r>
            <a:endParaRPr lang="cs-CZ" sz="2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Definovány </a:t>
            </a:r>
            <a:r>
              <a:rPr lang="cs-CZ" sz="1700" b="1">
                <a:latin typeface="Arial"/>
                <a:cs typeface="Arial"/>
              </a:rPr>
              <a:t>dvě kategorie závažnosti nehody</a:t>
            </a:r>
            <a:r>
              <a:rPr lang="cs-CZ" sz="1700">
                <a:latin typeface="Arial"/>
                <a:cs typeface="Arial"/>
              </a:rPr>
              <a:t> v atributu </a:t>
            </a:r>
            <a:r>
              <a:rPr lang="cs-CZ" sz="1700">
                <a:latin typeface="Consolas"/>
                <a:cs typeface="Arial"/>
              </a:rPr>
              <a:t>Severity_Level</a:t>
            </a:r>
            <a:r>
              <a:rPr lang="cs-CZ" sz="1700">
                <a:latin typeface="Arial"/>
                <a:cs typeface="Arial"/>
              </a:rPr>
              <a:t>:</a:t>
            </a:r>
            <a:endParaRPr lang="cs-CZ">
              <a:latin typeface="Arial"/>
              <a:cs typeface="Arial"/>
            </a:endParaRPr>
          </a:p>
          <a:p>
            <a:pPr marL="856615" lvl="2" indent="-170815"/>
            <a:r>
              <a:rPr lang="cs-CZ" sz="1700" b="1">
                <a:latin typeface="Arial"/>
                <a:cs typeface="Arial"/>
              </a:rPr>
              <a:t>„Nízká“</a:t>
            </a:r>
            <a:r>
              <a:rPr lang="cs-CZ" sz="1700">
                <a:latin typeface="Arial"/>
                <a:cs typeface="Arial"/>
              </a:rPr>
              <a:t> (Severity = 2)</a:t>
            </a:r>
            <a:endParaRPr lang="cs-CZ">
              <a:latin typeface="Arial"/>
              <a:cs typeface="Arial"/>
            </a:endParaRPr>
          </a:p>
          <a:p>
            <a:pPr marL="856615" lvl="2" indent="-170815"/>
            <a:r>
              <a:rPr lang="cs-CZ" sz="1700" b="1">
                <a:latin typeface="Arial"/>
                <a:cs typeface="Arial"/>
              </a:rPr>
              <a:t>„Vysoká“</a:t>
            </a:r>
            <a:r>
              <a:rPr lang="cs-CZ" sz="1700">
                <a:latin typeface="Arial"/>
                <a:cs typeface="Arial"/>
              </a:rPr>
              <a:t> (Severity = 4)</a:t>
            </a:r>
            <a:endParaRPr lang="cs-CZ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Ostatní hodnoty závažnosti byly z </a:t>
            </a:r>
            <a:r>
              <a:rPr lang="cs-CZ" sz="1700" err="1">
                <a:latin typeface="Arial"/>
                <a:cs typeface="Arial"/>
              </a:rPr>
              <a:t>datasetu</a:t>
            </a:r>
            <a:r>
              <a:rPr lang="cs-CZ" sz="1700">
                <a:latin typeface="Arial"/>
                <a:cs typeface="Arial"/>
              </a:rPr>
              <a:t> odstraněny.</a:t>
            </a:r>
            <a:br>
              <a:rPr lang="en-US"/>
            </a:br>
            <a:endParaRPr lang="en-US"/>
          </a:p>
          <a:p>
            <a:pPr marL="457200" indent="-457200">
              <a:buAutoNum type="arabicPeriod"/>
            </a:pPr>
            <a:r>
              <a:rPr lang="cs-CZ" sz="2000" b="1">
                <a:latin typeface="Arial"/>
                <a:cs typeface="Arial"/>
              </a:rPr>
              <a:t>Příprava vstupních a cílových dat: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Jako vstupní proměnné použity:</a:t>
            </a:r>
            <a:endParaRPr lang="cs-CZ" sz="1700"/>
          </a:p>
          <a:p>
            <a:pPr marL="856615" lvl="2" indent="-170815"/>
            <a:r>
              <a:rPr lang="cs-CZ" sz="1700" b="1" err="1">
                <a:latin typeface="Consolas"/>
                <a:cs typeface="Arial"/>
              </a:rPr>
              <a:t>Wind_Speed</a:t>
            </a:r>
            <a:r>
              <a:rPr lang="cs-CZ" sz="1700" b="1">
                <a:latin typeface="Consolas"/>
                <a:cs typeface="Arial"/>
              </a:rPr>
              <a:t>(</a:t>
            </a:r>
            <a:r>
              <a:rPr lang="cs-CZ" sz="1700" b="1" err="1">
                <a:latin typeface="Consolas"/>
                <a:cs typeface="Arial"/>
              </a:rPr>
              <a:t>mph</a:t>
            </a:r>
            <a:r>
              <a:rPr lang="cs-CZ" sz="1700" b="1">
                <a:latin typeface="Consolas"/>
                <a:cs typeface="Arial"/>
              </a:rPr>
              <a:t>)</a:t>
            </a:r>
            <a:r>
              <a:rPr lang="cs-CZ" sz="1700">
                <a:latin typeface="Arial"/>
                <a:cs typeface="Arial"/>
              </a:rPr>
              <a:t> – rychlost větru</a:t>
            </a:r>
            <a:endParaRPr lang="cs-CZ" sz="1700"/>
          </a:p>
          <a:p>
            <a:pPr marL="856615" lvl="2" indent="-170815"/>
            <a:r>
              <a:rPr lang="cs-CZ" sz="1700" b="1" err="1">
                <a:latin typeface="Consolas"/>
                <a:cs typeface="Arial"/>
              </a:rPr>
              <a:t>Pressure</a:t>
            </a:r>
            <a:r>
              <a:rPr lang="cs-CZ" sz="1700" b="1">
                <a:latin typeface="Consolas"/>
                <a:cs typeface="Arial"/>
              </a:rPr>
              <a:t>(in)</a:t>
            </a:r>
            <a:r>
              <a:rPr lang="cs-CZ" sz="1700">
                <a:latin typeface="Arial"/>
                <a:cs typeface="Arial"/>
              </a:rPr>
              <a:t> – atmosférický tlak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Jako cílová proměnná použita </a:t>
            </a:r>
            <a:r>
              <a:rPr lang="cs-CZ" sz="1700" b="1" err="1">
                <a:latin typeface="Consolas"/>
                <a:cs typeface="Arial"/>
              </a:rPr>
              <a:t>Severity_Level</a:t>
            </a:r>
            <a:r>
              <a:rPr lang="cs-CZ" sz="1700">
                <a:latin typeface="Arial"/>
                <a:cs typeface="Arial"/>
              </a:rPr>
              <a:t> (binární klasifikace: Nízká vs. Vysoká).</a:t>
            </a:r>
            <a:endParaRPr lang="cs-CZ" sz="17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cs typeface="Arial"/>
              </a:rPr>
              <a:t>Data byla rozdělena na </a:t>
            </a:r>
            <a:r>
              <a:rPr lang="cs-CZ" sz="1700" b="1">
                <a:latin typeface="Arial"/>
                <a:cs typeface="Arial"/>
              </a:rPr>
              <a:t>trénovací (70 %) a testovací (30 %) sadu</a:t>
            </a:r>
            <a:r>
              <a:rPr lang="cs-CZ" sz="1700">
                <a:latin typeface="Arial"/>
                <a:cs typeface="Arial"/>
              </a:rPr>
              <a:t>.</a:t>
            </a:r>
          </a:p>
          <a:p>
            <a:pPr marL="342900" indent="-342900">
              <a:buAutoNum type="arabicPeriod"/>
            </a:pPr>
            <a:endParaRPr lang="cs-CZ" sz="2000" b="1"/>
          </a:p>
        </p:txBody>
      </p:sp>
    </p:spTree>
    <p:extLst>
      <p:ext uri="{BB962C8B-B14F-4D97-AF65-F5344CB8AC3E}">
        <p14:creationId xmlns:p14="http://schemas.microsoft.com/office/powerpoint/2010/main" val="420851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5438F-F5D3-5492-1BAB-0C7411FF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949AB-31F8-13A1-14D7-CEE277F1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>
                <a:latin typeface="Arial"/>
                <a:cs typeface="Arial"/>
              </a:rPr>
              <a:t>Obecné řešená problematika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1F1C8F-9C52-3B85-26F8-D612B0F5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cs-CZ" sz="2400" b="1">
                <a:latin typeface="Arial"/>
                <a:cs typeface="Arial"/>
              </a:rPr>
              <a:t>Vliv demografických faktorů na nehodovost – </a:t>
            </a:r>
            <a:r>
              <a:rPr lang="cs-CZ" sz="2400">
                <a:latin typeface="Arial"/>
                <a:cs typeface="Arial"/>
              </a:rPr>
              <a:t>Ověření, zda složení populace (rasové a pohlavní) ovlivňují četnost nehod</a:t>
            </a:r>
            <a:endParaRPr lang="en-US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cs-CZ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cs-CZ" sz="2400" b="1">
                <a:latin typeface="Arial"/>
                <a:cs typeface="Arial"/>
              </a:rPr>
              <a:t>Faktory ovlivňující závažnost nehody – </a:t>
            </a:r>
            <a:r>
              <a:rPr lang="cs-CZ" sz="2400">
                <a:latin typeface="Arial"/>
                <a:cs typeface="Arial"/>
              </a:rPr>
              <a:t>Identifikace klíčových prvků, které zvyšují riziko vážných nehod (např. počasí)</a:t>
            </a:r>
            <a:endParaRPr lang="en-US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cs-CZ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cs-CZ" sz="2400" b="1">
                <a:latin typeface="Arial"/>
                <a:cs typeface="Arial"/>
              </a:rPr>
              <a:t>Geografická distribuce nehod – </a:t>
            </a:r>
            <a:r>
              <a:rPr lang="cs-CZ" sz="2400">
                <a:latin typeface="Arial"/>
                <a:cs typeface="Arial"/>
              </a:rPr>
              <a:t>Rozložení nehod v závislosti na demografických a environmentálních faktorech (např. dle států)</a:t>
            </a:r>
          </a:p>
          <a:p>
            <a:pPr marL="457200" indent="-457200">
              <a:buAutoNum type="arabicPeriod"/>
            </a:pPr>
            <a:endParaRPr lang="cs-CZ" sz="24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cs-CZ" sz="2400" b="1">
                <a:latin typeface="Arial"/>
                <a:cs typeface="Arial"/>
              </a:rPr>
              <a:t>Časové vzory nehod – </a:t>
            </a:r>
            <a:r>
              <a:rPr lang="cs-CZ" sz="2400">
                <a:latin typeface="Arial"/>
                <a:cs typeface="Arial"/>
              </a:rPr>
              <a:t>Analýza, zda určité časové období (noc vs. den, pracovní dny vs. víkendy) ovlivňuje četnost nehod </a:t>
            </a:r>
            <a:endParaRPr lang="cs-CZ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60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BA78E-2D8A-02E1-5C61-749161D7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ED8A5C-C808-9593-0DFF-6F2197F9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9 – Zadání úlohy pro K-NN</a:t>
            </a:r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BBE7A59-527A-9117-6A55-40487598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2495"/>
            <a:ext cx="11178898" cy="4563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en-US" sz="1500" err="1">
                <a:latin typeface="Arial"/>
                <a:cs typeface="Arial"/>
              </a:rPr>
              <a:t>Cílem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úlohy</a:t>
            </a:r>
            <a:r>
              <a:rPr lang="en-US" sz="1500">
                <a:latin typeface="Arial"/>
                <a:cs typeface="Arial"/>
              </a:rPr>
              <a:t> je </a:t>
            </a:r>
            <a:r>
              <a:rPr lang="en-US" sz="1500" err="1">
                <a:latin typeface="Arial"/>
                <a:cs typeface="Arial"/>
              </a:rPr>
              <a:t>predikovat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závažnost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dopravní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nehody</a:t>
            </a:r>
            <a:r>
              <a:rPr lang="en-US" sz="1500">
                <a:latin typeface="Arial"/>
                <a:cs typeface="Arial"/>
              </a:rPr>
              <a:t> (</a:t>
            </a:r>
            <a:r>
              <a:rPr lang="en-US" sz="1500" err="1">
                <a:latin typeface="Arial"/>
                <a:cs typeface="Arial"/>
              </a:rPr>
              <a:t>atribut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Consolas"/>
                <a:cs typeface="Arial"/>
              </a:rPr>
              <a:t>Severity_Level</a:t>
            </a:r>
            <a:r>
              <a:rPr lang="en-US" sz="1500">
                <a:latin typeface="Arial"/>
                <a:cs typeface="Arial"/>
              </a:rPr>
              <a:t> = </a:t>
            </a:r>
            <a:r>
              <a:rPr lang="en-US" sz="1500" err="1">
                <a:latin typeface="Arial"/>
                <a:cs typeface="Arial"/>
              </a:rPr>
              <a:t>Nízká</a:t>
            </a:r>
            <a:r>
              <a:rPr lang="en-US" sz="1500">
                <a:latin typeface="Arial"/>
                <a:cs typeface="Arial"/>
              </a:rPr>
              <a:t> / </a:t>
            </a:r>
            <a:r>
              <a:rPr lang="en-US" sz="1500" err="1">
                <a:latin typeface="Arial"/>
                <a:cs typeface="Arial"/>
              </a:rPr>
              <a:t>Vysoká</a:t>
            </a:r>
            <a:r>
              <a:rPr lang="en-US" sz="1500">
                <a:latin typeface="Arial"/>
                <a:cs typeface="Arial"/>
              </a:rPr>
              <a:t>) </a:t>
            </a:r>
            <a:r>
              <a:rPr lang="en-US" sz="1500" err="1">
                <a:latin typeface="Arial"/>
                <a:cs typeface="Arial"/>
              </a:rPr>
              <a:t>na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základě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kombinace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rychlosti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větru</a:t>
            </a:r>
            <a:r>
              <a:rPr lang="en-US" sz="1500">
                <a:latin typeface="Arial"/>
                <a:cs typeface="Arial"/>
              </a:rPr>
              <a:t> a </a:t>
            </a:r>
            <a:r>
              <a:rPr lang="en-US" sz="1500" err="1">
                <a:latin typeface="Arial"/>
                <a:cs typeface="Arial"/>
              </a:rPr>
              <a:t>atmosférického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tlaku</a:t>
            </a:r>
            <a:r>
              <a:rPr lang="en-US" sz="150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sz="1500"/>
          </a:p>
          <a:p>
            <a:pPr marL="170815" indent="-170815"/>
            <a:r>
              <a:rPr lang="en-US" sz="1500" err="1">
                <a:latin typeface="Arial"/>
                <a:cs typeface="Arial"/>
              </a:rPr>
              <a:t>Analyzujeme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vztah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mezi</a:t>
            </a:r>
            <a:r>
              <a:rPr lang="en-US" sz="1500">
                <a:latin typeface="Arial"/>
                <a:cs typeface="Arial"/>
              </a:rPr>
              <a:t>:</a:t>
            </a:r>
            <a:endParaRPr lang="cs-CZ" sz="15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 err="1">
                <a:latin typeface="Arial"/>
                <a:cs typeface="Arial"/>
              </a:rPr>
              <a:t>rychlostí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větru</a:t>
            </a:r>
            <a:r>
              <a:rPr lang="en-US" sz="1500">
                <a:latin typeface="Arial"/>
                <a:cs typeface="Arial"/>
              </a:rPr>
              <a:t> (</a:t>
            </a:r>
            <a:r>
              <a:rPr lang="en-US" sz="1500" err="1">
                <a:latin typeface="Consolas"/>
                <a:cs typeface="Arial"/>
              </a:rPr>
              <a:t>Wind_Speed</a:t>
            </a:r>
            <a:r>
              <a:rPr lang="en-US" sz="1500">
                <a:latin typeface="Consolas"/>
                <a:cs typeface="Arial"/>
              </a:rPr>
              <a:t>(mph)</a:t>
            </a:r>
            <a:r>
              <a:rPr lang="en-US" sz="1500">
                <a:latin typeface="Arial"/>
                <a:cs typeface="Arial"/>
              </a:rPr>
              <a:t>)</a:t>
            </a:r>
            <a:endParaRPr lang="en-US" sz="15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 err="1">
                <a:latin typeface="Arial"/>
                <a:cs typeface="Arial"/>
              </a:rPr>
              <a:t>atmosférickým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tlakem</a:t>
            </a:r>
            <a:r>
              <a:rPr lang="en-US" sz="1500">
                <a:latin typeface="Arial"/>
                <a:cs typeface="Arial"/>
              </a:rPr>
              <a:t> (</a:t>
            </a:r>
            <a:r>
              <a:rPr lang="en-US" sz="1500">
                <a:latin typeface="Consolas"/>
                <a:cs typeface="Arial"/>
              </a:rPr>
              <a:t>Pressure(in)</a:t>
            </a:r>
            <a:r>
              <a:rPr lang="en-US" sz="1500">
                <a:latin typeface="Arial"/>
                <a:cs typeface="Arial"/>
              </a:rPr>
              <a:t>) a </a:t>
            </a:r>
            <a:r>
              <a:rPr lang="en-US" sz="1500" err="1">
                <a:latin typeface="Arial"/>
                <a:cs typeface="Arial"/>
              </a:rPr>
              <a:t>pravděpodobností</a:t>
            </a:r>
            <a:r>
              <a:rPr lang="en-US" sz="1500">
                <a:latin typeface="Arial"/>
                <a:cs typeface="Arial"/>
              </a:rPr>
              <a:t>, </a:t>
            </a:r>
            <a:r>
              <a:rPr lang="en-US" sz="1500" err="1">
                <a:latin typeface="Arial"/>
                <a:cs typeface="Arial"/>
              </a:rPr>
              <a:t>že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nehoda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bude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vážná</a:t>
            </a:r>
            <a:r>
              <a:rPr lang="en-US" sz="1500">
                <a:latin typeface="Arial"/>
                <a:cs typeface="Arial"/>
              </a:rPr>
              <a:t>.</a:t>
            </a:r>
            <a:br>
              <a:rPr lang="en-US" sz="1500"/>
            </a:br>
            <a:endParaRPr lang="en-US" sz="1500"/>
          </a:p>
          <a:p>
            <a:pPr marL="170815" indent="-170815"/>
            <a:r>
              <a:rPr lang="en-US" sz="1500" err="1">
                <a:latin typeface="Arial"/>
                <a:cs typeface="Arial"/>
              </a:rPr>
              <a:t>Používáme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algoritmus</a:t>
            </a:r>
            <a:r>
              <a:rPr lang="en-US" sz="1500">
                <a:latin typeface="Arial"/>
                <a:cs typeface="Arial"/>
              </a:rPr>
              <a:t> K-Nearest Neighbors (K-NN), </a:t>
            </a:r>
            <a:r>
              <a:rPr lang="en-US" sz="1500" err="1">
                <a:latin typeface="Arial"/>
                <a:cs typeface="Arial"/>
              </a:rPr>
              <a:t>který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klasifikuje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případy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podle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nejbližších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sousedů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více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dimenzích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vstupních</a:t>
            </a:r>
            <a:r>
              <a:rPr lang="en-US" sz="1500">
                <a:latin typeface="Arial"/>
                <a:cs typeface="Arial"/>
              </a:rPr>
              <a:t> dat.</a:t>
            </a:r>
            <a:endParaRPr lang="en-US" sz="15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 err="1">
                <a:latin typeface="Arial"/>
                <a:cs typeface="Arial"/>
              </a:rPr>
              <a:t>Parametr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b="1" err="1">
                <a:latin typeface="Consolas"/>
                <a:cs typeface="Arial"/>
              </a:rPr>
              <a:t>n_neighbors</a:t>
            </a:r>
            <a:r>
              <a:rPr lang="en-US" sz="1500" b="1">
                <a:latin typeface="Consolas"/>
                <a:cs typeface="Arial"/>
              </a:rPr>
              <a:t> = 5</a:t>
            </a:r>
            <a:r>
              <a:rPr lang="en-US" sz="1500">
                <a:latin typeface="Arial"/>
                <a:cs typeface="Arial"/>
              </a:rPr>
              <a:t> (</a:t>
            </a:r>
            <a:r>
              <a:rPr lang="en-US" sz="1500" err="1">
                <a:latin typeface="Arial"/>
                <a:cs typeface="Arial"/>
              </a:rPr>
              <a:t>každý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případ</a:t>
            </a:r>
            <a:r>
              <a:rPr lang="en-US" sz="1500">
                <a:latin typeface="Arial"/>
                <a:cs typeface="Arial"/>
              </a:rPr>
              <a:t> je </a:t>
            </a:r>
            <a:r>
              <a:rPr lang="en-US" sz="1500" err="1">
                <a:latin typeface="Arial"/>
                <a:cs typeface="Arial"/>
              </a:rPr>
              <a:t>klasifikován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základě</a:t>
            </a:r>
            <a:r>
              <a:rPr lang="en-US" sz="1500">
                <a:latin typeface="Arial"/>
                <a:cs typeface="Arial"/>
              </a:rPr>
              <a:t> 5 </a:t>
            </a:r>
            <a:r>
              <a:rPr lang="en-US" sz="1500" err="1">
                <a:latin typeface="Arial"/>
                <a:cs typeface="Arial"/>
              </a:rPr>
              <a:t>nejbližších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sousedů</a:t>
            </a:r>
            <a:r>
              <a:rPr lang="en-US" sz="1500">
                <a:latin typeface="Arial"/>
                <a:cs typeface="Arial"/>
              </a:rPr>
              <a:t>).</a:t>
            </a:r>
            <a:endParaRPr lang="en-US" sz="15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>
                <a:latin typeface="Arial"/>
                <a:cs typeface="Arial"/>
              </a:rPr>
              <a:t>Model </a:t>
            </a:r>
            <a:r>
              <a:rPr lang="en-US" sz="1500" err="1">
                <a:latin typeface="Arial"/>
                <a:cs typeface="Arial"/>
              </a:rPr>
              <a:t>zohledňuje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podobnost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rychlosti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větru</a:t>
            </a:r>
            <a:r>
              <a:rPr lang="en-US" sz="1500" b="1">
                <a:latin typeface="Arial"/>
                <a:cs typeface="Arial"/>
              </a:rPr>
              <a:t> a </a:t>
            </a:r>
            <a:r>
              <a:rPr lang="en-US" sz="1500" b="1" err="1">
                <a:latin typeface="Arial"/>
                <a:cs typeface="Arial"/>
              </a:rPr>
              <a:t>atmosférického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tlaku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při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minulých</a:t>
            </a:r>
            <a:r>
              <a:rPr lang="en-US" sz="1500" b="1">
                <a:latin typeface="Arial"/>
                <a:cs typeface="Arial"/>
              </a:rPr>
              <a:t> </a:t>
            </a:r>
            <a:r>
              <a:rPr lang="en-US" sz="1500" b="1" err="1">
                <a:latin typeface="Arial"/>
                <a:cs typeface="Arial"/>
              </a:rPr>
              <a:t>nehodách</a:t>
            </a:r>
            <a:r>
              <a:rPr lang="en-US" sz="1500" b="1">
                <a:latin typeface="Arial"/>
                <a:cs typeface="Arial"/>
              </a:rPr>
              <a:t>.</a:t>
            </a:r>
            <a:br>
              <a:rPr lang="en-US" sz="1500"/>
            </a:br>
            <a:endParaRPr lang="en-US" sz="1500"/>
          </a:p>
          <a:p>
            <a:pPr marL="170815" indent="-170815"/>
            <a:r>
              <a:rPr lang="en-US" sz="1500" err="1">
                <a:latin typeface="Arial"/>
                <a:cs typeface="Arial"/>
              </a:rPr>
              <a:t>Výsledkem</a:t>
            </a:r>
            <a:r>
              <a:rPr lang="en-US" sz="1500">
                <a:latin typeface="Arial"/>
                <a:cs typeface="Arial"/>
              </a:rPr>
              <a:t> je </a:t>
            </a:r>
            <a:r>
              <a:rPr lang="en-US" sz="1500" err="1">
                <a:latin typeface="Arial"/>
                <a:cs typeface="Arial"/>
              </a:rPr>
              <a:t>predikce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pravděpodobnosti</a:t>
            </a:r>
            <a:r>
              <a:rPr lang="en-US" sz="1500">
                <a:latin typeface="Arial"/>
                <a:cs typeface="Arial"/>
              </a:rPr>
              <a:t>, </a:t>
            </a:r>
            <a:r>
              <a:rPr lang="en-US" sz="1500" err="1">
                <a:latin typeface="Arial"/>
                <a:cs typeface="Arial"/>
              </a:rPr>
              <a:t>zda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bude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nehoda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vážná</a:t>
            </a:r>
            <a:r>
              <a:rPr lang="en-US" sz="1500">
                <a:latin typeface="Arial"/>
                <a:cs typeface="Arial"/>
              </a:rPr>
              <a:t>, pro </a:t>
            </a:r>
            <a:r>
              <a:rPr lang="en-US" sz="1500" err="1">
                <a:latin typeface="Arial"/>
                <a:cs typeface="Arial"/>
              </a:rPr>
              <a:t>danou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kombinaci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rychlosti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větru</a:t>
            </a:r>
            <a:r>
              <a:rPr lang="en-US" sz="1500">
                <a:latin typeface="Arial"/>
                <a:cs typeface="Arial"/>
              </a:rPr>
              <a:t> a </a:t>
            </a:r>
            <a:r>
              <a:rPr lang="en-US" sz="1500" err="1">
                <a:latin typeface="Arial"/>
                <a:cs typeface="Arial"/>
              </a:rPr>
              <a:t>tlaku</a:t>
            </a:r>
            <a:r>
              <a:rPr lang="en-US" sz="1500">
                <a:latin typeface="Arial"/>
                <a:cs typeface="Arial"/>
              </a:rPr>
              <a:t>.</a:t>
            </a:r>
            <a:br>
              <a:rPr lang="en-US" sz="1500"/>
            </a:br>
            <a:endParaRPr lang="en-US" sz="1500"/>
          </a:p>
          <a:p>
            <a:pPr marL="170815" indent="-170815"/>
            <a:r>
              <a:rPr lang="en-US" sz="1500" err="1">
                <a:latin typeface="Arial"/>
                <a:cs typeface="Arial"/>
              </a:rPr>
              <a:t>Výsledek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může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být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interpretován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například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takto</a:t>
            </a:r>
            <a:r>
              <a:rPr lang="en-US" sz="1500">
                <a:latin typeface="Arial"/>
                <a:cs typeface="Arial"/>
              </a:rPr>
              <a:t>:</a:t>
            </a:r>
            <a:endParaRPr lang="en-US" sz="15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en-US" sz="1500">
                <a:latin typeface="Arial"/>
                <a:cs typeface="Arial"/>
              </a:rPr>
              <a:t>„</a:t>
            </a:r>
            <a:r>
              <a:rPr lang="en-US" sz="1500" err="1">
                <a:latin typeface="Arial"/>
                <a:cs typeface="Arial"/>
              </a:rPr>
              <a:t>Pokud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rychlost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větru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dosahuje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vyšších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hodnot</a:t>
            </a:r>
            <a:r>
              <a:rPr lang="en-US" sz="1500">
                <a:latin typeface="Arial"/>
                <a:cs typeface="Arial"/>
              </a:rPr>
              <a:t> a </a:t>
            </a:r>
            <a:r>
              <a:rPr lang="en-US" sz="1500" err="1">
                <a:latin typeface="Arial"/>
                <a:cs typeface="Arial"/>
              </a:rPr>
              <a:t>zároveň</a:t>
            </a:r>
            <a:r>
              <a:rPr lang="en-US" sz="1500">
                <a:latin typeface="Arial"/>
                <a:cs typeface="Arial"/>
              </a:rPr>
              <a:t> je </a:t>
            </a:r>
            <a:r>
              <a:rPr lang="en-US" sz="1500" err="1">
                <a:latin typeface="Arial"/>
                <a:cs typeface="Arial"/>
              </a:rPr>
              <a:t>nízký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atmosférický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tlak</a:t>
            </a:r>
            <a:r>
              <a:rPr lang="en-US" sz="1500">
                <a:latin typeface="Arial"/>
                <a:cs typeface="Arial"/>
              </a:rPr>
              <a:t> → </a:t>
            </a:r>
            <a:r>
              <a:rPr lang="en-US" sz="1500" err="1">
                <a:latin typeface="Arial"/>
                <a:cs typeface="Arial"/>
              </a:rPr>
              <a:t>zvyšuje</a:t>
            </a:r>
            <a:r>
              <a:rPr lang="en-US" sz="1500">
                <a:latin typeface="Arial"/>
                <a:cs typeface="Arial"/>
              </a:rPr>
              <a:t> se </a:t>
            </a:r>
            <a:r>
              <a:rPr lang="en-US" sz="1500" err="1">
                <a:latin typeface="Arial"/>
                <a:cs typeface="Arial"/>
              </a:rPr>
              <a:t>pravděpodobnost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vážné</a:t>
            </a:r>
            <a:r>
              <a:rPr lang="en-US" sz="1500">
                <a:latin typeface="Arial"/>
                <a:cs typeface="Arial"/>
              </a:rPr>
              <a:t> </a:t>
            </a:r>
            <a:r>
              <a:rPr lang="en-US" sz="1500" err="1">
                <a:latin typeface="Arial"/>
                <a:cs typeface="Arial"/>
              </a:rPr>
              <a:t>nehody</a:t>
            </a:r>
            <a:r>
              <a:rPr lang="en-US" sz="1500">
                <a:latin typeface="Arial"/>
                <a:cs typeface="Arial"/>
              </a:rPr>
              <a:t>.“</a:t>
            </a:r>
            <a:endParaRPr lang="en-US" sz="1500"/>
          </a:p>
          <a:p>
            <a:pPr marL="170815" indent="-17081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3C02-BE72-DC04-E478-8504EF32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219E0-DD17-525B-9193-BE742FAA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300"/>
              <a:t>Odpověď na analytickou otázku 9 - Zadání úlohy pro K-NN - Kód python</a:t>
            </a:r>
          </a:p>
        </p:txBody>
      </p:sp>
      <p:pic>
        <p:nvPicPr>
          <p:cNvPr id="6" name="Zástupný obsah 5" descr="Obsah obrázku text, snímek obrazovky, Písmo, software&#10;&#10;Obsah generovaný pomocí AI může být nesprávný.">
            <a:extLst>
              <a:ext uri="{FF2B5EF4-FFF2-40B4-BE49-F238E27FC236}">
                <a16:creationId xmlns:a16="http://schemas.microsoft.com/office/drawing/2014/main" id="{FE94B7EB-1C92-9FBF-D7C7-3D03FAB96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820"/>
            <a:ext cx="10372725" cy="3863839"/>
          </a:xfrm>
          <a:noFill/>
        </p:spPr>
      </p:pic>
    </p:spTree>
    <p:extLst>
      <p:ext uri="{BB962C8B-B14F-4D97-AF65-F5344CB8AC3E}">
        <p14:creationId xmlns:p14="http://schemas.microsoft.com/office/powerpoint/2010/main" val="164453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63E7B-916D-F6E9-ADF7-A8D771D8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C90AB6-F54F-403D-4D78-4C5C5F16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9 – Zadání úlohy pro K-NN – parametry konfigurace algoritmu</a:t>
            </a:r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1F67F8F-C56D-D84E-9030-7A7490C8A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38896"/>
            <a:ext cx="10630157" cy="4417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300" b="1">
                <a:latin typeface="Arial"/>
                <a:cs typeface="Arial"/>
              </a:rPr>
              <a:t>Parametry modelu: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n_neighbors</a:t>
            </a:r>
            <a:r>
              <a:rPr lang="cs-CZ" sz="1300" b="1">
                <a:latin typeface="Arial"/>
                <a:cs typeface="Arial"/>
              </a:rPr>
              <a:t> = 5</a:t>
            </a:r>
            <a:r>
              <a:rPr lang="cs-CZ" sz="1300">
                <a:latin typeface="Arial"/>
                <a:cs typeface="Arial"/>
              </a:rPr>
              <a:t> → počet sousedů, kteří se používají pro klasifikaci každého případu (každý případ je klasifikován podle 5 nejbližších sousedů).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random_state</a:t>
            </a:r>
            <a:r>
              <a:rPr lang="cs-CZ" sz="1300" b="1">
                <a:latin typeface="Arial"/>
                <a:cs typeface="Arial"/>
              </a:rPr>
              <a:t> = 42</a:t>
            </a:r>
            <a:r>
              <a:rPr lang="cs-CZ" sz="1300">
                <a:latin typeface="Arial"/>
                <a:cs typeface="Arial"/>
              </a:rPr>
              <a:t> → zajištění opakovatelnosti výsledků při rozdělení dat na trénovací a testovací sadu.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Vstupní proměnné: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Wind_Speed</a:t>
            </a:r>
            <a:r>
              <a:rPr lang="cs-CZ" sz="1300" b="1">
                <a:latin typeface="Arial"/>
                <a:cs typeface="Arial"/>
              </a:rPr>
              <a:t>(</a:t>
            </a:r>
            <a:r>
              <a:rPr lang="cs-CZ" sz="1300" b="1" err="1">
                <a:latin typeface="Arial"/>
                <a:cs typeface="Arial"/>
              </a:rPr>
              <a:t>mph</a:t>
            </a:r>
            <a:r>
              <a:rPr lang="cs-CZ" sz="1300" b="1">
                <a:latin typeface="Arial"/>
                <a:cs typeface="Arial"/>
              </a:rPr>
              <a:t>)</a:t>
            </a:r>
            <a:r>
              <a:rPr lang="cs-CZ" sz="1300">
                <a:latin typeface="Arial"/>
                <a:cs typeface="Arial"/>
              </a:rPr>
              <a:t> – rychlost větru při nehodě (numerická hodnota).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Pressure</a:t>
            </a:r>
            <a:r>
              <a:rPr lang="cs-CZ" sz="1300" b="1">
                <a:latin typeface="Arial"/>
                <a:cs typeface="Arial"/>
              </a:rPr>
              <a:t>(in)</a:t>
            </a:r>
            <a:r>
              <a:rPr lang="cs-CZ" sz="1300">
                <a:latin typeface="Arial"/>
                <a:cs typeface="Arial"/>
              </a:rPr>
              <a:t> – atmosférický tlak při nehodě (numerická hodnota).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Výstupní proměnná: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Severity_Level</a:t>
            </a:r>
            <a:r>
              <a:rPr lang="cs-CZ" sz="1300">
                <a:latin typeface="Arial"/>
                <a:cs typeface="Arial"/>
              </a:rPr>
              <a:t> – binární klasifikace závažnosti nehody:</a:t>
            </a:r>
            <a:endParaRPr lang="cs-CZ" sz="13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300" b="1">
                <a:latin typeface="Arial"/>
                <a:cs typeface="Arial"/>
              </a:rPr>
              <a:t>„Nízká“</a:t>
            </a:r>
            <a:r>
              <a:rPr lang="cs-CZ" sz="1300">
                <a:latin typeface="Arial"/>
                <a:cs typeface="Arial"/>
              </a:rPr>
              <a:t> (</a:t>
            </a:r>
            <a:r>
              <a:rPr lang="cs-CZ" sz="1300" err="1">
                <a:latin typeface="Arial"/>
                <a:cs typeface="Arial"/>
              </a:rPr>
              <a:t>Severity</a:t>
            </a:r>
            <a:r>
              <a:rPr lang="cs-CZ" sz="1300">
                <a:latin typeface="Arial"/>
                <a:cs typeface="Arial"/>
              </a:rPr>
              <a:t> = 2)</a:t>
            </a:r>
            <a:endParaRPr lang="cs-CZ" sz="13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300" b="1">
                <a:latin typeface="Arial"/>
                <a:cs typeface="Arial"/>
              </a:rPr>
              <a:t>„Vysoká“</a:t>
            </a:r>
            <a:r>
              <a:rPr lang="cs-CZ" sz="1300">
                <a:latin typeface="Arial"/>
                <a:cs typeface="Arial"/>
              </a:rPr>
              <a:t> (</a:t>
            </a:r>
            <a:r>
              <a:rPr lang="cs-CZ" sz="1300" err="1">
                <a:latin typeface="Arial"/>
                <a:cs typeface="Arial"/>
              </a:rPr>
              <a:t>Severity</a:t>
            </a:r>
            <a:r>
              <a:rPr lang="cs-CZ" sz="1300">
                <a:latin typeface="Arial"/>
                <a:cs typeface="Arial"/>
              </a:rPr>
              <a:t> = 4)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Smysl nastavení: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Model je nastaven tak, aby </a:t>
            </a:r>
            <a:r>
              <a:rPr lang="cs-CZ" sz="1300" b="1">
                <a:latin typeface="Arial"/>
                <a:cs typeface="Arial"/>
              </a:rPr>
              <a:t>klasifikoval závažnost nehody na základě kombinace rychlosti větru a atmosférického tlaku.</a:t>
            </a:r>
            <a:endParaRPr lang="cs-CZ" sz="13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Parametr </a:t>
            </a:r>
            <a:r>
              <a:rPr lang="cs-CZ" sz="1300" b="1" err="1">
                <a:latin typeface="Arial"/>
                <a:cs typeface="Arial"/>
              </a:rPr>
              <a:t>n_neighbors</a:t>
            </a:r>
            <a:r>
              <a:rPr lang="cs-CZ" sz="1300" b="1">
                <a:latin typeface="Arial"/>
                <a:cs typeface="Arial"/>
              </a:rPr>
              <a:t>=5</a:t>
            </a:r>
            <a:r>
              <a:rPr lang="cs-CZ" sz="1300">
                <a:latin typeface="Arial"/>
                <a:cs typeface="Arial"/>
              </a:rPr>
              <a:t> poskytuje </a:t>
            </a:r>
            <a:r>
              <a:rPr lang="cs-CZ" sz="1300" b="1">
                <a:latin typeface="Arial"/>
                <a:cs typeface="Arial"/>
              </a:rPr>
              <a:t>vyvážený kompromis mezi složitostí a přesností</a:t>
            </a:r>
            <a:r>
              <a:rPr lang="cs-CZ" sz="1300">
                <a:latin typeface="Arial"/>
                <a:cs typeface="Arial"/>
              </a:rPr>
              <a:t> – model je méně citlivý na odlehlé hodnoty než při menším počtu sousedů.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Nastavení umožňuje </a:t>
            </a:r>
            <a:r>
              <a:rPr lang="cs-CZ" sz="1300" b="1">
                <a:latin typeface="Arial"/>
                <a:cs typeface="Arial"/>
              </a:rPr>
              <a:t>jednoduchou interpretaci výsledků</a:t>
            </a:r>
            <a:r>
              <a:rPr lang="cs-CZ" sz="1300">
                <a:latin typeface="Arial"/>
                <a:cs typeface="Arial"/>
              </a:rPr>
              <a:t>, vhodnou pro rozhodování o rizicích spojených s nepříznivým počasím.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cs-CZ" sz="1100" b="1"/>
          </a:p>
        </p:txBody>
      </p:sp>
    </p:spTree>
    <p:extLst>
      <p:ext uri="{BB962C8B-B14F-4D97-AF65-F5344CB8AC3E}">
        <p14:creationId xmlns:p14="http://schemas.microsoft.com/office/powerpoint/2010/main" val="166899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785EA-0042-795F-E779-CA3D5100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0EDD61-5D43-B259-E06C-E1AC7FA3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9 - Výsledek K-NN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7DE435-8E2E-EDA8-2843-A14F275AB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22CA3D8C-52BC-51F9-413F-47698E40765E}"/>
              </a:ext>
            </a:extLst>
          </p:cNvPr>
          <p:cNvSpPr txBox="1">
            <a:spLocks/>
          </p:cNvSpPr>
          <p:nvPr/>
        </p:nvSpPr>
        <p:spPr>
          <a:xfrm>
            <a:off x="186037" y="4086482"/>
            <a:ext cx="8610600" cy="778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cs-CZ" sz="1800">
                <a:latin typeface="Arial"/>
                <a:ea typeface="Calibri"/>
                <a:cs typeface="Calibri"/>
              </a:rPr>
              <a:t>Detailní výstup: </a:t>
            </a:r>
            <a:r>
              <a:rPr lang="cs-CZ" sz="1800" b="1">
                <a:latin typeface="Arial"/>
                <a:ea typeface="Calibri"/>
                <a:cs typeface="Arial"/>
              </a:rPr>
              <a:t>K-NN_output.txt</a:t>
            </a:r>
            <a:endParaRPr lang="cs-CZ" sz="1800" b="1">
              <a:latin typeface="Arial"/>
              <a:ea typeface="Calibri"/>
              <a:cs typeface="Calibri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71C436F-1917-C1C5-C502-AC35053FA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70681"/>
              </p:ext>
            </p:extLst>
          </p:nvPr>
        </p:nvGraphicFramePr>
        <p:xfrm>
          <a:off x="628650" y="1714500"/>
          <a:ext cx="7268771" cy="16208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7443">
                  <a:extLst>
                    <a:ext uri="{9D8B030D-6E8A-4147-A177-3AD203B41FA5}">
                      <a16:colId xmlns:a16="http://schemas.microsoft.com/office/drawing/2014/main" val="1713052348"/>
                    </a:ext>
                  </a:extLst>
                </a:gridCol>
                <a:gridCol w="1272283">
                  <a:extLst>
                    <a:ext uri="{9D8B030D-6E8A-4147-A177-3AD203B41FA5}">
                      <a16:colId xmlns:a16="http://schemas.microsoft.com/office/drawing/2014/main" val="3367610253"/>
                    </a:ext>
                  </a:extLst>
                </a:gridCol>
                <a:gridCol w="1362291">
                  <a:extLst>
                    <a:ext uri="{9D8B030D-6E8A-4147-A177-3AD203B41FA5}">
                      <a16:colId xmlns:a16="http://schemas.microsoft.com/office/drawing/2014/main" val="226712960"/>
                    </a:ext>
                  </a:extLst>
                </a:gridCol>
                <a:gridCol w="2436754">
                  <a:extLst>
                    <a:ext uri="{9D8B030D-6E8A-4147-A177-3AD203B41FA5}">
                      <a16:colId xmlns:a16="http://schemas.microsoft.com/office/drawing/2014/main" val="22864094"/>
                    </a:ext>
                  </a:extLst>
                </a:gridCol>
              </a:tblGrid>
              <a:tr h="2451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err="1">
                          <a:solidFill>
                            <a:schemeClr val="tx1"/>
                          </a:solidFill>
                        </a:rPr>
                        <a:t>Confusion</a:t>
                      </a: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cs-CZ" sz="1600" u="none" strike="noStrike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Predikce Nízká</a:t>
                      </a:r>
                      <a:endParaRPr lang="cs-CZ" sz="1600" u="none" strike="noStrike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Predikce Vysoká</a:t>
                      </a:r>
                      <a:endParaRPr lang="cs-CZ" sz="1600" u="none" strike="noStrike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err="1">
                          <a:solidFill>
                            <a:schemeClr val="tx1"/>
                          </a:solidFill>
                        </a:rPr>
                        <a:t>Confusion</a:t>
                      </a: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cs-CZ" sz="1600" u="none" strike="noStrike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8078"/>
                  </a:ext>
                </a:extLst>
              </a:tr>
              <a:tr h="4595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Skutečně Nízká</a:t>
                      </a:r>
                      <a:endParaRPr lang="cs-CZ" sz="1400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24 592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Skutečně Nízká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66929"/>
                  </a:ext>
                </a:extLst>
              </a:tr>
              <a:tr h="582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Skutečně Vysoká</a:t>
                      </a:r>
                      <a:endParaRPr lang="cs-CZ" sz="1400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Skutečně Vysoká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452311"/>
                  </a:ext>
                </a:extLst>
              </a:tr>
            </a:tbl>
          </a:graphicData>
        </a:graphic>
      </p:graphicFrame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30B98DF6-F04F-5448-3E00-CA283A8D0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7973"/>
              </p:ext>
            </p:extLst>
          </p:nvPr>
        </p:nvGraphicFramePr>
        <p:xfrm>
          <a:off x="4257675" y="3429000"/>
          <a:ext cx="7268763" cy="31233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5733">
                  <a:extLst>
                    <a:ext uri="{9D8B030D-6E8A-4147-A177-3AD203B41FA5}">
                      <a16:colId xmlns:a16="http://schemas.microsoft.com/office/drawing/2014/main" val="1713052348"/>
                    </a:ext>
                  </a:extLst>
                </a:gridCol>
                <a:gridCol w="952850">
                  <a:extLst>
                    <a:ext uri="{9D8B030D-6E8A-4147-A177-3AD203B41FA5}">
                      <a16:colId xmlns:a16="http://schemas.microsoft.com/office/drawing/2014/main" val="3367610253"/>
                    </a:ext>
                  </a:extLst>
                </a:gridCol>
                <a:gridCol w="1020260">
                  <a:extLst>
                    <a:ext uri="{9D8B030D-6E8A-4147-A177-3AD203B41FA5}">
                      <a16:colId xmlns:a16="http://schemas.microsoft.com/office/drawing/2014/main" val="226712960"/>
                    </a:ext>
                  </a:extLst>
                </a:gridCol>
                <a:gridCol w="1824960">
                  <a:extLst>
                    <a:ext uri="{9D8B030D-6E8A-4147-A177-3AD203B41FA5}">
                      <a16:colId xmlns:a16="http://schemas.microsoft.com/office/drawing/2014/main" val="22864094"/>
                    </a:ext>
                  </a:extLst>
                </a:gridCol>
                <a:gridCol w="1824960">
                  <a:extLst>
                    <a:ext uri="{9D8B030D-6E8A-4147-A177-3AD203B41FA5}">
                      <a16:colId xmlns:a16="http://schemas.microsoft.com/office/drawing/2014/main" val="838087776"/>
                    </a:ext>
                  </a:extLst>
                </a:gridCol>
              </a:tblGrid>
              <a:tr h="2451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Třída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err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 err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60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8078"/>
                  </a:ext>
                </a:extLst>
              </a:tr>
              <a:tr h="4595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Nízká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24 601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66929"/>
                  </a:ext>
                </a:extLst>
              </a:tr>
              <a:tr h="582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Vysoká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452311"/>
                  </a:ext>
                </a:extLst>
              </a:tr>
              <a:tr h="582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err="1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25240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692"/>
                  </a:ext>
                </a:extLst>
              </a:tr>
              <a:tr h="582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err="1"/>
                        <a:t>Macro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25240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09047"/>
                  </a:ext>
                </a:extLst>
              </a:tr>
              <a:tr h="582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err="1"/>
                        <a:t>Weighted</a:t>
                      </a:r>
                      <a:r>
                        <a:rPr lang="cs-CZ"/>
                        <a:t> </a:t>
                      </a:r>
                      <a:r>
                        <a:rPr lang="cs-CZ" err="1"/>
                        <a:t>avg</a:t>
                      </a:r>
                      <a:r>
                        <a:rPr lang="cs-CZ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/>
                        <a:t>25240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0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9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D2D6C-A828-90AC-7D6B-4815BF5D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4E7D5-4DB1-9793-B6CF-064EFE94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485995" cy="720843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9 - Výsledky detail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815D0-AC92-0DCA-18C5-01171FD8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AAA4E9B0-2D41-D978-C748-891DDA51AF26}"/>
              </a:ext>
            </a:extLst>
          </p:cNvPr>
          <p:cNvSpPr txBox="1">
            <a:spLocks/>
          </p:cNvSpPr>
          <p:nvPr/>
        </p:nvSpPr>
        <p:spPr>
          <a:xfrm>
            <a:off x="838199" y="1818281"/>
            <a:ext cx="10844469" cy="4549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/>
            <a:r>
              <a:rPr lang="cs-CZ" sz="1300" b="1">
                <a:latin typeface="Arial"/>
                <a:cs typeface="Arial"/>
              </a:rPr>
              <a:t>Výsledky modelu K-</a:t>
            </a:r>
            <a:r>
              <a:rPr lang="cs-CZ" sz="1300" b="1" err="1">
                <a:latin typeface="Arial"/>
                <a:cs typeface="Arial"/>
              </a:rPr>
              <a:t>Nearest</a:t>
            </a:r>
            <a:r>
              <a:rPr lang="cs-CZ" sz="1300" b="1">
                <a:latin typeface="Arial"/>
                <a:cs typeface="Arial"/>
              </a:rPr>
              <a:t> </a:t>
            </a:r>
            <a:r>
              <a:rPr lang="cs-CZ" sz="1300" b="1" err="1">
                <a:latin typeface="Arial"/>
                <a:cs typeface="Arial"/>
              </a:rPr>
              <a:t>Neighbors</a:t>
            </a:r>
            <a:r>
              <a:rPr lang="cs-CZ" sz="1300" b="1">
                <a:latin typeface="Arial"/>
                <a:cs typeface="Arial"/>
              </a:rPr>
              <a:t> (K-NN):</a:t>
            </a:r>
            <a:endParaRPr lang="cs-CZ" sz="13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Model správně klasifikoval </a:t>
            </a:r>
            <a:r>
              <a:rPr lang="cs-CZ" sz="1300" b="1">
                <a:latin typeface="Arial"/>
                <a:cs typeface="Arial"/>
              </a:rPr>
              <a:t>24 592 případů „Nízká“ závažnost</a:t>
            </a:r>
            <a:r>
              <a:rPr lang="cs-CZ" sz="1300">
                <a:latin typeface="Arial"/>
                <a:cs typeface="Arial"/>
              </a:rPr>
              <a:t>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Model správně identifikoval pouze </a:t>
            </a:r>
            <a:r>
              <a:rPr lang="cs-CZ" sz="1300" b="1">
                <a:latin typeface="Arial"/>
                <a:cs typeface="Arial"/>
              </a:rPr>
              <a:t>2 případy „Vysoká“ závažnost</a:t>
            </a:r>
            <a:r>
              <a:rPr lang="cs-CZ" sz="1300">
                <a:latin typeface="Arial"/>
                <a:cs typeface="Arial"/>
              </a:rPr>
              <a:t>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Většina případů „Vysoká“ byla chybně zařazena jako „Nízká“ (637 případů).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Celková přesnost: 0.97</a:t>
            </a:r>
            <a:endParaRPr lang="cs-CZ" sz="1300" b="1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 err="1">
                <a:latin typeface="Arial"/>
                <a:cs typeface="Arial"/>
              </a:rPr>
              <a:t>Macro</a:t>
            </a:r>
            <a:r>
              <a:rPr lang="cs-CZ" sz="1300" b="1">
                <a:latin typeface="Arial"/>
                <a:cs typeface="Arial"/>
              </a:rPr>
              <a:t> </a:t>
            </a:r>
            <a:r>
              <a:rPr lang="cs-CZ" sz="1300" b="1" err="1">
                <a:latin typeface="Arial"/>
                <a:cs typeface="Arial"/>
              </a:rPr>
              <a:t>avg</a:t>
            </a:r>
            <a:r>
              <a:rPr lang="cs-CZ" sz="1300" b="1">
                <a:latin typeface="Arial"/>
                <a:cs typeface="Arial"/>
              </a:rPr>
              <a:t> (průměr pro obě třídy):</a:t>
            </a:r>
            <a:r>
              <a:rPr lang="cs-CZ" sz="1300">
                <a:latin typeface="Arial"/>
                <a:cs typeface="Arial"/>
              </a:rPr>
              <a:t> </a:t>
            </a:r>
            <a:r>
              <a:rPr lang="cs-CZ" sz="1300" err="1">
                <a:latin typeface="Arial"/>
                <a:cs typeface="Arial"/>
              </a:rPr>
              <a:t>precision</a:t>
            </a:r>
            <a:r>
              <a:rPr lang="cs-CZ" sz="1300">
                <a:latin typeface="Arial"/>
                <a:cs typeface="Arial"/>
              </a:rPr>
              <a:t> 0.58, </a:t>
            </a:r>
            <a:r>
              <a:rPr lang="cs-CZ" sz="1300" err="1">
                <a:latin typeface="Arial"/>
                <a:cs typeface="Arial"/>
              </a:rPr>
              <a:t>recall</a:t>
            </a:r>
            <a:r>
              <a:rPr lang="cs-CZ" sz="1300">
                <a:latin typeface="Arial"/>
                <a:cs typeface="Arial"/>
              </a:rPr>
              <a:t> 0.50, f1-score 0.50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Interpretace:</a:t>
            </a:r>
            <a:endParaRPr lang="cs-CZ" sz="13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Model K-NN se naučil </a:t>
            </a:r>
            <a:r>
              <a:rPr lang="cs-CZ" sz="1300" b="1">
                <a:latin typeface="Arial"/>
                <a:cs typeface="Arial"/>
              </a:rPr>
              <a:t>předpovídat téměř všechny případy jako „Nízká“ závažnost</a:t>
            </a:r>
            <a:r>
              <a:rPr lang="cs-CZ" sz="1300">
                <a:latin typeface="Arial"/>
                <a:cs typeface="Arial"/>
              </a:rPr>
              <a:t>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>
                <a:latin typeface="Arial"/>
                <a:cs typeface="Arial"/>
              </a:rPr>
              <a:t>Pouze 2 případy „Vysoká“ byly správně identifikovány</a:t>
            </a:r>
            <a:r>
              <a:rPr lang="cs-CZ" sz="1300">
                <a:latin typeface="Arial"/>
                <a:cs typeface="Arial"/>
              </a:rPr>
              <a:t>, ostatní byly chybně klasifikovány.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To znamená, že </a:t>
            </a:r>
            <a:r>
              <a:rPr lang="cs-CZ" sz="1300" b="1">
                <a:latin typeface="Arial"/>
                <a:cs typeface="Arial"/>
              </a:rPr>
              <a:t>kombinace rychlosti větru a tlaku sama o sobě není dostatečně silným prediktorem vážné nehody.</a:t>
            </a:r>
            <a:br>
              <a:rPr lang="en-US" sz="1300"/>
            </a:br>
            <a:endParaRPr lang="en-US" sz="1300"/>
          </a:p>
          <a:p>
            <a:pPr marL="170815" indent="-170815"/>
            <a:r>
              <a:rPr lang="cs-CZ" sz="1300" b="1">
                <a:latin typeface="Arial"/>
                <a:cs typeface="Arial"/>
              </a:rPr>
              <a:t>Závěr: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 b="1">
                <a:latin typeface="Arial"/>
                <a:cs typeface="Arial"/>
              </a:rPr>
              <a:t>Pouhá rychlost větru a tlak nestačí k přesné predikci vážných nehod.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Pro lepší predikci je potřeba přidat </a:t>
            </a:r>
            <a:r>
              <a:rPr lang="cs-CZ" sz="1300" b="1">
                <a:latin typeface="Arial"/>
                <a:cs typeface="Arial"/>
              </a:rPr>
              <a:t>další vstupní proměnné</a:t>
            </a:r>
            <a:r>
              <a:rPr lang="cs-CZ" sz="1300">
                <a:latin typeface="Arial"/>
                <a:cs typeface="Arial"/>
              </a:rPr>
              <a:t> (např. počasí, viditelnost, denní doba, typ silnice).</a:t>
            </a:r>
            <a:endParaRPr lang="cs-CZ" sz="13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300">
                <a:latin typeface="Arial"/>
                <a:cs typeface="Arial"/>
              </a:rPr>
              <a:t>Model by mohl být zlepšen:</a:t>
            </a:r>
            <a:endParaRPr lang="cs-CZ" sz="13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300" b="1">
                <a:latin typeface="Arial"/>
                <a:cs typeface="Arial"/>
              </a:rPr>
              <a:t>navýšením váhy třídy „Vysoká“ (parametr </a:t>
            </a:r>
            <a:r>
              <a:rPr lang="cs-CZ" sz="1300" b="1" err="1">
                <a:latin typeface="Consolas"/>
                <a:cs typeface="Arial"/>
              </a:rPr>
              <a:t>class_weight</a:t>
            </a:r>
            <a:r>
              <a:rPr lang="cs-CZ" sz="1300" b="1">
                <a:latin typeface="Arial"/>
                <a:cs typeface="Arial"/>
              </a:rPr>
              <a:t>)</a:t>
            </a:r>
            <a:endParaRPr lang="cs-CZ" sz="1300"/>
          </a:p>
          <a:p>
            <a:pPr marL="856615" lvl="2" indent="-170815">
              <a:buFont typeface="Wingdings" panose="020B0604020202020204" pitchFamily="34" charset="0"/>
              <a:buChar char="§"/>
            </a:pPr>
            <a:r>
              <a:rPr lang="cs-CZ" sz="1300">
                <a:latin typeface="Arial"/>
                <a:cs typeface="Arial"/>
              </a:rPr>
              <a:t>nebo použitím jiného algoritmu, který lépe zvládá nevyvážená data.</a:t>
            </a:r>
            <a:endParaRPr lang="cs-CZ" sz="1300"/>
          </a:p>
          <a:p>
            <a:pPr marL="170815" indent="-170815"/>
            <a:endParaRPr lang="cs-CZ" sz="1500" b="1"/>
          </a:p>
        </p:txBody>
      </p:sp>
    </p:spTree>
    <p:extLst>
      <p:ext uri="{BB962C8B-B14F-4D97-AF65-F5344CB8AC3E}">
        <p14:creationId xmlns:p14="http://schemas.microsoft.com/office/powerpoint/2010/main" val="165425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391E-4AE7-2427-E59E-37CA92DC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00AF2-121F-DBAB-9036-621A71C3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743426" cy="720843"/>
          </a:xfrm>
        </p:spPr>
        <p:txBody>
          <a:bodyPr anchor="t">
            <a:noAutofit/>
          </a:bodyPr>
          <a:lstStyle/>
          <a:p>
            <a:r>
              <a:rPr lang="cs-CZ" sz="2800">
                <a:latin typeface="Arial"/>
                <a:cs typeface="Arial"/>
              </a:rPr>
              <a:t>Odpověď na analytickou otázku 9 - Slovní interpretace pro byznys vlastníka</a:t>
            </a:r>
            <a:endParaRPr lang="cs-CZ" sz="2800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D61F3802-826C-957C-933D-0C78F166C01E}"/>
              </a:ext>
            </a:extLst>
          </p:cNvPr>
          <p:cNvSpPr txBox="1">
            <a:spLocks/>
          </p:cNvSpPr>
          <p:nvPr/>
        </p:nvSpPr>
        <p:spPr>
          <a:xfrm>
            <a:off x="601361" y="2054481"/>
            <a:ext cx="10980265" cy="4538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Analýza ukazuje, že kombinace rychlosti větru a atmosférického tlaku není dostatečně silným faktorem pro predikci vážných dopravních nehod.</a:t>
            </a:r>
            <a:endParaRPr lang="cs-CZ"/>
          </a:p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Model byl schopen téměř bezchybně identifikovat případy s nízkou závažností, ale měl velmi nízkou úspěšnost při identifikaci případů s vysokou závažností.</a:t>
            </a:r>
            <a:endParaRPr lang="cs-CZ"/>
          </a:p>
          <a:p>
            <a:pPr marL="457200" indent="-457200">
              <a:buAutoNum type="arabicPeriod"/>
            </a:pPr>
            <a:r>
              <a:rPr lang="cs-CZ" sz="2000">
                <a:latin typeface="Arial"/>
                <a:cs typeface="Arial"/>
              </a:rPr>
              <a:t>Vysoká rychlost větru a nízký tlak samy o sobě nezaručují vyšší pravděpodobnost vážné nehody – je nutné zohlednit i další faktory (počasí, viditelnost, denní doba, dopravní infrastruktura).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cs-CZ" b="1">
                <a:latin typeface="Arial"/>
                <a:cs typeface="Arial"/>
              </a:rPr>
              <a:t>Závěr pro byznys vlastníka:</a:t>
            </a:r>
            <a:endParaRPr lang="cs-CZ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ea typeface="Calibri"/>
                <a:cs typeface="Arial"/>
              </a:rPr>
              <a:t>Pro efektivní predikci rizika vážné nehody je potřeba využít </a:t>
            </a:r>
            <a:r>
              <a:rPr lang="cs-CZ" sz="1700" b="1">
                <a:latin typeface="Arial"/>
                <a:ea typeface="Calibri"/>
                <a:cs typeface="Arial"/>
              </a:rPr>
              <a:t>širší spektrum proměnných</a:t>
            </a:r>
            <a:r>
              <a:rPr lang="cs-CZ" sz="1700">
                <a:latin typeface="Arial"/>
                <a:ea typeface="Calibri"/>
                <a:cs typeface="Arial"/>
              </a:rPr>
              <a:t> než pouze rychlost větru a tlak.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sz="1700">
                <a:latin typeface="Arial"/>
                <a:ea typeface="Calibri"/>
                <a:cs typeface="Arial"/>
              </a:rPr>
              <a:t>Doporučuje se zahrnout další kontextové proměnné (např. stav silnice, dopravní značení, hustotu provozu).</a:t>
            </a:r>
            <a:endParaRPr lang="cs-CZ"/>
          </a:p>
          <a:p>
            <a:pPr marL="170815" indent="-170815">
              <a:buAutoNum type="arabicPeriod"/>
            </a:pPr>
            <a:endParaRPr lang="cs-CZ"/>
          </a:p>
          <a:p>
            <a:pPr marL="457200" indent="-457200">
              <a:buAutoNum type="arabicPeriod"/>
            </a:pPr>
            <a:endParaRPr lang="cs-CZ" sz="2000" b="1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07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D61E-96AC-745D-3FFE-574BC047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D5CE7-C1DA-C8BC-B3F1-4A5158F5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 fontScale="90000"/>
          </a:bodyPr>
          <a:lstStyle/>
          <a:p>
            <a:r>
              <a:rPr lang="cs-CZ"/>
              <a:t>Odpověď na analytickou otázku 10 – Znění analytické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C114F7-0808-223A-5CAB-A12CAE5D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6111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cs-CZ" sz="2800">
                <a:latin typeface="Arial"/>
                <a:cs typeface="Arial"/>
              </a:rPr>
              <a:t>Analytická otázka:</a:t>
            </a:r>
            <a:endParaRPr lang="cs-CZ" sz="2800">
              <a:latin typeface="Arial"/>
            </a:endParaRPr>
          </a:p>
          <a:p>
            <a:pPr marL="457200" indent="-457200"/>
            <a:endParaRPr lang="cs-CZ" sz="2800">
              <a:latin typeface="Arial"/>
              <a:cs typeface="Arial"/>
            </a:endParaRPr>
          </a:p>
          <a:p>
            <a:pPr marL="457200" indent="-457200"/>
            <a:r>
              <a:rPr lang="cs-CZ" sz="2400" b="1">
                <a:latin typeface="Arial"/>
                <a:cs typeface="Arial"/>
              </a:rPr>
              <a:t>Má přítomnost prvků dopravní infrastruktury (např. semafor, křižovatka, železniční přejezd) vliv na závažnost dopravních nehod?</a:t>
            </a:r>
            <a:r>
              <a:rPr lang="cs-CZ" sz="2400" i="1">
                <a:latin typeface="Arial"/>
                <a:cs typeface="Arial"/>
              </a:rPr>
              <a:t> </a:t>
            </a:r>
            <a:r>
              <a:rPr lang="cs-CZ" sz="2400">
                <a:latin typeface="Consolas"/>
                <a:cs typeface="Arial"/>
              </a:rPr>
              <a:t>[</a:t>
            </a:r>
            <a:r>
              <a:rPr lang="cs-CZ" sz="2400" err="1">
                <a:latin typeface="Consolas"/>
                <a:cs typeface="Arial"/>
              </a:rPr>
              <a:t>Infra_cols</a:t>
            </a:r>
            <a:r>
              <a:rPr lang="cs-CZ" sz="2400">
                <a:latin typeface="Consolas"/>
                <a:cs typeface="Arial"/>
              </a:rPr>
              <a:t>] </a:t>
            </a:r>
            <a:r>
              <a:rPr lang="cs-CZ" sz="2400" b="1">
                <a:latin typeface="Arial"/>
                <a:cs typeface="Arial"/>
              </a:rPr>
              <a:t>→</a:t>
            </a:r>
            <a:r>
              <a:rPr lang="cs-CZ" sz="2400">
                <a:latin typeface="Consolas"/>
                <a:cs typeface="Arial"/>
              </a:rPr>
              <a:t> </a:t>
            </a:r>
            <a:r>
              <a:rPr lang="cs-CZ" sz="2400" err="1">
                <a:latin typeface="Consolas"/>
                <a:cs typeface="Arial"/>
              </a:rPr>
              <a:t>Severity_level</a:t>
            </a:r>
            <a:endParaRPr lang="cs-CZ" sz="2400">
              <a:latin typeface="Consolas"/>
              <a:cs typeface="Arial"/>
            </a:endParaRPr>
          </a:p>
          <a:p>
            <a:pPr marL="800100" lvl="1" indent="-170815">
              <a:buFont typeface="Courier New" panose="020B0604020202020204" pitchFamily="34" charset="0"/>
              <a:buChar char="o"/>
            </a:pPr>
            <a:endParaRPr lang="cs-CZ" sz="2400">
              <a:latin typeface="Consolas"/>
            </a:endParaRPr>
          </a:p>
          <a:p>
            <a:pPr marL="0" indent="0">
              <a:buNone/>
            </a:pPr>
            <a:endParaRPr lang="cs-CZ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685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DC2C-F3C3-784C-EE9E-805B7311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7BEF0-564B-3489-C1BB-F508043D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842841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>
                <a:latin typeface="Arial"/>
                <a:cs typeface="Arial"/>
              </a:rPr>
              <a:t>Odpověď na analytickou otázku 10 - Příprava dat</a:t>
            </a:r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E8393EF-1278-AA77-EB7F-5E8AD3172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8" y="1320800"/>
            <a:ext cx="11062667" cy="50355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Načtení dat:</a:t>
            </a:r>
            <a:endParaRPr lang="cs-CZ" sz="1800">
              <a:latin typeface="Arial"/>
              <a:cs typeface="Arial"/>
            </a:endParaRP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Vyčištěný </a:t>
            </a:r>
            <a:r>
              <a:rPr lang="cs-CZ" err="1">
                <a:latin typeface="Arial"/>
                <a:cs typeface="Arial"/>
              </a:rPr>
              <a:t>dataset</a:t>
            </a:r>
            <a:r>
              <a:rPr lang="cs-CZ">
                <a:latin typeface="Arial"/>
                <a:cs typeface="Arial"/>
              </a:rPr>
              <a:t> načten ze souboru </a:t>
            </a:r>
            <a:r>
              <a:rPr lang="cs-CZ">
                <a:latin typeface="Consolas"/>
                <a:cs typeface="Arial"/>
              </a:rPr>
              <a:t>newdataset_clean.csv</a:t>
            </a:r>
            <a:r>
              <a:rPr lang="cs-CZ">
                <a:latin typeface="Arial"/>
                <a:cs typeface="Arial"/>
              </a:rPr>
              <a:t> s oddělovačem </a:t>
            </a:r>
            <a:r>
              <a:rPr lang="cs-CZ">
                <a:latin typeface="Consolas"/>
                <a:cs typeface="Arial"/>
              </a:rPr>
              <a:t>;</a:t>
            </a:r>
            <a:r>
              <a:rPr lang="cs-CZ">
                <a:latin typeface="Arial"/>
                <a:cs typeface="Arial"/>
              </a:rPr>
              <a:t>.</a:t>
            </a:r>
          </a:p>
          <a:p>
            <a:pPr marL="342900" lvl="1" indent="0">
              <a:buNone/>
            </a:pPr>
            <a:endParaRPr lang="cs-CZ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Vytvoření kategorií (</a:t>
            </a:r>
            <a:r>
              <a:rPr lang="cs-CZ" sz="1800" b="1" err="1">
                <a:latin typeface="Arial"/>
                <a:cs typeface="Arial"/>
              </a:rPr>
              <a:t>binning</a:t>
            </a:r>
            <a:r>
              <a:rPr lang="cs-CZ" sz="1800" b="1">
                <a:latin typeface="Arial"/>
                <a:cs typeface="Arial"/>
              </a:rPr>
              <a:t>)/relevantních sloupců:</a:t>
            </a:r>
            <a:endParaRPr lang="cs-CZ" sz="180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</a:rPr>
              <a:t>Dvě kategorie pro </a:t>
            </a:r>
            <a:r>
              <a:rPr lang="cs-CZ" err="1">
                <a:latin typeface="Arial"/>
                <a:cs typeface="Arial"/>
              </a:rPr>
              <a:t>severitu</a:t>
            </a:r>
            <a:r>
              <a:rPr lang="cs-CZ">
                <a:latin typeface="Arial"/>
                <a:cs typeface="Arial"/>
              </a:rPr>
              <a:t> pojmenovány „</a:t>
            </a:r>
            <a:r>
              <a:rPr lang="cs-CZ" b="1" err="1">
                <a:latin typeface="Arial"/>
                <a:cs typeface="Arial"/>
              </a:rPr>
              <a:t>severity_level</a:t>
            </a:r>
            <a:r>
              <a:rPr lang="cs-CZ">
                <a:latin typeface="Arial"/>
                <a:cs typeface="Arial"/>
              </a:rPr>
              <a:t>“ – 2 = mírná, 4 = vysoká</a:t>
            </a:r>
            <a:endParaRPr lang="cs-CZ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cs-CZ" err="1">
                <a:latin typeface="Arial"/>
                <a:cs typeface="Arial"/>
              </a:rPr>
              <a:t>Infra_cols</a:t>
            </a:r>
            <a:r>
              <a:rPr lang="cs-CZ">
                <a:latin typeface="Arial"/>
                <a:cs typeface="Arial"/>
              </a:rPr>
              <a:t> – definice </a:t>
            </a:r>
            <a:r>
              <a:rPr lang="cs-CZ" err="1">
                <a:latin typeface="Arial"/>
                <a:cs typeface="Arial"/>
              </a:rPr>
              <a:t>infrakstruktruy</a:t>
            </a:r>
            <a:r>
              <a:rPr lang="cs-CZ">
                <a:latin typeface="Arial"/>
                <a:cs typeface="Arial"/>
              </a:rPr>
              <a:t> 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 sloupce:</a:t>
            </a:r>
          </a:p>
          <a:p>
            <a:pPr marL="856606" lvl="2" indent="-170815">
              <a:buFont typeface="Courier New" panose="020B0604020202020204" pitchFamily="34" charset="0"/>
              <a:buChar char="o"/>
            </a:pPr>
            <a:r>
              <a:rPr lang="cs-CZ">
                <a:latin typeface="Arial"/>
                <a:cs typeface="Arial"/>
                <a:sym typeface="Wingdings" pitchFamily="2" charset="2"/>
              </a:rPr>
              <a:t>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Amenity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Bump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Crossing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Give_Way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Junction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No_Exit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‘,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Railway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Roundabout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'Station', 'Stop',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Traffic_Calming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‘,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Traffic_Signal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', '</a:t>
            </a:r>
            <a:r>
              <a:rPr lang="cs-CZ" err="1">
                <a:latin typeface="Arial"/>
                <a:cs typeface="Arial"/>
                <a:sym typeface="Wingdings" pitchFamily="2" charset="2"/>
              </a:rPr>
              <a:t>Turning_Loop</a:t>
            </a:r>
            <a:r>
              <a:rPr lang="cs-CZ">
                <a:latin typeface="Arial"/>
                <a:cs typeface="Arial"/>
                <a:sym typeface="Wingdings" pitchFamily="2" charset="2"/>
              </a:rPr>
              <a:t>‘</a:t>
            </a:r>
          </a:p>
          <a:p>
            <a:pPr marL="685791" lvl="2" indent="0">
              <a:buNone/>
            </a:pPr>
            <a:endParaRPr lang="cs-CZ" b="1"/>
          </a:p>
          <a:p>
            <a:pPr marL="342900" indent="-342900">
              <a:buAutoNum type="arabicPeriod"/>
            </a:pPr>
            <a:r>
              <a:rPr lang="cs-CZ" sz="1800" b="1">
                <a:latin typeface="Arial"/>
                <a:cs typeface="Arial"/>
              </a:rPr>
              <a:t>Příprava vstupních a cílových dat:</a:t>
            </a:r>
          </a:p>
          <a:p>
            <a:pPr lvl="1"/>
            <a:r>
              <a:rPr lang="cs-CZ" sz="1500" b="1">
                <a:latin typeface="Arial"/>
                <a:cs typeface="Arial"/>
              </a:rPr>
              <a:t>Využije se tedy: </a:t>
            </a:r>
            <a:r>
              <a:rPr lang="cs-CZ" sz="1500" err="1">
                <a:latin typeface="Arial"/>
                <a:cs typeface="Arial"/>
              </a:rPr>
              <a:t>infra_cols</a:t>
            </a:r>
            <a:r>
              <a:rPr lang="cs-CZ" sz="1500">
                <a:latin typeface="Arial"/>
                <a:cs typeface="Arial"/>
              </a:rPr>
              <a:t> a </a:t>
            </a:r>
            <a:r>
              <a:rPr lang="cs-CZ" sz="1500" err="1">
                <a:latin typeface="Arial"/>
                <a:cs typeface="Arial"/>
              </a:rPr>
              <a:t>severity_level</a:t>
            </a:r>
            <a:r>
              <a:rPr lang="cs-CZ" sz="1500">
                <a:latin typeface="Arial"/>
                <a:cs typeface="Arial"/>
              </a:rPr>
              <a:t> (viz další slidy)</a:t>
            </a:r>
            <a:endParaRPr lang="cs-CZ" sz="1500"/>
          </a:p>
          <a:p>
            <a:pPr marL="0" indent="0">
              <a:buNone/>
            </a:pPr>
            <a:r>
              <a:rPr lang="cs-CZ" sz="20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55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20AC-4341-A2F9-7719-363508F2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7046C-FAA5-573A-1A5B-8BC5A816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10 -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endParaRPr lang="cs-CZ" sz="27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FC2C81-C5F3-A2F7-5E1D-F8E89427A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66754"/>
            <a:ext cx="10372725" cy="46896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2000" b="1">
                <a:latin typeface="Arial"/>
                <a:cs typeface="Arial"/>
              </a:rPr>
              <a:t>Cílem je zjistit, zda přítomnost prvků dopravní infrastruktury (např. semaforů, křižovatek, železničních přejezdů aj.) ovlivňuje pravděpodobnost vážné dopravní nehody (tj. když </a:t>
            </a:r>
            <a:r>
              <a:rPr lang="cs-CZ" sz="2000" b="1" err="1">
                <a:latin typeface="Arial"/>
                <a:cs typeface="Arial"/>
              </a:rPr>
              <a:t>severity_level</a:t>
            </a:r>
            <a:r>
              <a:rPr lang="cs-CZ" sz="2000" b="1">
                <a:latin typeface="Arial"/>
                <a:cs typeface="Arial"/>
              </a:rPr>
              <a:t> = </a:t>
            </a:r>
            <a:r>
              <a:rPr lang="cs-CZ" sz="2000" b="1" err="1">
                <a:latin typeface="Arial"/>
                <a:cs typeface="Arial"/>
              </a:rPr>
              <a:t>High</a:t>
            </a:r>
            <a:r>
              <a:rPr lang="cs-CZ" sz="2000" b="1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cs-CZ" sz="2000" b="1">
              <a:latin typeface="Arial"/>
              <a:cs typeface="Arial"/>
            </a:endParaRPr>
          </a:p>
          <a:p>
            <a:pPr marL="170815" indent="-170815"/>
            <a:r>
              <a:rPr lang="cs-CZ" sz="2000">
                <a:latin typeface="Arial"/>
                <a:cs typeface="Arial"/>
              </a:rPr>
              <a:t>Používáme algoritmus </a:t>
            </a:r>
            <a:r>
              <a:rPr lang="cs-CZ" sz="2000" err="1">
                <a:latin typeface="Arial"/>
                <a:cs typeface="Arial"/>
              </a:rPr>
              <a:t>CFMiner</a:t>
            </a:r>
            <a:r>
              <a:rPr lang="cs-CZ" sz="2000">
                <a:latin typeface="Arial"/>
                <a:cs typeface="Arial"/>
              </a:rPr>
              <a:t>, který hledá pravidla typu antecedent → </a:t>
            </a:r>
            <a:r>
              <a:rPr lang="cs-CZ" sz="2000" err="1">
                <a:latin typeface="Arial"/>
                <a:cs typeface="Arial"/>
              </a:rPr>
              <a:t>target_value</a:t>
            </a:r>
            <a:r>
              <a:rPr lang="cs-CZ" sz="2000">
                <a:latin typeface="Arial"/>
                <a:cs typeface="Arial"/>
              </a:rPr>
              <a:t> s vysokou spolehlivostí (</a:t>
            </a:r>
            <a:r>
              <a:rPr lang="cs-CZ" sz="2000" err="1">
                <a:latin typeface="Arial"/>
                <a:cs typeface="Arial"/>
              </a:rPr>
              <a:t>confidence</a:t>
            </a:r>
            <a:r>
              <a:rPr lang="cs-CZ" sz="2000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cs-CZ" sz="2000">
              <a:latin typeface="Arial"/>
              <a:cs typeface="Arial"/>
            </a:endParaRPr>
          </a:p>
          <a:p>
            <a:pPr marL="170815" indent="-170815"/>
            <a:r>
              <a:rPr lang="cs-CZ" sz="2000">
                <a:latin typeface="Arial"/>
                <a:cs typeface="Arial"/>
              </a:rPr>
              <a:t>V tomto případě hledáme kombinace prvků infrastruktury (např. </a:t>
            </a:r>
            <a:r>
              <a:rPr lang="cs-CZ" sz="2000" err="1">
                <a:latin typeface="Arial"/>
                <a:cs typeface="Arial"/>
              </a:rPr>
              <a:t>Junction</a:t>
            </a:r>
            <a:r>
              <a:rPr lang="cs-CZ" sz="2000">
                <a:latin typeface="Arial"/>
                <a:cs typeface="Arial"/>
              </a:rPr>
              <a:t> = </a:t>
            </a:r>
            <a:r>
              <a:rPr lang="cs-CZ" sz="2000" err="1">
                <a:latin typeface="Arial"/>
                <a:cs typeface="Arial"/>
              </a:rPr>
              <a:t>Yes</a:t>
            </a:r>
            <a:r>
              <a:rPr lang="cs-CZ" sz="2000">
                <a:latin typeface="Arial"/>
                <a:cs typeface="Arial"/>
              </a:rPr>
              <a:t>, </a:t>
            </a:r>
            <a:r>
              <a:rPr lang="cs-CZ" sz="2000" err="1">
                <a:latin typeface="Arial"/>
                <a:cs typeface="Arial"/>
              </a:rPr>
              <a:t>Traffic_Signal</a:t>
            </a:r>
            <a:r>
              <a:rPr lang="cs-CZ" sz="2000">
                <a:latin typeface="Arial"/>
                <a:cs typeface="Arial"/>
              </a:rPr>
              <a:t> = No) ⇒ které významně zvyšují pravděpodobnost vážné nehody.</a:t>
            </a:r>
          </a:p>
          <a:p>
            <a:pPr marL="0" indent="0">
              <a:buNone/>
            </a:pPr>
            <a:endParaRPr lang="cs-CZ" sz="2000">
              <a:latin typeface="Arial"/>
              <a:cs typeface="Arial"/>
            </a:endParaRPr>
          </a:p>
          <a:p>
            <a:pPr marL="170815" indent="-170815"/>
            <a:r>
              <a:rPr lang="cs-CZ" sz="2000" b="1">
                <a:latin typeface="Arial"/>
                <a:cs typeface="Arial"/>
              </a:rPr>
              <a:t>Výsledkem jsou pravidla typu:</a:t>
            </a:r>
            <a:br>
              <a:rPr lang="cs-CZ" sz="2000">
                <a:latin typeface="Arial"/>
                <a:cs typeface="Arial"/>
              </a:rPr>
            </a:br>
            <a:r>
              <a:rPr lang="en-GB" sz="1600" err="1"/>
              <a:t>Pokud</a:t>
            </a:r>
            <a:r>
              <a:rPr lang="en-GB" sz="1600"/>
              <a:t> se </a:t>
            </a:r>
            <a:r>
              <a:rPr lang="en-GB" sz="1600" err="1"/>
              <a:t>nehoda</a:t>
            </a:r>
            <a:r>
              <a:rPr lang="en-GB" sz="1600"/>
              <a:t> </a:t>
            </a:r>
            <a:r>
              <a:rPr lang="en-GB" sz="1600" err="1"/>
              <a:t>stane</a:t>
            </a:r>
            <a:r>
              <a:rPr lang="en-GB" sz="1600"/>
              <a:t> v </a:t>
            </a:r>
            <a:r>
              <a:rPr lang="en-GB" sz="1600" err="1"/>
              <a:t>blízkosti</a:t>
            </a:r>
            <a:r>
              <a:rPr lang="en-GB" sz="1600"/>
              <a:t> </a:t>
            </a:r>
            <a:r>
              <a:rPr lang="en-GB" sz="1600" err="1"/>
              <a:t>semaforu</a:t>
            </a:r>
            <a:r>
              <a:rPr lang="en-GB" sz="1600"/>
              <a:t> a </a:t>
            </a:r>
            <a:r>
              <a:rPr lang="en-GB" sz="1600" err="1"/>
              <a:t>na</a:t>
            </a:r>
            <a:r>
              <a:rPr lang="en-GB" sz="1600"/>
              <a:t> </a:t>
            </a:r>
            <a:r>
              <a:rPr lang="en-GB" sz="1600" err="1"/>
              <a:t>křižovatce</a:t>
            </a:r>
            <a:r>
              <a:rPr lang="en-GB" sz="1600"/>
              <a:t>, </a:t>
            </a:r>
            <a:r>
              <a:rPr lang="en-GB" sz="1600" err="1"/>
              <a:t>pak</a:t>
            </a:r>
            <a:r>
              <a:rPr lang="en-GB" sz="1600"/>
              <a:t> je </a:t>
            </a:r>
            <a:r>
              <a:rPr lang="en-GB" sz="1600" err="1"/>
              <a:t>vysoká</a:t>
            </a:r>
            <a:r>
              <a:rPr lang="en-GB" sz="1600"/>
              <a:t> </a:t>
            </a:r>
            <a:r>
              <a:rPr lang="en-GB" sz="1600" err="1"/>
              <a:t>pravděpodobnost</a:t>
            </a:r>
            <a:r>
              <a:rPr lang="en-GB" sz="1600"/>
              <a:t>, </a:t>
            </a:r>
            <a:r>
              <a:rPr lang="en-GB" sz="1600" err="1"/>
              <a:t>že</a:t>
            </a:r>
            <a:r>
              <a:rPr lang="en-GB" sz="1600"/>
              <a:t> </a:t>
            </a:r>
            <a:r>
              <a:rPr lang="en-GB" sz="1600" err="1"/>
              <a:t>bude</a:t>
            </a:r>
            <a:r>
              <a:rPr lang="en-GB" sz="1600"/>
              <a:t> </a:t>
            </a:r>
            <a:r>
              <a:rPr lang="en-GB" sz="1600" err="1"/>
              <a:t>vážná</a:t>
            </a:r>
            <a:endParaRPr lang="cs-CZ" sz="2400"/>
          </a:p>
          <a:p>
            <a:pPr marL="170815" indent="-170815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28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7F10D-103C-DF9E-D581-E9DB23C2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818E-A9C3-65E5-D38D-3AF5BD6B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10 - Zadání úlohy v </a:t>
            </a:r>
            <a:r>
              <a:rPr lang="cs-CZ" sz="2400" err="1">
                <a:latin typeface="Arial"/>
                <a:cs typeface="Arial"/>
              </a:rPr>
              <a:t>CleverMineru</a:t>
            </a:r>
            <a:r>
              <a:rPr lang="cs-CZ" sz="2400">
                <a:latin typeface="Arial"/>
                <a:cs typeface="Arial"/>
              </a:rPr>
              <a:t> - Kód python</a:t>
            </a:r>
            <a:endParaRPr lang="cs-CZ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8F86D-9FF4-F119-1D9A-6B6B9EC4F37A}"/>
              </a:ext>
            </a:extLst>
          </p:cNvPr>
          <p:cNvSpPr txBox="1"/>
          <p:nvPr/>
        </p:nvSpPr>
        <p:spPr>
          <a:xfrm>
            <a:off x="2459660" y="6079586"/>
            <a:ext cx="648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/>
              <a:t>Nalezeno 91 pravidel, dostupná v souboru cfminer_question10_output.txt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FB91931-67F8-B581-1D69-C28A5D69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16" y="1744784"/>
            <a:ext cx="7061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4257-DD10-9680-9511-BEDACD3D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4C1398-0825-D05D-24BF-57A0DDC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>
                <a:latin typeface="Arial"/>
                <a:cs typeface="Arial"/>
              </a:rPr>
              <a:t>Cíle analýzy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5B6B4-5BF6-0BEC-096B-4994BACF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 rtl="0" fontAlgn="base">
              <a:lnSpc>
                <a:spcPct val="110000"/>
              </a:lnSpc>
              <a:buFont typeface="+mj-lt"/>
              <a:buAutoNum type="arabicPeriod"/>
            </a:pPr>
            <a:r>
              <a:rPr lang="cs-CZ" sz="2400" i="0">
                <a:solidFill>
                  <a:srgbClr val="000000"/>
                </a:solidFill>
                <a:effectLst/>
              </a:rPr>
              <a:t>Identifikovat, jak demografické charakteristiky ovlivňují četnost dopravních nehod</a:t>
            </a:r>
          </a:p>
          <a:p>
            <a:pPr marL="342900" indent="-342900" algn="l" rtl="0" fontAlgn="base">
              <a:lnSpc>
                <a:spcPct val="110000"/>
              </a:lnSpc>
              <a:buFont typeface="+mj-lt"/>
              <a:buAutoNum type="arabicPeriod"/>
            </a:pPr>
            <a:r>
              <a:rPr lang="cs-CZ" sz="2400" b="0" i="0">
                <a:solidFill>
                  <a:srgbClr val="000000"/>
                </a:solidFill>
                <a:effectLst/>
              </a:rPr>
              <a:t>Najít vzory mezi faktory nehody (např. počasí, denní doba, hustota obyvatelstva) a jejich vliv na pravděpodobnost vzniku nehody. </a:t>
            </a:r>
          </a:p>
          <a:p>
            <a:pPr marL="342900" indent="-342900" algn="l" rtl="0" fontAlgn="base">
              <a:lnSpc>
                <a:spcPct val="110000"/>
              </a:lnSpc>
              <a:buFont typeface="+mj-lt"/>
              <a:buAutoNum type="arabicPeriod"/>
            </a:pPr>
            <a:r>
              <a:rPr lang="cs-CZ" sz="2400" b="0" i="0">
                <a:solidFill>
                  <a:srgbClr val="000000"/>
                </a:solidFill>
                <a:effectLst/>
              </a:rPr>
              <a:t>Ověřit, zda existují signifikantní rozdíly v četnosti nehod mezi různými oblastmi na základě demografických faktorů. </a:t>
            </a:r>
          </a:p>
        </p:txBody>
      </p:sp>
    </p:spTree>
    <p:extLst>
      <p:ext uri="{BB962C8B-B14F-4D97-AF65-F5344CB8AC3E}">
        <p14:creationId xmlns:p14="http://schemas.microsoft.com/office/powerpoint/2010/main" val="41233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C4B21-D7EC-0C02-7FBA-AF6E10137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D20C7A-B461-B65E-6362-B6AD6A9D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>
                <a:latin typeface="Arial"/>
                <a:cs typeface="Arial"/>
              </a:rPr>
              <a:t>Odpověď na analytickou otázku 10 – Pravidlo </a:t>
            </a:r>
            <a:endParaRPr lang="cs-CZ" sz="240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F2255D-CB72-9CF0-14D3-FE1AB4F45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921" y="1879262"/>
            <a:ext cx="10630157" cy="4417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600"/>
              <a:t>Používáme algoritmus </a:t>
            </a:r>
            <a:r>
              <a:rPr lang="cs-CZ" sz="1600" b="1" err="1"/>
              <a:t>CFMiner</a:t>
            </a:r>
            <a:r>
              <a:rPr lang="cs-CZ" sz="1600"/>
              <a:t> pro dolování pravidel </a:t>
            </a:r>
          </a:p>
          <a:p>
            <a:pPr marL="170815" indent="-170815"/>
            <a:r>
              <a:rPr lang="cs-CZ" sz="1600" b="1"/>
              <a:t>Target a </a:t>
            </a:r>
            <a:r>
              <a:rPr lang="cs-CZ" sz="1600" b="1" err="1"/>
              <a:t>target</a:t>
            </a:r>
            <a:r>
              <a:rPr lang="cs-CZ" sz="1600" b="1"/>
              <a:t> </a:t>
            </a:r>
            <a:r>
              <a:rPr lang="cs-CZ" sz="1600" b="1" err="1"/>
              <a:t>value</a:t>
            </a:r>
            <a:r>
              <a:rPr lang="cs-CZ" sz="1600" b="1"/>
              <a:t>:</a:t>
            </a:r>
          </a:p>
          <a:p>
            <a:pPr lvl="1"/>
            <a:r>
              <a:rPr lang="en-GB" sz="1600"/>
              <a:t>target = '</a:t>
            </a:r>
            <a:r>
              <a:rPr lang="en-GB" sz="1600" err="1"/>
              <a:t>severity_level</a:t>
            </a:r>
            <a:r>
              <a:rPr lang="en-GB" sz="1600"/>
              <a:t>' – </a:t>
            </a:r>
            <a:r>
              <a:rPr lang="en-GB" sz="1600" err="1"/>
              <a:t>sledujeme</a:t>
            </a:r>
            <a:r>
              <a:rPr lang="en-GB" sz="1600"/>
              <a:t> </a:t>
            </a:r>
            <a:r>
              <a:rPr lang="en-GB" sz="1600" err="1"/>
              <a:t>závažnost</a:t>
            </a:r>
            <a:r>
              <a:rPr lang="en-GB" sz="1600"/>
              <a:t> </a:t>
            </a:r>
            <a:r>
              <a:rPr lang="en-GB" sz="1600" err="1"/>
              <a:t>nehody</a:t>
            </a:r>
            <a:r>
              <a:rPr lang="en-GB" sz="1600"/>
              <a:t>.</a:t>
            </a:r>
          </a:p>
          <a:p>
            <a:r>
              <a:rPr lang="en-GB" sz="1600" b="1"/>
              <a:t>Condition:</a:t>
            </a:r>
          </a:p>
          <a:p>
            <a:pPr lvl="1"/>
            <a:r>
              <a:rPr lang="en-GB" sz="1600" err="1"/>
              <a:t>Atributy</a:t>
            </a:r>
            <a:r>
              <a:rPr lang="en-GB" sz="1600"/>
              <a:t> </a:t>
            </a:r>
            <a:r>
              <a:rPr lang="en-GB" sz="1600" err="1"/>
              <a:t>typu</a:t>
            </a:r>
            <a:r>
              <a:rPr lang="en-GB" sz="1600"/>
              <a:t> subset, </a:t>
            </a:r>
            <a:r>
              <a:rPr lang="en-GB" sz="1600" err="1"/>
              <a:t>protože</a:t>
            </a:r>
            <a:r>
              <a:rPr lang="en-GB" sz="1600"/>
              <a:t> </a:t>
            </a:r>
            <a:r>
              <a:rPr lang="en-GB" sz="1600" err="1"/>
              <a:t>každý</a:t>
            </a:r>
            <a:r>
              <a:rPr lang="en-GB" sz="1600"/>
              <a:t> z </a:t>
            </a:r>
            <a:r>
              <a:rPr lang="en-GB" sz="1600" err="1"/>
              <a:t>nich</a:t>
            </a:r>
            <a:r>
              <a:rPr lang="en-GB" sz="1600"/>
              <a:t> </a:t>
            </a:r>
            <a:r>
              <a:rPr lang="en-GB" sz="1600" err="1"/>
              <a:t>nabývá</a:t>
            </a:r>
            <a:r>
              <a:rPr lang="en-GB" sz="1600"/>
              <a:t> </a:t>
            </a:r>
            <a:r>
              <a:rPr lang="en-GB" sz="1600" err="1"/>
              <a:t>pouze</a:t>
            </a:r>
            <a:r>
              <a:rPr lang="en-GB" sz="1600"/>
              <a:t> </a:t>
            </a:r>
            <a:r>
              <a:rPr lang="en-GB" sz="1600" err="1"/>
              <a:t>dvou</a:t>
            </a:r>
            <a:r>
              <a:rPr lang="en-GB" sz="1600"/>
              <a:t> </a:t>
            </a:r>
            <a:r>
              <a:rPr lang="en-GB" sz="1600" err="1"/>
              <a:t>hodnot</a:t>
            </a:r>
            <a:r>
              <a:rPr lang="en-GB" sz="1600"/>
              <a:t> (Yes / No) a </a:t>
            </a:r>
            <a:r>
              <a:rPr lang="en-GB" sz="1600" err="1"/>
              <a:t>zajímá</a:t>
            </a:r>
            <a:r>
              <a:rPr lang="en-GB" sz="1600"/>
              <a:t> </a:t>
            </a:r>
            <a:r>
              <a:rPr lang="en-GB" sz="1600" err="1"/>
              <a:t>mě</a:t>
            </a:r>
            <a:r>
              <a:rPr lang="en-GB" sz="1600"/>
              <a:t> </a:t>
            </a:r>
            <a:r>
              <a:rPr lang="en-GB" sz="1600" err="1"/>
              <a:t>vždy</a:t>
            </a:r>
            <a:r>
              <a:rPr lang="en-GB" sz="1600"/>
              <a:t> 1.</a:t>
            </a:r>
          </a:p>
          <a:p>
            <a:pPr lvl="1"/>
            <a:r>
              <a:rPr lang="en-GB" sz="1600" err="1"/>
              <a:t>Všechny</a:t>
            </a:r>
            <a:r>
              <a:rPr lang="en-GB" sz="1600"/>
              <a:t> </a:t>
            </a:r>
            <a:r>
              <a:rPr lang="en-GB" sz="1600" err="1"/>
              <a:t>prvky</a:t>
            </a:r>
            <a:r>
              <a:rPr lang="en-GB" sz="1600"/>
              <a:t> </a:t>
            </a:r>
            <a:r>
              <a:rPr lang="en-GB" sz="1600" err="1"/>
              <a:t>infrastruktury</a:t>
            </a:r>
            <a:r>
              <a:rPr lang="en-GB" sz="1600"/>
              <a:t> </a:t>
            </a:r>
            <a:r>
              <a:rPr lang="en-GB" sz="1600" err="1"/>
              <a:t>jsou</a:t>
            </a:r>
            <a:r>
              <a:rPr lang="en-GB" sz="1600"/>
              <a:t> </a:t>
            </a:r>
            <a:r>
              <a:rPr lang="en-GB" sz="1600" err="1"/>
              <a:t>zahrnuty</a:t>
            </a:r>
            <a:r>
              <a:rPr lang="en-GB" sz="1600"/>
              <a:t> </a:t>
            </a:r>
            <a:r>
              <a:rPr lang="en-GB" sz="1600" err="1"/>
              <a:t>jako</a:t>
            </a:r>
            <a:r>
              <a:rPr lang="en-GB" sz="1600"/>
              <a:t> </a:t>
            </a:r>
            <a:r>
              <a:rPr lang="en-GB" sz="1600" err="1"/>
              <a:t>možné</a:t>
            </a:r>
            <a:r>
              <a:rPr lang="en-GB" sz="1600"/>
              <a:t> </a:t>
            </a:r>
            <a:r>
              <a:rPr lang="en-GB" sz="1600" err="1"/>
              <a:t>podmínky</a:t>
            </a:r>
            <a:r>
              <a:rPr lang="en-GB" sz="1600"/>
              <a:t> (</a:t>
            </a:r>
            <a:r>
              <a:rPr lang="en-GB" sz="1600" err="1"/>
              <a:t>např</a:t>
            </a:r>
            <a:r>
              <a:rPr lang="en-GB" sz="1600"/>
              <a:t>. Junction, </a:t>
            </a:r>
            <a:r>
              <a:rPr lang="en-GB" sz="1600" err="1"/>
              <a:t>Traffic_Signal</a:t>
            </a:r>
            <a:r>
              <a:rPr lang="en-GB" sz="1600"/>
              <a:t>, Railway </a:t>
            </a:r>
            <a:r>
              <a:rPr lang="en-GB" sz="1600" err="1"/>
              <a:t>atd</a:t>
            </a:r>
            <a:r>
              <a:rPr lang="en-GB" sz="1600"/>
              <a:t>.).</a:t>
            </a:r>
          </a:p>
          <a:p>
            <a:pPr lvl="2"/>
            <a:r>
              <a:rPr lang="en-GB" sz="1600" err="1"/>
              <a:t>minlen</a:t>
            </a:r>
            <a:r>
              <a:rPr lang="en-GB" sz="1600"/>
              <a:t> = 1, </a:t>
            </a:r>
            <a:r>
              <a:rPr lang="en-GB" sz="1600" err="1"/>
              <a:t>maxlen</a:t>
            </a:r>
            <a:r>
              <a:rPr lang="en-GB" sz="1600"/>
              <a:t> = 2:</a:t>
            </a:r>
            <a:br>
              <a:rPr lang="en-GB" sz="1600"/>
            </a:br>
            <a:r>
              <a:rPr lang="en-GB" sz="1600"/>
              <a:t>→ </a:t>
            </a:r>
            <a:r>
              <a:rPr lang="en-GB" sz="1600" err="1"/>
              <a:t>ve</a:t>
            </a:r>
            <a:r>
              <a:rPr lang="en-GB" sz="1600"/>
              <a:t> </a:t>
            </a:r>
            <a:r>
              <a:rPr lang="en-GB" sz="1600" err="1"/>
              <a:t>výsledném</a:t>
            </a:r>
            <a:r>
              <a:rPr lang="en-GB" sz="1600"/>
              <a:t> </a:t>
            </a:r>
            <a:r>
              <a:rPr lang="en-GB" sz="1600" err="1"/>
              <a:t>pravidle</a:t>
            </a:r>
            <a:r>
              <a:rPr lang="en-GB" sz="1600"/>
              <a:t> </a:t>
            </a:r>
            <a:r>
              <a:rPr lang="en-GB" sz="1600" err="1"/>
              <a:t>mohou</a:t>
            </a:r>
            <a:r>
              <a:rPr lang="en-GB" sz="1600"/>
              <a:t> </a:t>
            </a:r>
            <a:r>
              <a:rPr lang="en-GB" sz="1600" err="1"/>
              <a:t>být</a:t>
            </a:r>
            <a:r>
              <a:rPr lang="en-GB" sz="1600"/>
              <a:t> </a:t>
            </a:r>
            <a:r>
              <a:rPr lang="en-GB" sz="1600" b="1" err="1"/>
              <a:t>jedna</a:t>
            </a:r>
            <a:r>
              <a:rPr lang="en-GB" sz="1600" b="1"/>
              <a:t> </a:t>
            </a:r>
            <a:r>
              <a:rPr lang="en-GB" sz="1600" b="1" err="1"/>
              <a:t>nebo</a:t>
            </a:r>
            <a:r>
              <a:rPr lang="en-GB" sz="1600" b="1"/>
              <a:t> </a:t>
            </a:r>
            <a:r>
              <a:rPr lang="en-GB" sz="1600" b="1" err="1"/>
              <a:t>dvě</a:t>
            </a:r>
            <a:r>
              <a:rPr lang="en-GB" sz="1600" b="1"/>
              <a:t> </a:t>
            </a:r>
            <a:r>
              <a:rPr lang="en-GB" sz="1600" b="1" err="1"/>
              <a:t>infrastrukturní</a:t>
            </a:r>
            <a:r>
              <a:rPr lang="en-GB" sz="1600" b="1"/>
              <a:t> </a:t>
            </a:r>
            <a:r>
              <a:rPr lang="en-GB" sz="1600" b="1" err="1"/>
              <a:t>podmínky</a:t>
            </a:r>
            <a:r>
              <a:rPr lang="en-GB" sz="1600" b="1"/>
              <a:t> </a:t>
            </a:r>
            <a:r>
              <a:rPr lang="en-GB" sz="1600" b="1" err="1"/>
              <a:t>současně</a:t>
            </a:r>
            <a:r>
              <a:rPr lang="en-GB" sz="1600"/>
              <a:t> (</a:t>
            </a:r>
            <a:r>
              <a:rPr lang="en-GB" sz="1600" err="1"/>
              <a:t>např</a:t>
            </a:r>
            <a:r>
              <a:rPr lang="en-GB" sz="1600"/>
              <a:t>. </a:t>
            </a:r>
            <a:r>
              <a:rPr lang="en-GB" sz="1600" err="1"/>
              <a:t>jen</a:t>
            </a:r>
            <a:r>
              <a:rPr lang="en-GB" sz="1600"/>
              <a:t> Junction=Yes, </a:t>
            </a:r>
            <a:r>
              <a:rPr lang="en-GB" sz="1600" err="1"/>
              <a:t>nebo</a:t>
            </a:r>
            <a:r>
              <a:rPr lang="en-GB" sz="1600"/>
              <a:t> </a:t>
            </a:r>
            <a:r>
              <a:rPr lang="en-GB" sz="1600" err="1"/>
              <a:t>kombinace</a:t>
            </a:r>
            <a:r>
              <a:rPr lang="en-GB" sz="1600"/>
              <a:t> Junction=Yes a </a:t>
            </a:r>
            <a:r>
              <a:rPr lang="en-GB" sz="1600" err="1"/>
              <a:t>Traffic_Signal</a:t>
            </a:r>
            <a:r>
              <a:rPr lang="en-GB" sz="1600"/>
              <a:t>=Yes).</a:t>
            </a:r>
          </a:p>
          <a:p>
            <a:pPr marL="170815" indent="-170815"/>
            <a:r>
              <a:rPr lang="cs-CZ" sz="1600" b="1"/>
              <a:t>Kvantifikátory:</a:t>
            </a:r>
          </a:p>
          <a:p>
            <a:pPr marL="513706" lvl="1" indent="-170815"/>
            <a:r>
              <a:rPr lang="cs-CZ" sz="1600" err="1"/>
              <a:t>conf</a:t>
            </a:r>
            <a:r>
              <a:rPr lang="cs-CZ" sz="1600"/>
              <a:t> = 0.95 → 95% spolehlivost </a:t>
            </a:r>
          </a:p>
          <a:p>
            <a:pPr marL="513706" lvl="1" indent="-170815"/>
            <a:r>
              <a:rPr lang="cs-CZ" sz="1600"/>
              <a:t>Base = 10000 → pravidlo musí být založeno na minimálně 10 000 případech, čímž je zajištěna statistická významnost.</a:t>
            </a:r>
          </a:p>
          <a:p>
            <a:pPr marL="170815" indent="-170815"/>
            <a:endParaRPr lang="cs-CZ" sz="1800"/>
          </a:p>
          <a:p>
            <a:pPr marL="170815" indent="-170815"/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06278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B201-CC9D-090F-F9D9-A0A79259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4D5091-4C58-7A25-2B68-1A624BA3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 anchor="t">
            <a:normAutofit/>
          </a:bodyPr>
          <a:lstStyle/>
          <a:p>
            <a:r>
              <a:rPr lang="cs-CZ"/>
              <a:t>Odpověď na analytickou otázku 10 – nejzajímavější pravidla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7DEF46-33D2-4290-08B9-16B1E896F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endParaRPr lang="cs-CZ"/>
          </a:p>
          <a:p>
            <a:pPr marL="170815" indent="-170815"/>
            <a:endParaRPr lang="cs-CZ"/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7C9D27F0-C6F1-C4C4-F9E9-64B80BDD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6572"/>
              </p:ext>
            </p:extLst>
          </p:nvPr>
        </p:nvGraphicFramePr>
        <p:xfrm>
          <a:off x="2267010" y="1674621"/>
          <a:ext cx="5115741" cy="43810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7666">
                  <a:extLst>
                    <a:ext uri="{9D8B030D-6E8A-4147-A177-3AD203B41FA5}">
                      <a16:colId xmlns:a16="http://schemas.microsoft.com/office/drawing/2014/main" val="1713052348"/>
                    </a:ext>
                  </a:extLst>
                </a:gridCol>
                <a:gridCol w="1872725">
                  <a:extLst>
                    <a:ext uri="{9D8B030D-6E8A-4147-A177-3AD203B41FA5}">
                      <a16:colId xmlns:a16="http://schemas.microsoft.com/office/drawing/2014/main" val="3367610253"/>
                    </a:ext>
                  </a:extLst>
                </a:gridCol>
                <a:gridCol w="776025">
                  <a:extLst>
                    <a:ext uri="{9D8B030D-6E8A-4147-A177-3AD203B41FA5}">
                      <a16:colId xmlns:a16="http://schemas.microsoft.com/office/drawing/2014/main" val="226712960"/>
                    </a:ext>
                  </a:extLst>
                </a:gridCol>
                <a:gridCol w="1839325">
                  <a:extLst>
                    <a:ext uri="{9D8B030D-6E8A-4147-A177-3AD203B41FA5}">
                      <a16:colId xmlns:a16="http://schemas.microsoft.com/office/drawing/2014/main" val="22864094"/>
                    </a:ext>
                  </a:extLst>
                </a:gridCol>
              </a:tblGrid>
              <a:tr h="3456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Pravidlo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</a:p>
                  </a:txBody>
                  <a:tcPr marL="5903" marR="5903" marT="56673" marB="56673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cap="all" spc="60">
                          <a:solidFill>
                            <a:srgbClr val="000000"/>
                          </a:solidFill>
                          <a:effectLst/>
                        </a:rPr>
                        <a:t>Interpretace</a:t>
                      </a:r>
                    </a:p>
                  </a:txBody>
                  <a:tcPr marL="5903" marR="5903" marT="56673" marB="56673" anchor="b"/>
                </a:tc>
                <a:extLst>
                  <a:ext uri="{0D108BD9-81ED-4DB2-BD59-A6C34878D82A}">
                    <a16:rowId xmlns:a16="http://schemas.microsoft.com/office/drawing/2014/main" val="330938078"/>
                  </a:ext>
                </a:extLst>
              </a:tr>
              <a:tr h="6577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>
                          <a:latin typeface="Consolas"/>
                        </a:rPr>
                        <a:t>Roundabout(No)</a:t>
                      </a:r>
                    </a:p>
                    <a:p>
                      <a:pPr lvl="0" algn="l">
                        <a:buNone/>
                      </a:pPr>
                      <a:endParaRPr lang="cs-CZ" sz="1400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400"/>
                        <a:t>84 125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Chybějící kruhový objezd může zvyšovat riziko vážné nehody.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3758166929"/>
                  </a:ext>
                </a:extLst>
              </a:tr>
              <a:tr h="85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>
                          <a:latin typeface="Consolas"/>
                        </a:rPr>
                        <a:t>Amenity(No)</a:t>
                      </a:r>
                    </a:p>
                    <a:p>
                      <a:pPr lvl="0" algn="l">
                        <a:buNone/>
                      </a:pPr>
                      <a:endParaRPr lang="cs-CZ" sz="1400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400"/>
                        <a:t>83 376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V oblastech bez veřejného vybavení dochází častěji k vážným nehodám.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840452311"/>
                  </a:ext>
                </a:extLst>
              </a:tr>
              <a:tr h="6577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Bump(No) &amp; Roundabout(No)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400"/>
                        <a:t>84 073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Absence zpomalovacích prvků a kruhového objezdu zvyšuje závažnost nehod.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3671472754"/>
                  </a:ext>
                </a:extLst>
              </a:tr>
              <a:tr h="85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Give_Way(No) &amp; Roundabout(No)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400"/>
                        <a:t>83 866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Nedostatek značení „Dej přednost“ a kruhového objezdu může být rizikový.</a:t>
                      </a:r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cs-CZ"/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1907215892"/>
                  </a:ext>
                </a:extLst>
              </a:tr>
              <a:tr h="6577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cs-CZ" sz="14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Bump(No) &amp; Traffic_Calming(No)</a:t>
                      </a: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400"/>
                        <a:t>84 055</a:t>
                      </a:r>
                      <a:endParaRPr lang="cs-CZ" sz="1400" b="1" u="none" strike="noStrike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03" marR="5903" marT="5903" marB="56673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Když chybí zpomalovače i zklidňující opatření, bývají nehody vážnější.</a:t>
                      </a:r>
                    </a:p>
                  </a:txBody>
                  <a:tcPr marL="5903" marR="5903" marT="5903" marB="56673" anchor="ctr"/>
                </a:tc>
                <a:extLst>
                  <a:ext uri="{0D108BD9-81ED-4DB2-BD59-A6C34878D82A}">
                    <a16:rowId xmlns:a16="http://schemas.microsoft.com/office/drawing/2014/main" val="536970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04B7C7-EE65-7B25-33E1-F26F30A7463F}"/>
              </a:ext>
            </a:extLst>
          </p:cNvPr>
          <p:cNvSpPr txBox="1"/>
          <p:nvPr/>
        </p:nvSpPr>
        <p:spPr>
          <a:xfrm>
            <a:off x="7448610" y="1926259"/>
            <a:ext cx="6163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/>
              <a:t>Nalezeno 91 pravidel, dostupná v souboru cfminer_question10_output.txt</a:t>
            </a:r>
          </a:p>
        </p:txBody>
      </p:sp>
    </p:spTree>
    <p:extLst>
      <p:ext uri="{BB962C8B-B14F-4D97-AF65-F5344CB8AC3E}">
        <p14:creationId xmlns:p14="http://schemas.microsoft.com/office/powerpoint/2010/main" val="4059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6E0CD-4918-44FD-215C-48791928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CD58F-2D94-843C-9E25-78A4A2E6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506589" cy="720843"/>
          </a:xfrm>
        </p:spPr>
        <p:txBody>
          <a:bodyPr anchor="t">
            <a:normAutofit fontScale="90000"/>
          </a:bodyPr>
          <a:lstStyle/>
          <a:p>
            <a:r>
              <a:rPr lang="cs-CZ">
                <a:latin typeface="Arial"/>
                <a:cs typeface="Arial"/>
              </a:rPr>
              <a:t>Odpověď na analytickou otázku 10 - Výsledky detail – Pravidlo ID 20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C22703-B96B-FC98-7F52-0B406C70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>
              <a:latin typeface="Consolas"/>
            </a:endParaRPr>
          </a:p>
          <a:p>
            <a:pPr marL="170815" indent="-170815"/>
            <a:endParaRPr lang="cs-CZ"/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11D4542C-0F01-4D40-D012-F0276A66C3DB}"/>
              </a:ext>
            </a:extLst>
          </p:cNvPr>
          <p:cNvSpPr txBox="1">
            <a:spLocks/>
          </p:cNvSpPr>
          <p:nvPr/>
        </p:nvSpPr>
        <p:spPr>
          <a:xfrm>
            <a:off x="704334" y="1498234"/>
            <a:ext cx="10640454" cy="486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46" indent="-171446" algn="l" defTabSz="685783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cs-CZ" b="1" u="sng">
              <a:latin typeface="Arial"/>
              <a:ea typeface="Calibri"/>
              <a:cs typeface="Arial"/>
            </a:endParaRPr>
          </a:p>
          <a:p>
            <a:pPr marL="170815" indent="-170815"/>
            <a:r>
              <a:rPr lang="cs-CZ" sz="2000">
                <a:latin typeface="Arial"/>
                <a:ea typeface="Calibri"/>
                <a:cs typeface="Arial"/>
              </a:rPr>
              <a:t>Base : 84073  </a:t>
            </a:r>
            <a:r>
              <a:rPr lang="cs-CZ" sz="2000" err="1">
                <a:latin typeface="Arial"/>
                <a:ea typeface="Calibri"/>
                <a:cs typeface="Arial"/>
              </a:rPr>
              <a:t>Relative</a:t>
            </a:r>
            <a:r>
              <a:rPr lang="cs-CZ" sz="2000">
                <a:latin typeface="Arial"/>
                <a:ea typeface="Calibri"/>
                <a:cs typeface="Arial"/>
              </a:rPr>
              <a:t> base : 0.999  </a:t>
            </a:r>
            <a:r>
              <a:rPr lang="cs-CZ" sz="2000" err="1">
                <a:latin typeface="Arial"/>
                <a:ea typeface="Calibri"/>
                <a:cs typeface="Arial"/>
              </a:rPr>
              <a:t>Steps</a:t>
            </a:r>
            <a:r>
              <a:rPr lang="cs-CZ" sz="2000">
                <a:latin typeface="Arial"/>
                <a:ea typeface="Calibri"/>
                <a:cs typeface="Arial"/>
              </a:rPr>
              <a:t> UP (</a:t>
            </a:r>
            <a:r>
              <a:rPr lang="cs-CZ" sz="2000" err="1">
                <a:latin typeface="Arial"/>
                <a:ea typeface="Calibri"/>
                <a:cs typeface="Arial"/>
              </a:rPr>
              <a:t>consecutive</a:t>
            </a:r>
            <a:r>
              <a:rPr lang="cs-CZ" sz="2000">
                <a:latin typeface="Arial"/>
                <a:ea typeface="Calibri"/>
                <a:cs typeface="Arial"/>
              </a:rPr>
              <a:t>) :     1  </a:t>
            </a:r>
            <a:r>
              <a:rPr lang="cs-CZ" sz="2000" err="1">
                <a:latin typeface="Arial"/>
                <a:ea typeface="Calibri"/>
                <a:cs typeface="Arial"/>
              </a:rPr>
              <a:t>Steps</a:t>
            </a:r>
            <a:r>
              <a:rPr lang="cs-CZ" sz="2000">
                <a:latin typeface="Arial"/>
                <a:ea typeface="Calibri"/>
                <a:cs typeface="Arial"/>
              </a:rPr>
              <a:t> DOWN (</a:t>
            </a:r>
            <a:r>
              <a:rPr lang="cs-CZ" sz="2000" err="1">
                <a:latin typeface="Arial"/>
                <a:ea typeface="Calibri"/>
                <a:cs typeface="Arial"/>
              </a:rPr>
              <a:t>consecutive</a:t>
            </a:r>
            <a:r>
              <a:rPr lang="cs-CZ" sz="2000">
                <a:latin typeface="Arial"/>
                <a:ea typeface="Calibri"/>
                <a:cs typeface="Arial"/>
              </a:rPr>
              <a:t>) :     0  </a:t>
            </a:r>
            <a:r>
              <a:rPr lang="cs-CZ" sz="2000" err="1">
                <a:latin typeface="Arial"/>
                <a:ea typeface="Calibri"/>
                <a:cs typeface="Arial"/>
              </a:rPr>
              <a:t>Steps</a:t>
            </a:r>
            <a:r>
              <a:rPr lang="cs-CZ" sz="2000">
                <a:latin typeface="Arial"/>
                <a:ea typeface="Calibri"/>
                <a:cs typeface="Arial"/>
              </a:rPr>
              <a:t> UP (any) :     1  </a:t>
            </a:r>
            <a:r>
              <a:rPr lang="cs-CZ" sz="2000" err="1">
                <a:latin typeface="Arial"/>
                <a:ea typeface="Calibri"/>
                <a:cs typeface="Arial"/>
              </a:rPr>
              <a:t>Steps</a:t>
            </a:r>
            <a:r>
              <a:rPr lang="cs-CZ" sz="2000">
                <a:latin typeface="Arial"/>
                <a:ea typeface="Calibri"/>
                <a:cs typeface="Arial"/>
              </a:rPr>
              <a:t> DOWN (any) :</a:t>
            </a:r>
            <a:r>
              <a:rPr lang="cs-CZ" sz="2000">
                <a:latin typeface="Arial"/>
                <a:cs typeface="Arial"/>
              </a:rPr>
              <a:t>     0  </a:t>
            </a:r>
            <a:r>
              <a:rPr lang="cs-CZ" sz="2000">
                <a:latin typeface="Arial"/>
                <a:ea typeface="Calibri"/>
                <a:cs typeface="Arial"/>
              </a:rPr>
              <a:t>Histogram maximum : 81934  Histogram minimum :  2139  Histogram </a:t>
            </a:r>
            <a:r>
              <a:rPr lang="cs-CZ" sz="2000" err="1">
                <a:latin typeface="Arial"/>
                <a:ea typeface="Calibri"/>
                <a:cs typeface="Arial"/>
              </a:rPr>
              <a:t>relative</a:t>
            </a:r>
            <a:r>
              <a:rPr lang="cs-CZ" sz="2000">
                <a:latin typeface="Arial"/>
                <a:ea typeface="Calibri"/>
                <a:cs typeface="Arial"/>
              </a:rPr>
              <a:t> maximum : 0.975 Histogram </a:t>
            </a:r>
            <a:r>
              <a:rPr lang="cs-CZ" sz="2000" err="1">
                <a:latin typeface="Arial"/>
                <a:ea typeface="Calibri"/>
                <a:cs typeface="Arial"/>
              </a:rPr>
              <a:t>relative</a:t>
            </a:r>
            <a:r>
              <a:rPr lang="cs-CZ" sz="2000">
                <a:latin typeface="Arial"/>
                <a:ea typeface="Calibri"/>
                <a:cs typeface="Arial"/>
              </a:rPr>
              <a:t> minimum : 0.025 </a:t>
            </a:r>
          </a:p>
          <a:p>
            <a:pPr marL="170815" indent="-170815"/>
            <a:r>
              <a:rPr lang="cs-CZ" sz="2000" err="1">
                <a:latin typeface="Arial"/>
                <a:ea typeface="Calibri"/>
                <a:cs typeface="Arial"/>
              </a:rPr>
              <a:t>Condition</a:t>
            </a:r>
            <a:r>
              <a:rPr lang="cs-CZ" sz="2000">
                <a:latin typeface="Arial"/>
                <a:ea typeface="Calibri"/>
                <a:cs typeface="Arial"/>
              </a:rPr>
              <a:t>  : </a:t>
            </a:r>
            <a:r>
              <a:rPr lang="cs-CZ" sz="2000" err="1">
                <a:latin typeface="Arial"/>
                <a:ea typeface="Calibri"/>
                <a:cs typeface="Arial"/>
              </a:rPr>
              <a:t>Bump</a:t>
            </a:r>
            <a:r>
              <a:rPr lang="cs-CZ" sz="2000">
                <a:latin typeface="Arial"/>
                <a:ea typeface="Calibri"/>
                <a:cs typeface="Arial"/>
              </a:rPr>
              <a:t>(No) &amp; </a:t>
            </a:r>
            <a:r>
              <a:rPr lang="cs-CZ" sz="2000" err="1">
                <a:latin typeface="Arial"/>
                <a:ea typeface="Calibri"/>
                <a:cs typeface="Arial"/>
              </a:rPr>
              <a:t>Roundabout</a:t>
            </a:r>
            <a:r>
              <a:rPr lang="cs-CZ" sz="2000">
                <a:latin typeface="Arial"/>
                <a:ea typeface="Calibri"/>
                <a:cs typeface="Arial"/>
              </a:rPr>
              <a:t>(No)</a:t>
            </a:r>
            <a:endParaRPr lang="cs-CZ" sz="2000"/>
          </a:p>
          <a:p>
            <a:pPr marL="170815" indent="-170815"/>
            <a:r>
              <a:rPr lang="cs-CZ" sz="2000" err="1">
                <a:latin typeface="Arial"/>
                <a:ea typeface="Calibri"/>
                <a:cs typeface="Arial"/>
              </a:rPr>
              <a:t>Categories</a:t>
            </a:r>
            <a:r>
              <a:rPr lang="cs-CZ" sz="2000">
                <a:latin typeface="Arial"/>
                <a:ea typeface="Calibri"/>
                <a:cs typeface="Arial"/>
              </a:rPr>
              <a:t> in </a:t>
            </a:r>
            <a:r>
              <a:rPr lang="cs-CZ" sz="2000" err="1">
                <a:latin typeface="Arial"/>
                <a:ea typeface="Calibri"/>
                <a:cs typeface="Arial"/>
              </a:rPr>
              <a:t>target</a:t>
            </a:r>
            <a:r>
              <a:rPr lang="cs-CZ" sz="2000">
                <a:latin typeface="Arial"/>
                <a:ea typeface="Calibri"/>
                <a:cs typeface="Arial"/>
              </a:rPr>
              <a:t> </a:t>
            </a:r>
            <a:r>
              <a:rPr lang="cs-CZ" sz="2000" err="1">
                <a:latin typeface="Arial"/>
                <a:ea typeface="Calibri"/>
                <a:cs typeface="Arial"/>
              </a:rPr>
              <a:t>variable</a:t>
            </a:r>
            <a:r>
              <a:rPr lang="cs-CZ" sz="2000">
                <a:latin typeface="Arial"/>
                <a:ea typeface="Calibri"/>
                <a:cs typeface="Arial"/>
              </a:rPr>
              <a:t>  ['</a:t>
            </a:r>
            <a:r>
              <a:rPr lang="cs-CZ" sz="2000" err="1">
                <a:latin typeface="Arial"/>
                <a:ea typeface="Calibri"/>
                <a:cs typeface="Arial"/>
              </a:rPr>
              <a:t>High</a:t>
            </a:r>
            <a:r>
              <a:rPr lang="cs-CZ" sz="2000">
                <a:latin typeface="Arial"/>
                <a:ea typeface="Calibri"/>
                <a:cs typeface="Arial"/>
              </a:rPr>
              <a:t>', '</a:t>
            </a:r>
            <a:r>
              <a:rPr lang="cs-CZ" sz="2000" err="1">
                <a:latin typeface="Arial"/>
                <a:ea typeface="Calibri"/>
                <a:cs typeface="Arial"/>
              </a:rPr>
              <a:t>Low</a:t>
            </a:r>
            <a:r>
              <a:rPr lang="cs-CZ" sz="2000">
                <a:latin typeface="Arial"/>
                <a:ea typeface="Calibri"/>
                <a:cs typeface="Arial"/>
              </a:rPr>
              <a:t>']</a:t>
            </a:r>
            <a:endParaRPr lang="cs-CZ" sz="2000"/>
          </a:p>
          <a:p>
            <a:pPr marL="170815" indent="-170815"/>
            <a:r>
              <a:rPr lang="cs-CZ" sz="2000">
                <a:latin typeface="Arial"/>
                <a:ea typeface="Calibri"/>
                <a:cs typeface="Arial"/>
              </a:rPr>
              <a:t>Histogram                      [2139 vážných , 81934 lehkých]</a:t>
            </a:r>
            <a:endParaRPr lang="cs-CZ" sz="2000"/>
          </a:p>
          <a:p>
            <a:pPr marL="170815" indent="-170815"/>
            <a:endParaRPr lang="cs-CZ" sz="2400">
              <a:ea typeface="Calibri"/>
            </a:endParaRPr>
          </a:p>
          <a:p>
            <a:pPr marL="170815" indent="-170815"/>
            <a:r>
              <a:rPr lang="cs-CZ" sz="2000" b="1">
                <a:latin typeface="Arial"/>
                <a:ea typeface="Calibri"/>
                <a:cs typeface="Arial"/>
              </a:rPr>
              <a:t>Interpretace a význam:</a:t>
            </a:r>
            <a:endParaRPr lang="cs-CZ" sz="2000"/>
          </a:p>
          <a:p>
            <a:pPr marL="513715" lvl="1" indent="-170815"/>
            <a:r>
              <a:rPr lang="en-GB" sz="2000" err="1">
                <a:latin typeface="Arial"/>
                <a:cs typeface="Arial"/>
              </a:rPr>
              <a:t>Když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chybí</a:t>
            </a:r>
            <a:r>
              <a:rPr lang="en-GB" sz="2000" b="1">
                <a:latin typeface="Arial"/>
                <a:cs typeface="Arial"/>
              </a:rPr>
              <a:t> jak </a:t>
            </a:r>
            <a:r>
              <a:rPr lang="en-GB" sz="2000" b="1" err="1">
                <a:latin typeface="Arial"/>
                <a:cs typeface="Arial"/>
              </a:rPr>
              <a:t>zpomalovací</a:t>
            </a:r>
            <a:r>
              <a:rPr lang="en-GB" sz="2000" b="1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prvky</a:t>
            </a:r>
            <a:r>
              <a:rPr lang="en-GB" sz="2000" b="1">
                <a:latin typeface="Arial"/>
                <a:cs typeface="Arial"/>
              </a:rPr>
              <a:t>, </a:t>
            </a:r>
            <a:r>
              <a:rPr lang="en-GB" sz="2000" b="1" err="1">
                <a:latin typeface="Arial"/>
                <a:cs typeface="Arial"/>
              </a:rPr>
              <a:t>tak</a:t>
            </a:r>
            <a:r>
              <a:rPr lang="en-GB" sz="2000" b="1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kruhové</a:t>
            </a:r>
            <a:r>
              <a:rPr lang="en-GB" sz="2000" b="1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objezdy</a:t>
            </a:r>
            <a:r>
              <a:rPr lang="en-GB" sz="2000">
                <a:latin typeface="Arial"/>
                <a:cs typeface="Arial"/>
              </a:rPr>
              <a:t>, </a:t>
            </a:r>
            <a:r>
              <a:rPr lang="en-GB" sz="2000" err="1">
                <a:latin typeface="Arial"/>
                <a:cs typeface="Arial"/>
              </a:rPr>
              <a:t>podíl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vážných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nehod</a:t>
            </a:r>
            <a:r>
              <a:rPr lang="en-GB" sz="2000">
                <a:latin typeface="Arial"/>
                <a:cs typeface="Arial"/>
              </a:rPr>
              <a:t> je </a:t>
            </a:r>
            <a:r>
              <a:rPr lang="en-GB" sz="2000" err="1">
                <a:latin typeface="Arial"/>
                <a:cs typeface="Arial"/>
              </a:rPr>
              <a:t>sice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malý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absolutně</a:t>
            </a:r>
            <a:r>
              <a:rPr lang="en-GB" sz="2000">
                <a:latin typeface="Arial"/>
                <a:cs typeface="Arial"/>
              </a:rPr>
              <a:t> (2,5 %), ale v </a:t>
            </a:r>
            <a:r>
              <a:rPr lang="en-GB" sz="2000" err="1">
                <a:latin typeface="Arial"/>
                <a:cs typeface="Arial"/>
              </a:rPr>
              <a:t>relativním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měřítku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patří</a:t>
            </a:r>
            <a:r>
              <a:rPr lang="en-GB" sz="2000" b="1">
                <a:latin typeface="Arial"/>
                <a:cs typeface="Arial"/>
              </a:rPr>
              <a:t> k </a:t>
            </a:r>
            <a:r>
              <a:rPr lang="en-GB" sz="2000" b="1" err="1">
                <a:latin typeface="Arial"/>
                <a:cs typeface="Arial"/>
              </a:rPr>
              <a:t>jednomu</a:t>
            </a:r>
            <a:r>
              <a:rPr lang="en-GB" sz="2000" b="1">
                <a:latin typeface="Arial"/>
                <a:cs typeface="Arial"/>
              </a:rPr>
              <a:t> z </a:t>
            </a:r>
            <a:r>
              <a:rPr lang="en-GB" sz="2000" b="1" err="1">
                <a:latin typeface="Arial"/>
                <a:cs typeface="Arial"/>
              </a:rPr>
              <a:t>nejvyšších</a:t>
            </a:r>
            <a:r>
              <a:rPr lang="en-GB" sz="2000" b="1">
                <a:latin typeface="Arial"/>
                <a:cs typeface="Arial"/>
              </a:rPr>
              <a:t> z </a:t>
            </a:r>
            <a:r>
              <a:rPr lang="en-GB" sz="2000" b="1" err="1">
                <a:latin typeface="Arial"/>
                <a:cs typeface="Arial"/>
              </a:rPr>
              <a:t>hlediska</a:t>
            </a:r>
            <a:r>
              <a:rPr lang="en-GB" sz="2000" b="1">
                <a:latin typeface="Arial"/>
                <a:cs typeface="Arial"/>
              </a:rPr>
              <a:t> </a:t>
            </a:r>
            <a:r>
              <a:rPr lang="en-GB" sz="2000" b="1" err="1">
                <a:latin typeface="Arial"/>
                <a:cs typeface="Arial"/>
              </a:rPr>
              <a:t>poměru</a:t>
            </a:r>
            <a:r>
              <a:rPr lang="en-GB" sz="2000">
                <a:latin typeface="Arial"/>
                <a:cs typeface="Arial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cs-CZ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15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2D97-2BE7-E74B-588B-5E9FD9D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Shrnutí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788D-5366-49D6-1C44-97008E8E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89968"/>
            <a:ext cx="10372725" cy="453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CZ"/>
              <a:t>Některá pravidla nalezla zajímavé vztahy, například to, že ve všední den je vyšší pravděpodobnost nehody než o víkendu nebo že největší populace nemusí znamenat nejvyšší nehodovost</a:t>
            </a:r>
            <a:endParaRPr lang="cs-CZ"/>
          </a:p>
          <a:p>
            <a:pPr marL="170815" indent="-170815"/>
            <a:r>
              <a:rPr lang="en-US" err="1">
                <a:latin typeface="Arial"/>
                <a:cs typeface="Arial"/>
              </a:rPr>
              <a:t>Výsledky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mohou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být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užitečné</a:t>
            </a:r>
            <a:r>
              <a:rPr lang="en-US">
                <a:latin typeface="Arial"/>
                <a:cs typeface="Arial"/>
              </a:rPr>
              <a:t> pro </a:t>
            </a:r>
            <a:r>
              <a:rPr lang="en-US" err="1">
                <a:latin typeface="Arial"/>
                <a:cs typeface="Arial"/>
              </a:rPr>
              <a:t>plánování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prevence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bezpečnostních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opatření</a:t>
            </a:r>
            <a:r>
              <a:rPr lang="en-US">
                <a:latin typeface="Arial"/>
                <a:cs typeface="Arial"/>
              </a:rPr>
              <a:t> a </a:t>
            </a:r>
            <a:r>
              <a:rPr lang="en-US" err="1">
                <a:latin typeface="Arial"/>
                <a:cs typeface="Arial"/>
              </a:rPr>
              <a:t>optimalizaci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dopravních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strategií</a:t>
            </a:r>
            <a:r>
              <a:rPr lang="en-US">
                <a:latin typeface="Arial"/>
                <a:cs typeface="Arial"/>
              </a:rPr>
              <a:t>.</a:t>
            </a:r>
            <a:endParaRPr lang="en-CZ">
              <a:latin typeface="Arial"/>
              <a:cs typeface="Arial"/>
            </a:endParaRPr>
          </a:p>
          <a:p>
            <a:pPr marL="170815" indent="-170815"/>
            <a:r>
              <a:rPr lang="en-CZ"/>
              <a:t>V budoucnu by bylo zajímavé mít další data jako například věk lidí, kteří měli nehodu atd, aby se dala více analyzovat role, kterou lidský faktor v nehodě může hrát</a:t>
            </a:r>
          </a:p>
        </p:txBody>
      </p:sp>
    </p:spTree>
    <p:extLst>
      <p:ext uri="{BB962C8B-B14F-4D97-AF65-F5344CB8AC3E}">
        <p14:creationId xmlns:p14="http://schemas.microsoft.com/office/powerpoint/2010/main" val="275569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8987-ECEE-8AD9-FD8C-98D1D7F07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3E2B7-E11B-C905-7906-5869355F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16"/>
            <a:ext cx="10372725" cy="689952"/>
          </a:xfrm>
        </p:spPr>
        <p:txBody>
          <a:bodyPr/>
          <a:lstStyle/>
          <a:p>
            <a:r>
              <a:rPr lang="cs-CZ">
                <a:latin typeface="Arial"/>
                <a:cs typeface="Arial"/>
              </a:rPr>
              <a:t>Konkrétní seznam analytický otázek, které budou řešeny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866C86-EEEB-E0DC-2B66-C1C52D7D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324"/>
            <a:ext cx="10372725" cy="47071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0815" indent="-170815"/>
            <a:r>
              <a:rPr lang="cs-CZ" sz="1200" b="1">
                <a:latin typeface="Arial"/>
                <a:cs typeface="Arial"/>
              </a:rPr>
              <a:t>1. Existuje vztah mezi typickým počasím a závažností nehody?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(Faktory ovlivňující závažnost nehody – ✅ </a:t>
            </a:r>
            <a:r>
              <a:rPr lang="cs-CZ" sz="1200" b="1" i="1">
                <a:latin typeface="Arial"/>
                <a:cs typeface="Arial"/>
              </a:rPr>
              <a:t>4ftMiner)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2. Ovlivňuje složení populace (např. ženské a mužské populace) závažnost dopravních nehod v jednotlivých okresech?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(Vliv demografických faktorů na nehodovost – ✅ </a:t>
            </a:r>
            <a:r>
              <a:rPr lang="cs-CZ" sz="1200" b="1" i="1">
                <a:latin typeface="Arial"/>
                <a:cs typeface="Arial"/>
              </a:rPr>
              <a:t>4ftMiner) </a:t>
            </a:r>
            <a:endParaRPr lang="cs-CZ" sz="1200" i="1">
              <a:latin typeface="Arial"/>
              <a:cs typeface="Arial"/>
            </a:endParaRP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3. Vyskytují se vážnější nehody častěji ve státech s vyšší populací?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(Geografická distribuce nehod – ✅ </a:t>
            </a:r>
            <a:r>
              <a:rPr lang="cs-CZ" sz="1200" b="1" i="1" err="1">
                <a:latin typeface="Arial"/>
                <a:cs typeface="Arial"/>
              </a:rPr>
              <a:t>PowerBI</a:t>
            </a:r>
            <a:r>
              <a:rPr lang="cs-CZ" sz="1200" b="1" i="1">
                <a:latin typeface="Arial"/>
                <a:cs typeface="Arial"/>
              </a:rPr>
              <a:t>)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4. Má vyšší podíl černošské nebo hispánské populace vliv na závažnost nehod mimo okres Los Angeles?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(Vliv demografických faktorů na nehodovost - ✅ </a:t>
            </a:r>
            <a:r>
              <a:rPr lang="cs-CZ" sz="1200" b="1" i="1" err="1">
                <a:latin typeface="Arial"/>
                <a:cs typeface="Arial"/>
              </a:rPr>
              <a:t>Decision</a:t>
            </a:r>
            <a:r>
              <a:rPr lang="cs-CZ" sz="1200" b="1" i="1">
                <a:latin typeface="Arial"/>
                <a:cs typeface="Arial"/>
              </a:rPr>
              <a:t> </a:t>
            </a:r>
            <a:r>
              <a:rPr lang="cs-CZ" sz="1200" b="1" i="1" err="1">
                <a:latin typeface="Arial"/>
                <a:cs typeface="Arial"/>
              </a:rPr>
              <a:t>Tree</a:t>
            </a:r>
            <a:r>
              <a:rPr lang="cs-CZ" sz="1200" b="1" i="1">
                <a:latin typeface="Arial"/>
                <a:cs typeface="Arial"/>
              </a:rPr>
              <a:t> </a:t>
            </a:r>
            <a:r>
              <a:rPr lang="cs-CZ" sz="1200" b="1" i="1" err="1">
                <a:latin typeface="Arial"/>
                <a:cs typeface="Arial"/>
              </a:rPr>
              <a:t>Classifier</a:t>
            </a:r>
            <a:r>
              <a:rPr lang="cs-CZ" sz="1200" i="1">
                <a:latin typeface="Arial"/>
                <a:cs typeface="Arial"/>
              </a:rPr>
              <a:t>)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5. Jsou nehody vážnější v noci než ve dne?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(Časové vzory nehod - ✅ </a:t>
            </a:r>
            <a:r>
              <a:rPr lang="cs-CZ" sz="1200" b="1" i="1" err="1">
                <a:latin typeface="Arial"/>
                <a:cs typeface="Arial"/>
              </a:rPr>
              <a:t>cfMiner</a:t>
            </a:r>
            <a:r>
              <a:rPr lang="cs-CZ" sz="1200" b="1" i="1">
                <a:latin typeface="Arial"/>
                <a:cs typeface="Arial"/>
              </a:rPr>
              <a:t>)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6. Liší se počet nehod mezi pracovním týdnem a víkendem?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(Časové vzory nehod - ✅ </a:t>
            </a:r>
            <a:r>
              <a:rPr lang="cs-CZ" sz="1200" b="1" i="1" err="1">
                <a:latin typeface="Arial"/>
                <a:cs typeface="Arial"/>
              </a:rPr>
              <a:t>PowerBI</a:t>
            </a:r>
            <a:r>
              <a:rPr lang="cs-CZ" sz="1200" b="1" i="1">
                <a:latin typeface="Arial"/>
                <a:cs typeface="Arial"/>
              </a:rPr>
              <a:t>)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7. Liší se pravděpodobnost výskytu vážné dopravní nehody v závislosti na kombinaci počasí a státu při různých úrovních teploty?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(Faktory ovlivňující závažnost nehody - ✅ </a:t>
            </a:r>
            <a:r>
              <a:rPr lang="cs-CZ" sz="1200" b="1" i="1">
                <a:latin typeface="Arial"/>
                <a:cs typeface="Arial"/>
              </a:rPr>
              <a:t>sd4ftMiner)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8. Ovlivňuje rozdíl mezi skutečnou a pocitovou teplotou závažnost dopravních nehod v různých podmínkách počasí?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(Faktory ovlivňující závažnost nehody ✅ </a:t>
            </a:r>
            <a:r>
              <a:rPr lang="cs-CZ" sz="1200" b="1" i="1">
                <a:latin typeface="Arial"/>
                <a:cs typeface="Arial"/>
              </a:rPr>
              <a:t>sd4ftMiner)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9. Existuje souvislost mezi vyšší rychlostí větru a závažnějšími nehodami?</a:t>
            </a:r>
            <a:br>
              <a:rPr lang="cs-CZ" sz="1200" b="1">
                <a:latin typeface="Arial"/>
                <a:cs typeface="Arial"/>
              </a:rPr>
            </a:br>
            <a:r>
              <a:rPr lang="cs-CZ" sz="1200" b="1">
                <a:latin typeface="Arial"/>
                <a:cs typeface="Arial"/>
              </a:rPr>
              <a:t> </a:t>
            </a:r>
            <a:r>
              <a:rPr lang="cs-CZ" sz="1200" i="1">
                <a:latin typeface="Arial"/>
                <a:cs typeface="Arial"/>
              </a:rPr>
              <a:t>(Faktory ovlivňující závažnost nehody - ✅ </a:t>
            </a:r>
            <a:r>
              <a:rPr lang="cs-CZ" sz="1200" b="1" i="1">
                <a:latin typeface="Arial"/>
                <a:cs typeface="Arial"/>
              </a:rPr>
              <a:t>K-NN</a:t>
            </a:r>
            <a:r>
              <a:rPr lang="cs-CZ" sz="1200" i="1">
                <a:latin typeface="Arial"/>
                <a:cs typeface="Arial"/>
              </a:rPr>
              <a:t>)  </a:t>
            </a:r>
          </a:p>
          <a:p>
            <a:pPr marL="170815" indent="-170815"/>
            <a:r>
              <a:rPr lang="cs-CZ" sz="1200" b="1">
                <a:latin typeface="Arial"/>
                <a:cs typeface="Arial"/>
              </a:rPr>
              <a:t>10. Má přítomnost prvků dopravní infrastruktury (např. semafor, křižovatka, železniční přejezd) vliv na závažnost dopravních nehod? </a:t>
            </a:r>
            <a:r>
              <a:rPr lang="cs-CZ" sz="1200" i="1">
                <a:latin typeface="Arial"/>
                <a:cs typeface="Arial"/>
              </a:rPr>
              <a:t> (Vliv dopravní infrastruktury na závažnost nehody - ✅ </a:t>
            </a:r>
            <a:r>
              <a:rPr lang="cs-CZ" sz="1200" b="1" i="1" err="1">
                <a:latin typeface="Arial"/>
                <a:cs typeface="Arial"/>
              </a:rPr>
              <a:t>cfMiner</a:t>
            </a:r>
            <a:r>
              <a:rPr lang="cs-CZ" sz="1200" b="1" i="1">
                <a:latin typeface="Arial"/>
                <a:cs typeface="Arial"/>
              </a:rPr>
              <a:t>)</a:t>
            </a:r>
            <a:endParaRPr lang="cs-CZ" sz="1200" b="1">
              <a:latin typeface="Arial"/>
              <a:cs typeface="Arial"/>
            </a:endParaRPr>
          </a:p>
          <a:p>
            <a:pPr marL="0" indent="0">
              <a:buNone/>
            </a:pPr>
            <a:endParaRPr lang="cs-CZ" sz="2400" i="1"/>
          </a:p>
          <a:p>
            <a:pPr marL="457200" indent="-457200">
              <a:buAutoNum type="arabicPeriod"/>
            </a:pP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67764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Úvodní sníme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4_3.potx" id="{83264117-D02B-4AB3-9535-F55BD4626F0A}" vid="{EFCF83D5-7C28-494A-9D09-A3FDE4EA5435}"/>
    </a:ext>
  </a:extLst>
</a:theme>
</file>

<file path=ppt/theme/theme2.xml><?xml version="1.0" encoding="utf-8"?>
<a:theme xmlns:a="http://schemas.openxmlformats.org/drawingml/2006/main" name="Běžné stránk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4_3.potx" id="{83264117-D02B-4AB3-9535-F55BD4626F0A}" vid="{5F4265E7-B574-4FDE-A297-F52502856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83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Úvodní snímek</vt:lpstr>
      <vt:lpstr>Běžné stránky</vt:lpstr>
      <vt:lpstr>Závěrečná zpráva pro předmět Pokročilé dobývání znalostí z databází - US dopravní nehody</vt:lpstr>
      <vt:lpstr>Složení týmu</vt:lpstr>
      <vt:lpstr>Popis úlohy/řešené oblasti</vt:lpstr>
      <vt:lpstr>Popis dat</vt:lpstr>
      <vt:lpstr>Příprava dat</vt:lpstr>
      <vt:lpstr>Příprava dat - Čištění dat – skript cleaningdataset.py</vt:lpstr>
      <vt:lpstr>Obecné řešená problematika</vt:lpstr>
      <vt:lpstr>Cíle analýzy</vt:lpstr>
      <vt:lpstr>Konkrétní seznam analytický otázek, které budou řešeny</vt:lpstr>
      <vt:lpstr>Co platí pro všechny otázky</vt:lpstr>
      <vt:lpstr>Odpověď na analytickou otázku 1 - Znění analytické otázky</vt:lpstr>
      <vt:lpstr>Odpověď na analytickou otázku 1 - Příprava dat</vt:lpstr>
      <vt:lpstr>Odpověď na analytickou otázku 1 - Zadání úlohy v CleverMineru</vt:lpstr>
      <vt:lpstr>Odpověď na analytickou otázku 1 - Zadání úlohy v CleverMineru - Kód python</vt:lpstr>
      <vt:lpstr>Odpověď na analytickou otázku 1 - Zadání úlohy v CleverMineru - parametry konfigurace algoritmu</vt:lpstr>
      <vt:lpstr>Odpověď na analytickou otázku 1 - Zadání úlohy v CleverMineru - Definice antecedentu (ante)</vt:lpstr>
      <vt:lpstr>Odpověď na analytickou otázku 1 - Zadání úlohy v CleverMineru  - Definice succedent (succ)</vt:lpstr>
      <vt:lpstr>Odpověď na analytickou otázku 1 - Výsledky tabulka </vt:lpstr>
      <vt:lpstr>Odpověď na analytickou otázku 1 - Výsledky detail – Pravidlo ID 5</vt:lpstr>
      <vt:lpstr>Odpověď na analytickou otázku 1 - Výsledky detail – Pravidlo ID 8</vt:lpstr>
      <vt:lpstr>Odpověď na analytickou otázku 1 - Slovní interpretace pro byznys vlastníka</vt:lpstr>
      <vt:lpstr>Odpověď na analytickou otázku 2 - Znění analytické otázky</vt:lpstr>
      <vt:lpstr>Odpověď na analytickou otázku 2 - Příprava dat</vt:lpstr>
      <vt:lpstr>Odpověď na analytickou otázku 2 - Zadání úlohy v CleverMineru</vt:lpstr>
      <vt:lpstr>Odpověď na analytickou otázku 2 - Zadání úlohy v CleverMineru - Kód python</vt:lpstr>
      <vt:lpstr>Odpověď na analytickou otázku 2 - Zadání úlohy v CleverMineru - Definice antecedentu (ante)</vt:lpstr>
      <vt:lpstr>Odpověď na analytickou otázku 2 - Zadání úlohy v CleverMineru  - Definice succedent (succ)</vt:lpstr>
      <vt:lpstr>Odpověď na analytickou otázku 2 - Výsledky tabulka </vt:lpstr>
      <vt:lpstr>Odpověď na analytickou otázku 2 - Výsledky detail – Pravidlo ID 6</vt:lpstr>
      <vt:lpstr>Odpověď na analytickou otázku 2 – Výsledky detail – Pravidlo ID 4</vt:lpstr>
      <vt:lpstr>Odpověď na analytickou otázku 2 - Slovní interpretace pro byznys vlastníka</vt:lpstr>
      <vt:lpstr>Odpověď na analytickou otázku 3 - Znění analytické otázky</vt:lpstr>
      <vt:lpstr>Odpověď na analytickou otázku 3 - Příprava dat</vt:lpstr>
      <vt:lpstr>Odpověď na analytickou otázku 3 - Vizualizace dat</vt:lpstr>
      <vt:lpstr>Odpověď na analytickou otázku 3 - Interpretace dat</vt:lpstr>
      <vt:lpstr>Odpověď na analytickou otázku 4 - Znění analytické otázky</vt:lpstr>
      <vt:lpstr>Odpověď na analytickou otázku 4 - Příprava dat</vt:lpstr>
      <vt:lpstr>Odpověď na analytickou otázku 4 - Zadání úlohy pro rozhodovací strom</vt:lpstr>
      <vt:lpstr>Odpověď na analytickou otázku 4 - Zadání úlohy pro rozhodovací kód - Kód python</vt:lpstr>
      <vt:lpstr>Odpověď na analytickou otázku 4 - Zadání úlohy pro rozhodovací strom - parametry konfigurace algoritmu</vt:lpstr>
      <vt:lpstr>Odpověď na analytickou otázku 4 - Výsledný rozhodovací strom </vt:lpstr>
      <vt:lpstr>Odpověď na analytickou otázku 4 - Výsledky detail</vt:lpstr>
      <vt:lpstr>Odpověď na analytickou otázku 4 - Slovní interpretace pro byznys vlastníka</vt:lpstr>
      <vt:lpstr>Odpověď na analytickou otázku 5 - Znění analytické otázky</vt:lpstr>
      <vt:lpstr>Odpověď na analytickou otázku 5 - Znění analytické otázky</vt:lpstr>
      <vt:lpstr>Odpověď na analytickou otázku 5 - Zadání úlohy pro CleverMiner</vt:lpstr>
      <vt:lpstr>Odpověď na analytickou otázku 5 - Kód</vt:lpstr>
      <vt:lpstr>Odpověď na analytickou otázku 5 - Popis kódu</vt:lpstr>
      <vt:lpstr>Odpověď na analytickou otázku 5 </vt:lpstr>
      <vt:lpstr>Odpověď na analytickou otázku 5 - Detailní popis pravidel</vt:lpstr>
      <vt:lpstr>Odpověď na analytickou otázku 5 - Interpretace</vt:lpstr>
      <vt:lpstr>Odpověď na analytickou otázku 6 - Znění analytické otázky</vt:lpstr>
      <vt:lpstr>Odpověď na analytickou otázku 6 - Znění analytické otázky</vt:lpstr>
      <vt:lpstr>Odpověď na analytickou otázku 6 - Vizualizace analytické otázky</vt:lpstr>
      <vt:lpstr>Odpověď na analytickou otázku 6 - Interpretace dat</vt:lpstr>
      <vt:lpstr>Odpověď na analytickou otázku 7 – znění analytické otázky</vt:lpstr>
      <vt:lpstr>Odpověď na analytickou otázku 7 - Příprava dat</vt:lpstr>
      <vt:lpstr>Odpověď na analytickou otázku 7 - Zadání úlohy v CleverMineru</vt:lpstr>
      <vt:lpstr>Odpověď na analytickou otázku 7 - Zadání úlohy v CleverMineru - Kód python</vt:lpstr>
      <vt:lpstr>Odpověď na analytickou otázku 7 - Zadání úlohy v CleverMineru – definice antecedentu, succedentu a celého algoritmu</vt:lpstr>
      <vt:lpstr>Odpověď na analytickou otázku 7 - Výsledky detail – Pravidlo ID 1</vt:lpstr>
      <vt:lpstr>Odpověď na analytickou otázku 8 – znění analytické otázky</vt:lpstr>
      <vt:lpstr>Odpověď na analytickou otázku 8 - Příprava dat</vt:lpstr>
      <vt:lpstr>Odpověď na analytickou otázku 8 – Zadání úlohy pro CleverMiner</vt:lpstr>
      <vt:lpstr>Odpověď na analytickou otázku 8 - Zadání úlohy v CleverMineru - Kód python</vt:lpstr>
      <vt:lpstr>Odpověď na analytickou otázku 8 - Zadání úlohy v CleverMineru – definice antecedentu, succedentu a celého algoritmu</vt:lpstr>
      <vt:lpstr>Odpověď na analytickou otázku 8 – Výsledky úlohy</vt:lpstr>
      <vt:lpstr>Odpověď na analytickou otázku 9 – znění analytické otázky</vt:lpstr>
      <vt:lpstr>Odpověď na analytickou otázku 9 - Příprava dat</vt:lpstr>
      <vt:lpstr>Odpověď na analytickou otázku 9 – Zadání úlohy pro K-NN</vt:lpstr>
      <vt:lpstr>Odpověď na analytickou otázku 9 - Zadání úlohy pro K-NN - Kód python</vt:lpstr>
      <vt:lpstr>Odpověď na analytickou otázku 9 – Zadání úlohy pro K-NN – parametry konfigurace algoritmu</vt:lpstr>
      <vt:lpstr>Odpověď na analytickou otázku 9 - Výsledek K-NN</vt:lpstr>
      <vt:lpstr>Odpověď na analytickou otázku 9 - Výsledky detail</vt:lpstr>
      <vt:lpstr>Odpověď na analytickou otázku 9 - Slovní interpretace pro byznys vlastníka</vt:lpstr>
      <vt:lpstr>Odpověď na analytickou otázku 10 – Znění analytické otázky</vt:lpstr>
      <vt:lpstr>Odpověď na analytickou otázku 10 - Příprava dat</vt:lpstr>
      <vt:lpstr>Odpověď na analytickou otázku 10 - Zadání úlohy v CleverMineru</vt:lpstr>
      <vt:lpstr>Odpověď na analytickou otázku 10 - Zadání úlohy v CleverMineru - Kód python</vt:lpstr>
      <vt:lpstr>Odpověď na analytickou otázku 10 – Pravidlo </vt:lpstr>
      <vt:lpstr>Odpověď na analytickou otázku 10 – nejzajímavější pravidla</vt:lpstr>
      <vt:lpstr>Odpověď na analytickou otázku 10 - Výsledky detail – Pravidlo ID 20</vt:lpstr>
      <vt:lpstr>Shrnutí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Hana Žahourová</dc:creator>
  <cp:revision>1</cp:revision>
  <dcterms:created xsi:type="dcterms:W3CDTF">2025-04-02T19:15:22Z</dcterms:created>
  <dcterms:modified xsi:type="dcterms:W3CDTF">2025-05-10T19:21:22Z</dcterms:modified>
</cp:coreProperties>
</file>