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75" r:id="rId4"/>
    <p:sldId id="288" r:id="rId5"/>
    <p:sldId id="298" r:id="rId6"/>
    <p:sldId id="289" r:id="rId7"/>
    <p:sldId id="292" r:id="rId8"/>
    <p:sldId id="290" r:id="rId9"/>
    <p:sldId id="293" r:id="rId10"/>
    <p:sldId id="296" r:id="rId11"/>
    <p:sldId id="295" r:id="rId12"/>
    <p:sldId id="259" r:id="rId13"/>
    <p:sldId id="297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8F0"/>
    <a:srgbClr val="860000"/>
    <a:srgbClr val="4472C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77" autoAdjust="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EAAE-03C4-4BDC-A50A-59627833573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152AC-AB26-41D1-A9AE-73D0CCD2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Supp.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Supp. 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+mn-lt"/>
              </a:rPr>
              <a:t>Supp. 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+mn-lt"/>
              </a:rPr>
              <a:t>Supp. Fig. 4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+mn-lt"/>
              </a:rPr>
              <a:t>Supp.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+mn-lt"/>
              </a:rPr>
              <a:t>Fig. 3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+mn-lt"/>
              </a:rPr>
              <a:t>Fig. 4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1686-63DB-36DE-892F-33BFFB26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379C-0420-A869-A6F3-51DC5B597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0520-08C1-7316-E833-5AACFE6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8ABC-1553-9F33-EF14-2B021C02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3ED6-0F14-ADE5-4CF0-7337FBD0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E8B2-386D-2B71-537F-B51DB138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48EB4-2112-62AC-1C1A-5CC0A018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C4F9-E2BF-5A71-EAF2-630A447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3AD1-13F0-F7A6-72D9-B83154D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E6A6-D934-7758-19D2-BA86D955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2F768-0936-EC40-B733-CE1543AD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432B3-D79B-FE86-00A2-150F3CA69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9E69-6BD1-8C43-2AF0-AA13B06A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7CDD-B83B-7FE6-B9C4-7E113285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0E35-0CE4-18E4-457C-00A3C15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BB2A-0AA6-6276-9B2F-5EF1A260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D04-DE80-7B69-BC58-EDD1ACC7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CC22-1CF3-52D6-91FC-124D4AFC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D7AA-089E-E8DA-CD4B-9AA0CE2D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329D-CFA3-7A5E-13C2-C2EAF6A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382B-60B1-323E-375A-9CF32EDA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95A0-976D-2521-4E82-47BA04E7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5A6-927D-9415-0449-6ED27B7E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72E8-6000-F504-7ECF-4F1E6DB7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1743-178F-AAD8-6910-8BC16F4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8A8-CB6A-AA71-03E6-A5802C7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3B53-0A83-8A95-2C5C-9B2E598FC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A8248-86CC-E382-89FE-0B63D81AA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A760-1C38-BC18-2738-B35008F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6F3-CF5C-4F94-23B1-7B79B87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4E37-7C8A-46A6-652B-E017812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9C3-EC7B-C371-8F67-0A7AE7BD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4144-DEE5-D130-7BAE-6D5984F7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1BC3-3035-5A97-6323-F039C5B2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C4B6-2497-3C47-4EB3-15BD828D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F34C5-4CA1-93A2-07E5-D61475C67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38280-6127-D7DE-B317-B4DC0E06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ED410-952B-1D08-CC5F-26148D3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44446-72BA-D7D3-D675-D093D32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5A5-73C4-A96F-147C-C86AB58D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4C08E-0254-2357-92B1-3A08D34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5842B-7C96-03A8-DF80-C632A8BA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EE920-704C-3BEC-A1E3-5C178BE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2BF40-977D-92A9-8DED-056A9EAC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FF96F-1FA2-C06C-61C4-27E38DB5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DD2CC-D730-620D-CB84-4954E183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6DB2-A698-7E8F-63B2-E6D05DE2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0DB1-7E7D-B202-9D84-B0A31862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F58E-5562-121B-4399-8875993A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9F7C-BE2A-E488-C700-C3E7E410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DCA14-E2D7-95FA-A952-F4D8D6D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EB5D-F397-E81F-1FD6-12961B66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B7B1-8389-0F2F-7908-D64FFBCA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7F8B6-F00D-E5EA-E72D-4C478299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D1D8C-C511-C2A3-656F-A0FC8FC8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649FA-76FA-4C6D-061F-D6C30CB9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8FD86-A969-98B3-882D-F2333C5B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2025-901F-3142-0C72-89C7D88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1A7A6-045B-1BC7-49D2-5BEA30C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F3A3-EA66-2378-F2F7-647BC82E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9C21-5ED1-D8BB-EA55-25C1B0150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4FB7-FBBB-4002-B0BD-7BDFB53B7CF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A08B-3C8E-5652-C878-6EA1FDE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29C3-9EF6-A0D1-7224-4A1465619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6652-EF6E-45D7-9B43-A2945537D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F09437-3F81-BE8F-E41E-0F3285878E14}"/>
              </a:ext>
            </a:extLst>
          </p:cNvPr>
          <p:cNvSpPr>
            <a:spLocks noChangeAspect="1"/>
          </p:cNvSpPr>
          <p:nvPr/>
        </p:nvSpPr>
        <p:spPr>
          <a:xfrm>
            <a:off x="175552" y="231831"/>
            <a:ext cx="4061556" cy="263845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D8BC5-D9F4-56D4-4F01-CC9DEE9E3EA9}"/>
              </a:ext>
            </a:extLst>
          </p:cNvPr>
          <p:cNvSpPr txBox="1"/>
          <p:nvPr/>
        </p:nvSpPr>
        <p:spPr>
          <a:xfrm>
            <a:off x="355737" y="1098961"/>
            <a:ext cx="383476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Player Demographic Features</a:t>
            </a:r>
          </a:p>
          <a:p>
            <a:r>
              <a:rPr lang="en-US" sz="2400" dirty="0"/>
              <a:t>                    (n = 8)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F594C7-F6C1-5ECE-39A6-477FED41A335}"/>
              </a:ext>
            </a:extLst>
          </p:cNvPr>
          <p:cNvSpPr/>
          <p:nvPr/>
        </p:nvSpPr>
        <p:spPr>
          <a:xfrm>
            <a:off x="3624987" y="1442281"/>
            <a:ext cx="5035640" cy="327123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8B60E-F4BF-3821-904E-A54A4CF13495}"/>
              </a:ext>
            </a:extLst>
          </p:cNvPr>
          <p:cNvSpPr txBox="1"/>
          <p:nvPr/>
        </p:nvSpPr>
        <p:spPr>
          <a:xfrm>
            <a:off x="4044112" y="2126418"/>
            <a:ext cx="439062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Player Past-Performance Features</a:t>
            </a:r>
          </a:p>
          <a:p>
            <a:r>
              <a:rPr lang="en-US" sz="2400" dirty="0"/>
              <a:t>                      (n = 329)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403416-83F9-970F-DF79-8327F340ABAA}"/>
              </a:ext>
            </a:extLst>
          </p:cNvPr>
          <p:cNvSpPr>
            <a:spLocks noChangeAspect="1"/>
          </p:cNvSpPr>
          <p:nvPr/>
        </p:nvSpPr>
        <p:spPr>
          <a:xfrm>
            <a:off x="162673" y="3272931"/>
            <a:ext cx="4061649" cy="26426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8D501-BFA3-6C8A-4281-2AA2D6CA1050}"/>
              </a:ext>
            </a:extLst>
          </p:cNvPr>
          <p:cNvSpPr txBox="1"/>
          <p:nvPr/>
        </p:nvSpPr>
        <p:spPr>
          <a:xfrm>
            <a:off x="355737" y="4049710"/>
            <a:ext cx="41953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Player Conditioning Features</a:t>
            </a:r>
          </a:p>
          <a:p>
            <a:r>
              <a:rPr lang="en-US" sz="2400" dirty="0"/>
              <a:t>                    (n = 10)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2D7803-DCFB-7572-19BA-A7B267647591}"/>
              </a:ext>
            </a:extLst>
          </p:cNvPr>
          <p:cNvSpPr/>
          <p:nvPr/>
        </p:nvSpPr>
        <p:spPr>
          <a:xfrm>
            <a:off x="8026310" y="3269214"/>
            <a:ext cx="4059936" cy="26426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BAAD-94D9-D907-EBC9-115B1BEC30AD}"/>
              </a:ext>
            </a:extLst>
          </p:cNvPr>
          <p:cNvSpPr txBox="1"/>
          <p:nvPr/>
        </p:nvSpPr>
        <p:spPr>
          <a:xfrm>
            <a:off x="8615209" y="3865043"/>
            <a:ext cx="318407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>
                    <a:lumMod val="50000"/>
                  </a:schemeClr>
                </a:solidFill>
              </a:rPr>
              <a:t>Tournament Conditions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sz="2400" u="sng" dirty="0">
                <a:solidFill>
                  <a:schemeClr val="bg1">
                    <a:lumMod val="50000"/>
                  </a:schemeClr>
                </a:solidFill>
              </a:rPr>
              <a:t>Features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       (n = 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D7F80-B5C4-468F-A075-368448686FD4}"/>
              </a:ext>
            </a:extLst>
          </p:cNvPr>
          <p:cNvSpPr txBox="1"/>
          <p:nvPr/>
        </p:nvSpPr>
        <p:spPr>
          <a:xfrm>
            <a:off x="989172" y="4912661"/>
            <a:ext cx="252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Decay-Time Weighted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763F3-AB87-0746-4B41-8B28354EC0FA}"/>
              </a:ext>
            </a:extLst>
          </p:cNvPr>
          <p:cNvSpPr txBox="1"/>
          <p:nvPr/>
        </p:nvSpPr>
        <p:spPr>
          <a:xfrm>
            <a:off x="5016725" y="2973622"/>
            <a:ext cx="252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Decay-Time Weighted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200EB-C9B2-4247-B9B5-8DE93700630E}"/>
              </a:ext>
            </a:extLst>
          </p:cNvPr>
          <p:cNvSpPr txBox="1"/>
          <p:nvPr/>
        </p:nvSpPr>
        <p:spPr>
          <a:xfrm>
            <a:off x="4553622" y="3280797"/>
            <a:ext cx="341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Strength of Schedule-Adjusted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8C8F8-FEC8-C6C5-BCB5-10F8241B3070}"/>
              </a:ext>
            </a:extLst>
          </p:cNvPr>
          <p:cNvSpPr txBox="1"/>
          <p:nvPr/>
        </p:nvSpPr>
        <p:spPr>
          <a:xfrm>
            <a:off x="4748790" y="3580413"/>
            <a:ext cx="323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Tourney Conditions Adjusted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4D026-712B-3942-0200-397F203F9E62}"/>
              </a:ext>
            </a:extLst>
          </p:cNvPr>
          <p:cNvSpPr txBox="1"/>
          <p:nvPr/>
        </p:nvSpPr>
        <p:spPr>
          <a:xfrm>
            <a:off x="4161431" y="5759531"/>
            <a:ext cx="419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374 predictive features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FCC10-28F6-8329-5FEF-2AA2CCB316B4}"/>
              </a:ext>
            </a:extLst>
          </p:cNvPr>
          <p:cNvSpPr>
            <a:spLocks noChangeAspect="1"/>
          </p:cNvSpPr>
          <p:nvPr/>
        </p:nvSpPr>
        <p:spPr>
          <a:xfrm>
            <a:off x="8043985" y="231831"/>
            <a:ext cx="4061649" cy="264261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37C0C-EC3C-6C32-D0E3-D0340C694A73}"/>
              </a:ext>
            </a:extLst>
          </p:cNvPr>
          <p:cNvSpPr txBox="1"/>
          <p:nvPr/>
        </p:nvSpPr>
        <p:spPr>
          <a:xfrm>
            <a:off x="8211291" y="592320"/>
            <a:ext cx="41953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      </a:t>
            </a:r>
            <a:r>
              <a:rPr lang="en-US" sz="2400" u="sng" dirty="0"/>
              <a:t>Player Past Market </a:t>
            </a:r>
          </a:p>
          <a:p>
            <a:r>
              <a:rPr lang="en-US" sz="2400" dirty="0"/>
              <a:t>          </a:t>
            </a:r>
            <a:r>
              <a:rPr lang="en-US" sz="2400" u="sng" dirty="0"/>
              <a:t>Sentiment Features</a:t>
            </a:r>
          </a:p>
          <a:p>
            <a:r>
              <a:rPr lang="en-US" sz="2400" dirty="0"/>
              <a:t>                    (n = 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425F3-BC4B-94E1-CDBD-CD71D115FF40}"/>
              </a:ext>
            </a:extLst>
          </p:cNvPr>
          <p:cNvSpPr txBox="1"/>
          <p:nvPr/>
        </p:nvSpPr>
        <p:spPr>
          <a:xfrm>
            <a:off x="8913316" y="1709373"/>
            <a:ext cx="252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Decay-Time Weighted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A5871-3A3C-245D-98F5-0C4E1F2B815E}"/>
              </a:ext>
            </a:extLst>
          </p:cNvPr>
          <p:cNvSpPr txBox="1"/>
          <p:nvPr/>
        </p:nvSpPr>
        <p:spPr>
          <a:xfrm>
            <a:off x="8450213" y="2016548"/>
            <a:ext cx="341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Strength of Schedule-Adjusted </a:t>
            </a:r>
          </a:p>
        </p:txBody>
      </p:sp>
    </p:spTree>
    <p:extLst>
      <p:ext uri="{BB962C8B-B14F-4D97-AF65-F5344CB8AC3E}">
        <p14:creationId xmlns:p14="http://schemas.microsoft.com/office/powerpoint/2010/main" val="3933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DEF5D-5968-232E-9324-891BEB9E2DE1}"/>
              </a:ext>
            </a:extLst>
          </p:cNvPr>
          <p:cNvSpPr txBox="1"/>
          <p:nvPr/>
        </p:nvSpPr>
        <p:spPr>
          <a:xfrm>
            <a:off x="4443503" y="5487093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Year Included in Modeling Stage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A2F7B-3DA0-B609-CDF0-3ECCD98EC97B}"/>
              </a:ext>
            </a:extLst>
          </p:cNvPr>
          <p:cNvSpPr txBox="1"/>
          <p:nvPr/>
        </p:nvSpPr>
        <p:spPr>
          <a:xfrm>
            <a:off x="673915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(9710)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80298-BC54-0978-E23B-A45ED2452281}"/>
              </a:ext>
            </a:extLst>
          </p:cNvPr>
          <p:cNvSpPr txBox="1"/>
          <p:nvPr/>
        </p:nvSpPr>
        <p:spPr>
          <a:xfrm>
            <a:off x="-69586" y="4932950"/>
            <a:ext cx="90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i="1" dirty="0"/>
          </a:p>
          <a:p>
            <a:r>
              <a:rPr lang="en-US" sz="1600" i="1" dirty="0"/>
              <a:t>Match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39F6B-8423-E248-16CD-57D5BB90F48A}"/>
              </a:ext>
            </a:extLst>
          </p:cNvPr>
          <p:cNvSpPr txBox="1"/>
          <p:nvPr/>
        </p:nvSpPr>
        <p:spPr>
          <a:xfrm>
            <a:off x="1296511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(8731)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532C8-5A68-C40C-6C3C-7AB15794405C}"/>
              </a:ext>
            </a:extLst>
          </p:cNvPr>
          <p:cNvSpPr txBox="1"/>
          <p:nvPr/>
        </p:nvSpPr>
        <p:spPr>
          <a:xfrm>
            <a:off x="350578" y="492729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8A57B-D9EB-C723-A596-0EE891CC6814}"/>
              </a:ext>
            </a:extLst>
          </p:cNvPr>
          <p:cNvSpPr txBox="1"/>
          <p:nvPr/>
        </p:nvSpPr>
        <p:spPr>
          <a:xfrm>
            <a:off x="970566" y="4924047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1AB2C-1104-BBFD-5EC6-5B25DC38516E}"/>
              </a:ext>
            </a:extLst>
          </p:cNvPr>
          <p:cNvSpPr txBox="1"/>
          <p:nvPr/>
        </p:nvSpPr>
        <p:spPr>
          <a:xfrm>
            <a:off x="2831855" y="492729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2119-FFD5-BF13-061B-178DC391C318}"/>
              </a:ext>
            </a:extLst>
          </p:cNvPr>
          <p:cNvSpPr txBox="1"/>
          <p:nvPr/>
        </p:nvSpPr>
        <p:spPr>
          <a:xfrm>
            <a:off x="3480696" y="491365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27428-7382-E569-B58D-5F842CC618DF}"/>
              </a:ext>
            </a:extLst>
          </p:cNvPr>
          <p:cNvSpPr txBox="1"/>
          <p:nvPr/>
        </p:nvSpPr>
        <p:spPr>
          <a:xfrm>
            <a:off x="1576392" y="492729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2CDC1-908D-E87E-BD3D-AC3292FF607F}"/>
              </a:ext>
            </a:extLst>
          </p:cNvPr>
          <p:cNvSpPr txBox="1"/>
          <p:nvPr/>
        </p:nvSpPr>
        <p:spPr>
          <a:xfrm>
            <a:off x="2184380" y="492729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84F22-2D44-50E2-882C-672415D1A3B7}"/>
              </a:ext>
            </a:extLst>
          </p:cNvPr>
          <p:cNvSpPr txBox="1"/>
          <p:nvPr/>
        </p:nvSpPr>
        <p:spPr>
          <a:xfrm>
            <a:off x="4100524" y="491365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EE5AB-8114-2353-241C-63B10724A3FA}"/>
              </a:ext>
            </a:extLst>
          </p:cNvPr>
          <p:cNvSpPr txBox="1"/>
          <p:nvPr/>
        </p:nvSpPr>
        <p:spPr>
          <a:xfrm>
            <a:off x="4718931" y="491365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26170-BB5E-AF8B-1A97-8AB9D9AACFB0}"/>
              </a:ext>
            </a:extLst>
          </p:cNvPr>
          <p:cNvSpPr txBox="1"/>
          <p:nvPr/>
        </p:nvSpPr>
        <p:spPr>
          <a:xfrm>
            <a:off x="5342550" y="491365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99544-CCD7-41BA-5FDB-2D1140698968}"/>
              </a:ext>
            </a:extLst>
          </p:cNvPr>
          <p:cNvSpPr txBox="1"/>
          <p:nvPr/>
        </p:nvSpPr>
        <p:spPr>
          <a:xfrm>
            <a:off x="322585" y="123318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D2F4D-E804-15EA-911E-370166EF9CE9}"/>
              </a:ext>
            </a:extLst>
          </p:cNvPr>
          <p:cNvSpPr txBox="1"/>
          <p:nvPr/>
        </p:nvSpPr>
        <p:spPr>
          <a:xfrm>
            <a:off x="317758" y="193097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E2980-A5D1-DE25-63F3-A347F4F3E3DE}"/>
              </a:ext>
            </a:extLst>
          </p:cNvPr>
          <p:cNvSpPr txBox="1"/>
          <p:nvPr/>
        </p:nvSpPr>
        <p:spPr>
          <a:xfrm>
            <a:off x="317758" y="262149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7E6C4-4D48-6E36-6AEC-51E684BEC3D9}"/>
              </a:ext>
            </a:extLst>
          </p:cNvPr>
          <p:cNvSpPr txBox="1"/>
          <p:nvPr/>
        </p:nvSpPr>
        <p:spPr>
          <a:xfrm>
            <a:off x="309052" y="333068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E6829-E5D8-1940-A045-0EDF8D9D927C}"/>
              </a:ext>
            </a:extLst>
          </p:cNvPr>
          <p:cNvSpPr txBox="1"/>
          <p:nvPr/>
        </p:nvSpPr>
        <p:spPr>
          <a:xfrm>
            <a:off x="317758" y="40265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DBD4D-6E74-5F79-A3DF-D707C306E396}"/>
              </a:ext>
            </a:extLst>
          </p:cNvPr>
          <p:cNvSpPr txBox="1"/>
          <p:nvPr/>
        </p:nvSpPr>
        <p:spPr>
          <a:xfrm>
            <a:off x="309052" y="473180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2E28D5-0234-296F-FD31-E04F79632F18}"/>
              </a:ext>
            </a:extLst>
          </p:cNvPr>
          <p:cNvSpPr txBox="1"/>
          <p:nvPr/>
        </p:nvSpPr>
        <p:spPr>
          <a:xfrm rot="16200000">
            <a:off x="-1038422" y="3081563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B7163F-2B64-375A-F3C9-7E8B8EC31278}"/>
              </a:ext>
            </a:extLst>
          </p:cNvPr>
          <p:cNvSpPr txBox="1"/>
          <p:nvPr/>
        </p:nvSpPr>
        <p:spPr>
          <a:xfrm>
            <a:off x="2536800" y="959349"/>
            <a:ext cx="2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41397F-DD8D-4BEB-9080-A968465C1413}"/>
              </a:ext>
            </a:extLst>
          </p:cNvPr>
          <p:cNvSpPr txBox="1"/>
          <p:nvPr/>
        </p:nvSpPr>
        <p:spPr>
          <a:xfrm>
            <a:off x="1885722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(7696)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7CCC2B-CE16-B127-54F0-A3A4DAC06C23}"/>
              </a:ext>
            </a:extLst>
          </p:cNvPr>
          <p:cNvSpPr txBox="1"/>
          <p:nvPr/>
        </p:nvSpPr>
        <p:spPr>
          <a:xfrm>
            <a:off x="2483575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(6555)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76C68D-87CE-6086-AECB-E32067871FD4}"/>
              </a:ext>
            </a:extLst>
          </p:cNvPr>
          <p:cNvSpPr txBox="1"/>
          <p:nvPr/>
        </p:nvSpPr>
        <p:spPr>
          <a:xfrm>
            <a:off x="3120355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(5494)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D29D32-ABE6-1800-45D2-57381556B048}"/>
              </a:ext>
            </a:extLst>
          </p:cNvPr>
          <p:cNvSpPr txBox="1"/>
          <p:nvPr/>
        </p:nvSpPr>
        <p:spPr>
          <a:xfrm>
            <a:off x="3761762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(4347)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CBBA3E-2C3D-BF84-302A-965446D5EE64}"/>
              </a:ext>
            </a:extLst>
          </p:cNvPr>
          <p:cNvSpPr txBox="1"/>
          <p:nvPr/>
        </p:nvSpPr>
        <p:spPr>
          <a:xfrm>
            <a:off x="4367939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(3241)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F361A7-9C01-F61D-9362-D31ABB37B0AC}"/>
              </a:ext>
            </a:extLst>
          </p:cNvPr>
          <p:cNvSpPr txBox="1"/>
          <p:nvPr/>
        </p:nvSpPr>
        <p:spPr>
          <a:xfrm>
            <a:off x="4978831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(2145)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A09532-694B-2340-6739-38B92EA5F3D5}"/>
              </a:ext>
            </a:extLst>
          </p:cNvPr>
          <p:cNvSpPr txBox="1"/>
          <p:nvPr/>
        </p:nvSpPr>
        <p:spPr>
          <a:xfrm>
            <a:off x="5612306" y="51769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(1072)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9F12A8-906F-0335-4757-7222829BE1AF}"/>
              </a:ext>
            </a:extLst>
          </p:cNvPr>
          <p:cNvSpPr txBox="1"/>
          <p:nvPr/>
        </p:nvSpPr>
        <p:spPr>
          <a:xfrm>
            <a:off x="6527974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(3952)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E4B57-0721-B3CE-0305-53B795E3E050}"/>
              </a:ext>
            </a:extLst>
          </p:cNvPr>
          <p:cNvSpPr txBox="1"/>
          <p:nvPr/>
        </p:nvSpPr>
        <p:spPr>
          <a:xfrm>
            <a:off x="7159903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(3607)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B88C73-0CAF-797E-1081-6426F48D5EFB}"/>
              </a:ext>
            </a:extLst>
          </p:cNvPr>
          <p:cNvSpPr txBox="1"/>
          <p:nvPr/>
        </p:nvSpPr>
        <p:spPr>
          <a:xfrm>
            <a:off x="6241963" y="493768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9747AE-D671-BBDB-F666-2571E4836297}"/>
              </a:ext>
            </a:extLst>
          </p:cNvPr>
          <p:cNvSpPr txBox="1"/>
          <p:nvPr/>
        </p:nvSpPr>
        <p:spPr>
          <a:xfrm>
            <a:off x="6852620" y="4943768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902A-A228-7905-C6F4-7E7545022BA8}"/>
              </a:ext>
            </a:extLst>
          </p:cNvPr>
          <p:cNvSpPr txBox="1"/>
          <p:nvPr/>
        </p:nvSpPr>
        <p:spPr>
          <a:xfrm>
            <a:off x="9390743" y="492404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0C4C5C-DF53-D17E-E5A0-6F292BE9355A}"/>
              </a:ext>
            </a:extLst>
          </p:cNvPr>
          <p:cNvSpPr txBox="1"/>
          <p:nvPr/>
        </p:nvSpPr>
        <p:spPr>
          <a:xfrm>
            <a:off x="8085096" y="4937689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9A11-C8FC-F714-402F-E3F2D03111F4}"/>
              </a:ext>
            </a:extLst>
          </p:cNvPr>
          <p:cNvSpPr txBox="1"/>
          <p:nvPr/>
        </p:nvSpPr>
        <p:spPr>
          <a:xfrm>
            <a:off x="10619647" y="492404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33CC17-5F32-5B0C-C975-726BE13F70A1}"/>
              </a:ext>
            </a:extLst>
          </p:cNvPr>
          <p:cNvSpPr txBox="1"/>
          <p:nvPr/>
        </p:nvSpPr>
        <p:spPr>
          <a:xfrm>
            <a:off x="11243286" y="4930907"/>
            <a:ext cx="111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B8486A-E386-39C5-D369-AD189CB6517C}"/>
              </a:ext>
            </a:extLst>
          </p:cNvPr>
          <p:cNvSpPr txBox="1"/>
          <p:nvPr/>
        </p:nvSpPr>
        <p:spPr>
          <a:xfrm>
            <a:off x="7795769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(3224)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A02230-84DE-6044-460A-16E116533A93}"/>
              </a:ext>
            </a:extLst>
          </p:cNvPr>
          <p:cNvSpPr txBox="1"/>
          <p:nvPr/>
        </p:nvSpPr>
        <p:spPr>
          <a:xfrm>
            <a:off x="8430943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(2736)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A78246-597E-7A82-3CB0-980B67B8D6E0}"/>
              </a:ext>
            </a:extLst>
          </p:cNvPr>
          <p:cNvSpPr txBox="1"/>
          <p:nvPr/>
        </p:nvSpPr>
        <p:spPr>
          <a:xfrm>
            <a:off x="9058395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(2265)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63D41C-15C8-A541-C185-1F6FC42F1589}"/>
              </a:ext>
            </a:extLst>
          </p:cNvPr>
          <p:cNvSpPr txBox="1"/>
          <p:nvPr/>
        </p:nvSpPr>
        <p:spPr>
          <a:xfrm>
            <a:off x="9662478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(1787)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C17E26-CAD9-B11B-2028-B364038CAE63}"/>
              </a:ext>
            </a:extLst>
          </p:cNvPr>
          <p:cNvSpPr txBox="1"/>
          <p:nvPr/>
        </p:nvSpPr>
        <p:spPr>
          <a:xfrm>
            <a:off x="10296648" y="51872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(1329)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81E1DD-F590-841E-7C0F-8DAA49816B1F}"/>
              </a:ext>
            </a:extLst>
          </p:cNvPr>
          <p:cNvSpPr txBox="1"/>
          <p:nvPr/>
        </p:nvSpPr>
        <p:spPr>
          <a:xfrm>
            <a:off x="10954195" y="518729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(846)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9D1E8-7227-F188-3379-50B53522080D}"/>
              </a:ext>
            </a:extLst>
          </p:cNvPr>
          <p:cNvSpPr txBox="1"/>
          <p:nvPr/>
        </p:nvSpPr>
        <p:spPr>
          <a:xfrm>
            <a:off x="11559677" y="518729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(428)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DC2304-3465-6217-9841-FAE1ED3CFF80}"/>
              </a:ext>
            </a:extLst>
          </p:cNvPr>
          <p:cNvSpPr txBox="1"/>
          <p:nvPr/>
        </p:nvSpPr>
        <p:spPr>
          <a:xfrm>
            <a:off x="7474267" y="4947020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8A5577-E522-827D-5675-3AA0B4C363AB}"/>
              </a:ext>
            </a:extLst>
          </p:cNvPr>
          <p:cNvSpPr txBox="1"/>
          <p:nvPr/>
        </p:nvSpPr>
        <p:spPr>
          <a:xfrm>
            <a:off x="8733009" y="4933378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FC8623-C3CD-ED6A-03B6-3B0655907F51}"/>
              </a:ext>
            </a:extLst>
          </p:cNvPr>
          <p:cNvSpPr txBox="1"/>
          <p:nvPr/>
        </p:nvSpPr>
        <p:spPr>
          <a:xfrm>
            <a:off x="9974366" y="4930907"/>
            <a:ext cx="11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  2017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52EF19-3567-3472-B285-35B25741E201}"/>
              </a:ext>
            </a:extLst>
          </p:cNvPr>
          <p:cNvSpPr txBox="1"/>
          <p:nvPr/>
        </p:nvSpPr>
        <p:spPr>
          <a:xfrm>
            <a:off x="8502502" y="950018"/>
            <a:ext cx="186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60000"/>
                </a:solidFill>
              </a:rPr>
              <a:t>Clay </a:t>
            </a:r>
            <a:r>
              <a:rPr lang="en-US" sz="1800" b="1" dirty="0">
                <a:solidFill>
                  <a:srgbClr val="860000"/>
                </a:solidFill>
              </a:rPr>
              <a:t>Court Model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383129B-A470-A951-CAAE-DCA2658DA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1904" b="11709"/>
          <a:stretch/>
        </p:blipFill>
        <p:spPr bwMode="auto">
          <a:xfrm>
            <a:off x="721464" y="1288076"/>
            <a:ext cx="562681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85F66-B47D-0543-1B0F-4BBF4BEA3E85}"/>
              </a:ext>
            </a:extLst>
          </p:cNvPr>
          <p:cNvSpPr txBox="1"/>
          <p:nvPr/>
        </p:nvSpPr>
        <p:spPr>
          <a:xfrm>
            <a:off x="6269302" y="121762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A79FD-7074-F557-5848-E23BFAD5AE9E}"/>
              </a:ext>
            </a:extLst>
          </p:cNvPr>
          <p:cNvSpPr txBox="1"/>
          <p:nvPr/>
        </p:nvSpPr>
        <p:spPr>
          <a:xfrm>
            <a:off x="6264475" y="191541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6DF1D-4F25-F9E5-4BD4-FDA0B9B648B2}"/>
              </a:ext>
            </a:extLst>
          </p:cNvPr>
          <p:cNvSpPr txBox="1"/>
          <p:nvPr/>
        </p:nvSpPr>
        <p:spPr>
          <a:xfrm>
            <a:off x="6264475" y="263393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F74A2-E11D-C97A-70B2-D38551BDEBB3}"/>
              </a:ext>
            </a:extLst>
          </p:cNvPr>
          <p:cNvSpPr txBox="1"/>
          <p:nvPr/>
        </p:nvSpPr>
        <p:spPr>
          <a:xfrm>
            <a:off x="6255769" y="334312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832E6-5C58-28BD-5F83-339580537CA5}"/>
              </a:ext>
            </a:extLst>
          </p:cNvPr>
          <p:cNvSpPr txBox="1"/>
          <p:nvPr/>
        </p:nvSpPr>
        <p:spPr>
          <a:xfrm>
            <a:off x="6264475" y="403901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ECA60D-255A-712B-CC63-403975AF574B}"/>
              </a:ext>
            </a:extLst>
          </p:cNvPr>
          <p:cNvSpPr txBox="1"/>
          <p:nvPr/>
        </p:nvSpPr>
        <p:spPr>
          <a:xfrm>
            <a:off x="6255769" y="47442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C20D9F36-CAC9-1BC2-BE55-B78873795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t="3026" r="735" b="12093"/>
          <a:stretch/>
        </p:blipFill>
        <p:spPr bwMode="auto">
          <a:xfrm>
            <a:off x="6584929" y="1338004"/>
            <a:ext cx="5626811" cy="36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0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BF03B-6D52-8598-A890-97E81C27F0D6}"/>
              </a:ext>
            </a:extLst>
          </p:cNvPr>
          <p:cNvSpPr txBox="1"/>
          <p:nvPr/>
        </p:nvSpPr>
        <p:spPr>
          <a:xfrm>
            <a:off x="405020" y="28193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E5B22-4C04-B2EA-AB88-27633F8883FB}"/>
              </a:ext>
            </a:extLst>
          </p:cNvPr>
          <p:cNvSpPr txBox="1"/>
          <p:nvPr/>
        </p:nvSpPr>
        <p:spPr>
          <a:xfrm>
            <a:off x="474841" y="321860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7EC3-024D-5A49-121D-BC967BE9EE4A}"/>
              </a:ext>
            </a:extLst>
          </p:cNvPr>
          <p:cNvSpPr txBox="1"/>
          <p:nvPr/>
        </p:nvSpPr>
        <p:spPr>
          <a:xfrm>
            <a:off x="400193" y="361988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F0A69-D348-45F8-355E-1443D33DA6C0}"/>
              </a:ext>
            </a:extLst>
          </p:cNvPr>
          <p:cNvSpPr txBox="1"/>
          <p:nvPr/>
        </p:nvSpPr>
        <p:spPr>
          <a:xfrm>
            <a:off x="400818" y="401182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EFD1E-0B97-C57A-38B1-4AE658FA1243}"/>
              </a:ext>
            </a:extLst>
          </p:cNvPr>
          <p:cNvSpPr txBox="1"/>
          <p:nvPr/>
        </p:nvSpPr>
        <p:spPr>
          <a:xfrm>
            <a:off x="390862" y="439980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A835-C864-F71C-96A2-1F92A4FA411A}"/>
              </a:ext>
            </a:extLst>
          </p:cNvPr>
          <p:cNvSpPr txBox="1"/>
          <p:nvPr/>
        </p:nvSpPr>
        <p:spPr>
          <a:xfrm>
            <a:off x="466135" y="4787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226C2-6270-8549-28E4-3229B34A8B3A}"/>
              </a:ext>
            </a:extLst>
          </p:cNvPr>
          <p:cNvSpPr txBox="1"/>
          <p:nvPr/>
        </p:nvSpPr>
        <p:spPr>
          <a:xfrm>
            <a:off x="390862" y="244679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36BE4-0468-3A67-4018-BB99A5C389B5}"/>
              </a:ext>
            </a:extLst>
          </p:cNvPr>
          <p:cNvSpPr txBox="1"/>
          <p:nvPr/>
        </p:nvSpPr>
        <p:spPr>
          <a:xfrm>
            <a:off x="400193" y="204758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A2CD9-33A8-9C74-89E4-FDC9E9B9A723}"/>
              </a:ext>
            </a:extLst>
          </p:cNvPr>
          <p:cNvSpPr txBox="1"/>
          <p:nvPr/>
        </p:nvSpPr>
        <p:spPr>
          <a:xfrm>
            <a:off x="474841" y="16483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83A63B-592C-13DA-9243-5B741AD5937E}"/>
              </a:ext>
            </a:extLst>
          </p:cNvPr>
          <p:cNvGrpSpPr/>
          <p:nvPr/>
        </p:nvGrpSpPr>
        <p:grpSpPr>
          <a:xfrm>
            <a:off x="6290921" y="1614156"/>
            <a:ext cx="562706" cy="3524613"/>
            <a:chOff x="6160287" y="1670142"/>
            <a:chExt cx="562706" cy="35246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9F16B7-1F9E-A23C-788C-718F952FB3CB}"/>
                </a:ext>
              </a:extLst>
            </p:cNvPr>
            <p:cNvSpPr txBox="1"/>
            <p:nvPr/>
          </p:nvSpPr>
          <p:spPr>
            <a:xfrm>
              <a:off x="6174445" y="284116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6.25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C6130-A12E-4041-A8C4-A286ABE3C9C6}"/>
                </a:ext>
              </a:extLst>
            </p:cNvPr>
            <p:cNvSpPr txBox="1"/>
            <p:nvPr/>
          </p:nvSpPr>
          <p:spPr>
            <a:xfrm>
              <a:off x="6244266" y="32403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691D1-FDF8-FE1F-BDA4-60FECD3E8986}"/>
                </a:ext>
              </a:extLst>
            </p:cNvPr>
            <p:cNvSpPr txBox="1"/>
            <p:nvPr/>
          </p:nvSpPr>
          <p:spPr>
            <a:xfrm>
              <a:off x="6169618" y="3660314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5.75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B27388-3D69-E811-1FCB-57F061968D5D}"/>
                </a:ext>
              </a:extLst>
            </p:cNvPr>
            <p:cNvSpPr txBox="1"/>
            <p:nvPr/>
          </p:nvSpPr>
          <p:spPr>
            <a:xfrm>
              <a:off x="6170243" y="4052260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5.50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7C923A-5694-DCDB-78D6-3C392C45A208}"/>
                </a:ext>
              </a:extLst>
            </p:cNvPr>
            <p:cNvSpPr txBox="1"/>
            <p:nvPr/>
          </p:nvSpPr>
          <p:spPr>
            <a:xfrm>
              <a:off x="6160287" y="444023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5.25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8563F4-3995-4F61-912E-86EA31F263CF}"/>
                </a:ext>
              </a:extLst>
            </p:cNvPr>
            <p:cNvSpPr txBox="1"/>
            <p:nvPr/>
          </p:nvSpPr>
          <p:spPr>
            <a:xfrm>
              <a:off x="6235560" y="4856201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5.0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358E62-CCDA-CA7F-3705-B3C77E1153D9}"/>
                </a:ext>
              </a:extLst>
            </p:cNvPr>
            <p:cNvSpPr txBox="1"/>
            <p:nvPr/>
          </p:nvSpPr>
          <p:spPr>
            <a:xfrm>
              <a:off x="6160287" y="2468568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6.50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4114CF-882B-F487-3122-87509DB4E1CC}"/>
                </a:ext>
              </a:extLst>
            </p:cNvPr>
            <p:cNvSpPr txBox="1"/>
            <p:nvPr/>
          </p:nvSpPr>
          <p:spPr>
            <a:xfrm>
              <a:off x="6169618" y="206935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6.75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568FD-7315-AB11-7B99-E7BEE0D3890F}"/>
                </a:ext>
              </a:extLst>
            </p:cNvPr>
            <p:cNvSpPr txBox="1"/>
            <p:nvPr/>
          </p:nvSpPr>
          <p:spPr>
            <a:xfrm>
              <a:off x="6244266" y="1670142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7.0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E22ECC-694D-44F8-E00F-8F3F1FDD4D85}"/>
              </a:ext>
            </a:extLst>
          </p:cNvPr>
          <p:cNvSpPr txBox="1"/>
          <p:nvPr/>
        </p:nvSpPr>
        <p:spPr>
          <a:xfrm rot="16200000">
            <a:off x="-1029091" y="3305501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9ECDA-9C69-AFCF-4B9E-7D5A546A35C7}"/>
              </a:ext>
            </a:extLst>
          </p:cNvPr>
          <p:cNvSpPr txBox="1"/>
          <p:nvPr/>
        </p:nvSpPr>
        <p:spPr>
          <a:xfrm>
            <a:off x="2381417" y="5841651"/>
            <a:ext cx="81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Minimum Previous Matches Played Threshold (Both Players in Predicted Match)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8C72D4-25B0-FEFE-86C7-B78BBE724A19}"/>
              </a:ext>
            </a:extLst>
          </p:cNvPr>
          <p:cNvSpPr txBox="1"/>
          <p:nvPr/>
        </p:nvSpPr>
        <p:spPr>
          <a:xfrm>
            <a:off x="2564793" y="1388565"/>
            <a:ext cx="2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55B6B-9E59-77F9-A68A-4266B4536511}"/>
              </a:ext>
            </a:extLst>
          </p:cNvPr>
          <p:cNvSpPr txBox="1"/>
          <p:nvPr/>
        </p:nvSpPr>
        <p:spPr>
          <a:xfrm>
            <a:off x="8399861" y="1379234"/>
            <a:ext cx="186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60000"/>
                </a:solidFill>
              </a:rPr>
              <a:t>Clay </a:t>
            </a:r>
            <a:r>
              <a:rPr lang="en-US" sz="1800" b="1" dirty="0">
                <a:solidFill>
                  <a:srgbClr val="860000"/>
                </a:solidFill>
              </a:rPr>
              <a:t>Court Model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9961CD-0845-93F2-D619-CAFDD51FF5FD}"/>
              </a:ext>
            </a:extLst>
          </p:cNvPr>
          <p:cNvGrpSpPr/>
          <p:nvPr/>
        </p:nvGrpSpPr>
        <p:grpSpPr>
          <a:xfrm>
            <a:off x="46635" y="5292279"/>
            <a:ext cx="6036125" cy="609961"/>
            <a:chOff x="46635" y="5292279"/>
            <a:chExt cx="6036125" cy="6099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FBC376-BEBC-BD19-44F7-131F1D835AC5}"/>
                </a:ext>
              </a:extLst>
            </p:cNvPr>
            <p:cNvSpPr txBox="1"/>
            <p:nvPr/>
          </p:nvSpPr>
          <p:spPr>
            <a:xfrm>
              <a:off x="827458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(7432)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540C1-E748-BFCE-97A6-D17CD90F75A6}"/>
                </a:ext>
              </a:extLst>
            </p:cNvPr>
            <p:cNvSpPr txBox="1"/>
            <p:nvPr/>
          </p:nvSpPr>
          <p:spPr>
            <a:xfrm>
              <a:off x="46635" y="5317465"/>
              <a:ext cx="902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i="1" dirty="0"/>
            </a:p>
            <a:p>
              <a:r>
                <a:rPr lang="en-US" sz="1600" i="1" dirty="0"/>
                <a:t>Match 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6F4499-8818-2B0A-0485-448881371107}"/>
                </a:ext>
              </a:extLst>
            </p:cNvPr>
            <p:cNvSpPr txBox="1"/>
            <p:nvPr/>
          </p:nvSpPr>
          <p:spPr>
            <a:xfrm>
              <a:off x="1468718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(5494)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05471B-12ED-312A-C8C9-E29AFC90717D}"/>
                </a:ext>
              </a:extLst>
            </p:cNvPr>
            <p:cNvSpPr txBox="1"/>
            <p:nvPr/>
          </p:nvSpPr>
          <p:spPr>
            <a:xfrm>
              <a:off x="905344" y="5311814"/>
              <a:ext cx="444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E99D23-12CF-C22F-466A-9632FB2020AF}"/>
                </a:ext>
              </a:extLst>
            </p:cNvPr>
            <p:cNvSpPr txBox="1"/>
            <p:nvPr/>
          </p:nvSpPr>
          <p:spPr>
            <a:xfrm>
              <a:off x="1478677" y="5308562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8823FF-208A-17ED-13F5-8FC2DB9E5FDB}"/>
                </a:ext>
              </a:extLst>
            </p:cNvPr>
            <p:cNvSpPr txBox="1"/>
            <p:nvPr/>
          </p:nvSpPr>
          <p:spPr>
            <a:xfrm>
              <a:off x="2128749" y="529865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386109-25FD-F1FE-5D5C-53E6EFAEA00B}"/>
                </a:ext>
              </a:extLst>
            </p:cNvPr>
            <p:cNvSpPr txBox="1"/>
            <p:nvPr/>
          </p:nvSpPr>
          <p:spPr>
            <a:xfrm>
              <a:off x="2092794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(4422)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C29D8B-88E7-13F3-445B-F3A53D06A1D4}"/>
                </a:ext>
              </a:extLst>
            </p:cNvPr>
            <p:cNvSpPr txBox="1"/>
            <p:nvPr/>
          </p:nvSpPr>
          <p:spPr>
            <a:xfrm>
              <a:off x="2769630" y="529631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60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004B72-BFCB-746B-ACEF-3098AF8C4A65}"/>
                </a:ext>
              </a:extLst>
            </p:cNvPr>
            <p:cNvSpPr txBox="1"/>
            <p:nvPr/>
          </p:nvSpPr>
          <p:spPr>
            <a:xfrm>
              <a:off x="2721816" y="555674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(3584)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1E4D4E-70BA-2A3F-800D-7E39BFB4F344}"/>
                </a:ext>
              </a:extLst>
            </p:cNvPr>
            <p:cNvSpPr txBox="1"/>
            <p:nvPr/>
          </p:nvSpPr>
          <p:spPr>
            <a:xfrm>
              <a:off x="3425801" y="529227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2755EE-C93A-5041-9C21-D439DA182A23}"/>
                </a:ext>
              </a:extLst>
            </p:cNvPr>
            <p:cNvSpPr txBox="1"/>
            <p:nvPr/>
          </p:nvSpPr>
          <p:spPr>
            <a:xfrm>
              <a:off x="3368656" y="5552711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(2814)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6DFB6C-749D-33E6-1029-3CC7287ECDFA}"/>
                </a:ext>
              </a:extLst>
            </p:cNvPr>
            <p:cNvSpPr txBox="1"/>
            <p:nvPr/>
          </p:nvSpPr>
          <p:spPr>
            <a:xfrm>
              <a:off x="4141955" y="529227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4D487-6BE7-0A1B-A5B8-51D4545F2A90}"/>
                </a:ext>
              </a:extLst>
            </p:cNvPr>
            <p:cNvSpPr txBox="1"/>
            <p:nvPr/>
          </p:nvSpPr>
          <p:spPr>
            <a:xfrm>
              <a:off x="4055303" y="5552711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(2189)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178E9F-67EC-F7BE-B9EF-67D6DBB31A50}"/>
                </a:ext>
              </a:extLst>
            </p:cNvPr>
            <p:cNvSpPr txBox="1"/>
            <p:nvPr/>
          </p:nvSpPr>
          <p:spPr>
            <a:xfrm>
              <a:off x="4772102" y="529304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B5A826-B8AE-D04F-2E8C-34CD8056AA81}"/>
                </a:ext>
              </a:extLst>
            </p:cNvPr>
            <p:cNvSpPr txBox="1"/>
            <p:nvPr/>
          </p:nvSpPr>
          <p:spPr>
            <a:xfrm>
              <a:off x="4702143" y="5553024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(1679)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26D69D-69A9-5702-BE16-18AEDF67F8CB}"/>
                </a:ext>
              </a:extLst>
            </p:cNvPr>
            <p:cNvSpPr txBox="1"/>
            <p:nvPr/>
          </p:nvSpPr>
          <p:spPr>
            <a:xfrm>
              <a:off x="5410497" y="529923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140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F8F114-88D3-8381-FB81-F6B1AC445F31}"/>
                </a:ext>
              </a:extLst>
            </p:cNvPr>
            <p:cNvSpPr txBox="1"/>
            <p:nvPr/>
          </p:nvSpPr>
          <p:spPr>
            <a:xfrm>
              <a:off x="5356279" y="555674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(1337)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B62150-FFB4-EAD3-15C6-D28F7C710840}"/>
              </a:ext>
            </a:extLst>
          </p:cNvPr>
          <p:cNvGrpSpPr/>
          <p:nvPr/>
        </p:nvGrpSpPr>
        <p:grpSpPr>
          <a:xfrm>
            <a:off x="6737098" y="5266715"/>
            <a:ext cx="5179100" cy="607697"/>
            <a:chOff x="827458" y="5292279"/>
            <a:chExt cx="5179100" cy="60769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06D23F-EDEB-5449-F448-847891859DD2}"/>
                </a:ext>
              </a:extLst>
            </p:cNvPr>
            <p:cNvSpPr txBox="1"/>
            <p:nvPr/>
          </p:nvSpPr>
          <p:spPr>
            <a:xfrm>
              <a:off x="827458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(6364)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1EE75C-1CF0-B2C0-E7FC-215EB3619DDB}"/>
                </a:ext>
              </a:extLst>
            </p:cNvPr>
            <p:cNvSpPr txBox="1"/>
            <p:nvPr/>
          </p:nvSpPr>
          <p:spPr>
            <a:xfrm>
              <a:off x="1468718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(3607)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3D8C86-A118-1C92-6CD5-0E0AFE69B4AD}"/>
                </a:ext>
              </a:extLst>
            </p:cNvPr>
            <p:cNvSpPr txBox="1"/>
            <p:nvPr/>
          </p:nvSpPr>
          <p:spPr>
            <a:xfrm>
              <a:off x="905344" y="5311814"/>
              <a:ext cx="4443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2E9E8D-6710-5767-1A63-DBF1EC8141BE}"/>
                </a:ext>
              </a:extLst>
            </p:cNvPr>
            <p:cNvSpPr txBox="1"/>
            <p:nvPr/>
          </p:nvSpPr>
          <p:spPr>
            <a:xfrm>
              <a:off x="1460015" y="5308562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744286-8DCA-FAEA-F03F-8FE8995D0544}"/>
                </a:ext>
              </a:extLst>
            </p:cNvPr>
            <p:cNvSpPr txBox="1"/>
            <p:nvPr/>
          </p:nvSpPr>
          <p:spPr>
            <a:xfrm>
              <a:off x="2110087" y="529865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70BEA8-7474-8366-018A-9EA7492E0B3E}"/>
                </a:ext>
              </a:extLst>
            </p:cNvPr>
            <p:cNvSpPr txBox="1"/>
            <p:nvPr/>
          </p:nvSpPr>
          <p:spPr>
            <a:xfrm>
              <a:off x="2092794" y="5561422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(2232)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2BAB2-F15D-267B-C402-69319B41C61A}"/>
                </a:ext>
              </a:extLst>
            </p:cNvPr>
            <p:cNvSpPr txBox="1"/>
            <p:nvPr/>
          </p:nvSpPr>
          <p:spPr>
            <a:xfrm>
              <a:off x="2769630" y="529631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3F0203-D8C4-A343-8A20-03D93D8D72E2}"/>
                </a:ext>
              </a:extLst>
            </p:cNvPr>
            <p:cNvSpPr txBox="1"/>
            <p:nvPr/>
          </p:nvSpPr>
          <p:spPr>
            <a:xfrm>
              <a:off x="2749809" y="555674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(1431)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E9751D-0104-34F2-14EE-9020E9C56B2A}"/>
                </a:ext>
              </a:extLst>
            </p:cNvPr>
            <p:cNvSpPr txBox="1"/>
            <p:nvPr/>
          </p:nvSpPr>
          <p:spPr>
            <a:xfrm>
              <a:off x="3416470" y="529227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  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817B9C-64CB-003E-24F0-90E4C9DCF5B0}"/>
                </a:ext>
              </a:extLst>
            </p:cNvPr>
            <p:cNvSpPr txBox="1"/>
            <p:nvPr/>
          </p:nvSpPr>
          <p:spPr>
            <a:xfrm>
              <a:off x="3461966" y="555271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(873)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4E109F-8A35-F1BF-E9E9-58E23E4814FC}"/>
                </a:ext>
              </a:extLst>
            </p:cNvPr>
            <p:cNvSpPr txBox="1"/>
            <p:nvPr/>
          </p:nvSpPr>
          <p:spPr>
            <a:xfrm>
              <a:off x="4141955" y="529227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7A34635-2261-B69E-68E6-6A0FA10B353D}"/>
                </a:ext>
              </a:extLst>
            </p:cNvPr>
            <p:cNvSpPr txBox="1"/>
            <p:nvPr/>
          </p:nvSpPr>
          <p:spPr>
            <a:xfrm>
              <a:off x="4101958" y="555271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(494)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943E8D-2B8E-9CA2-4471-EE047391B9AF}"/>
                </a:ext>
              </a:extLst>
            </p:cNvPr>
            <p:cNvSpPr txBox="1"/>
            <p:nvPr/>
          </p:nvSpPr>
          <p:spPr>
            <a:xfrm>
              <a:off x="4762771" y="5293049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120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C88FDF-3D1B-DC3E-C0CC-B7F5188083AE}"/>
                </a:ext>
              </a:extLst>
            </p:cNvPr>
            <p:cNvSpPr txBox="1"/>
            <p:nvPr/>
          </p:nvSpPr>
          <p:spPr>
            <a:xfrm>
              <a:off x="4739467" y="555302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(262)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E5B208-4C62-7FB7-5B34-1ABC6FD578D2}"/>
                </a:ext>
              </a:extLst>
            </p:cNvPr>
            <p:cNvSpPr txBox="1"/>
            <p:nvPr/>
          </p:nvSpPr>
          <p:spPr>
            <a:xfrm>
              <a:off x="5401166" y="5299231"/>
              <a:ext cx="553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3EA8DA-9F69-CB0A-E7DC-728059C8DC12}"/>
                </a:ext>
              </a:extLst>
            </p:cNvPr>
            <p:cNvSpPr txBox="1"/>
            <p:nvPr/>
          </p:nvSpPr>
          <p:spPr>
            <a:xfrm>
              <a:off x="5384272" y="5556743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(133)</a:t>
              </a:r>
            </a:p>
          </p:txBody>
        </p:sp>
      </p:grpSp>
      <p:pic>
        <p:nvPicPr>
          <p:cNvPr id="8198" name="Picture 6">
            <a:extLst>
              <a:ext uri="{FF2B5EF4-FFF2-40B4-BE49-F238E27FC236}">
                <a16:creationId xmlns:a16="http://schemas.microsoft.com/office/drawing/2014/main" id="{4279F07E-DC28-2258-4DD9-C7D937EAF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5" t="1119" b="12267"/>
          <a:stretch/>
        </p:blipFill>
        <p:spPr bwMode="auto">
          <a:xfrm>
            <a:off x="864870" y="1688840"/>
            <a:ext cx="5505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9905C955-12C4-CD24-D5F8-501FB8B7E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81" r="691" b="11940"/>
          <a:stretch/>
        </p:blipFill>
        <p:spPr bwMode="auto">
          <a:xfrm>
            <a:off x="6738567" y="1711880"/>
            <a:ext cx="543479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3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3BC1F-18C9-E1D6-4E1D-19777448B456}"/>
              </a:ext>
            </a:extLst>
          </p:cNvPr>
          <p:cNvSpPr txBox="1"/>
          <p:nvPr/>
        </p:nvSpPr>
        <p:spPr>
          <a:xfrm>
            <a:off x="1724233" y="104036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C868-8EC6-D3C9-7F66-B3A8451CA9A9}"/>
              </a:ext>
            </a:extLst>
          </p:cNvPr>
          <p:cNvSpPr txBox="1"/>
          <p:nvPr/>
        </p:nvSpPr>
        <p:spPr>
          <a:xfrm>
            <a:off x="5230131" y="1068935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 Pts Won 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A35DE-91C8-0D8D-6254-8B5901E43CDC}"/>
              </a:ext>
            </a:extLst>
          </p:cNvPr>
          <p:cNvSpPr txBox="1"/>
          <p:nvPr/>
        </p:nvSpPr>
        <p:spPr>
          <a:xfrm>
            <a:off x="9192530" y="1068935"/>
            <a:ext cx="19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Return Pts Won 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58399-F10C-971D-1844-52D1E11559A4}"/>
              </a:ext>
            </a:extLst>
          </p:cNvPr>
          <p:cNvSpPr txBox="1"/>
          <p:nvPr/>
        </p:nvSpPr>
        <p:spPr>
          <a:xfrm>
            <a:off x="938414" y="4006334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Break Point Convert 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702036-B2E0-B86A-F823-B8199A6B08BF}"/>
              </a:ext>
            </a:extLst>
          </p:cNvPr>
          <p:cNvSpPr txBox="1"/>
          <p:nvPr/>
        </p:nvSpPr>
        <p:spPr>
          <a:xfrm>
            <a:off x="5017527" y="4010017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 Match Length (min)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7150A-7594-544F-214C-77259CC69A76}"/>
              </a:ext>
            </a:extLst>
          </p:cNvPr>
          <p:cNvSpPr txBox="1"/>
          <p:nvPr/>
        </p:nvSpPr>
        <p:spPr>
          <a:xfrm>
            <a:off x="8679755" y="4006333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Non-GS Match Length (min)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566D7-535A-582F-774F-678C38D41AE0}"/>
              </a:ext>
            </a:extLst>
          </p:cNvPr>
          <p:cNvSpPr txBox="1"/>
          <p:nvPr/>
        </p:nvSpPr>
        <p:spPr>
          <a:xfrm>
            <a:off x="214139" y="10546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5687-1C31-9757-F9F1-A1FCE5A461C2}"/>
              </a:ext>
            </a:extLst>
          </p:cNvPr>
          <p:cNvSpPr txBox="1"/>
          <p:nvPr/>
        </p:nvSpPr>
        <p:spPr>
          <a:xfrm>
            <a:off x="4096319" y="10546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5AB6B-DD47-0248-DFA8-6D40965DA378}"/>
              </a:ext>
            </a:extLst>
          </p:cNvPr>
          <p:cNvSpPr txBox="1"/>
          <p:nvPr/>
        </p:nvSpPr>
        <p:spPr>
          <a:xfrm>
            <a:off x="8051064" y="10546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F247B-6B5F-EC54-F268-8B4145683127}"/>
              </a:ext>
            </a:extLst>
          </p:cNvPr>
          <p:cNvSpPr txBox="1"/>
          <p:nvPr/>
        </p:nvSpPr>
        <p:spPr>
          <a:xfrm>
            <a:off x="214139" y="38359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48FB2-C19B-873D-20EF-8F907F6A159A}"/>
              </a:ext>
            </a:extLst>
          </p:cNvPr>
          <p:cNvSpPr txBox="1"/>
          <p:nvPr/>
        </p:nvSpPr>
        <p:spPr>
          <a:xfrm>
            <a:off x="4096319" y="3835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4C09E-126F-EFED-77B3-A3EA2AD89224}"/>
              </a:ext>
            </a:extLst>
          </p:cNvPr>
          <p:cNvSpPr txBox="1"/>
          <p:nvPr/>
        </p:nvSpPr>
        <p:spPr>
          <a:xfrm>
            <a:off x="8051064" y="38359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E7BE3049-B3CE-FA59-CA64-777C4F47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" y="1421294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355AF27-57ED-1476-D67E-7437AB83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" y="4181477"/>
            <a:ext cx="3638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3294FBB2-EBA4-D9B1-198F-871C6C53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9" y="4314827"/>
            <a:ext cx="376829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5041B440-DA27-3A6C-89ED-6BD2F9E5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21" y="4314827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>
            <a:extLst>
              <a:ext uri="{FF2B5EF4-FFF2-40B4-BE49-F238E27FC236}">
                <a16:creationId xmlns:a16="http://schemas.microsoft.com/office/drawing/2014/main" id="{99FABFF9-091B-64A5-5D57-27E3263B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23" y="1407006"/>
            <a:ext cx="3768289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55BFEC64-88EF-46D9-EFD8-B9FC128C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20" y="1396120"/>
            <a:ext cx="3705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2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-933997" y="3107869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8C9CA-EF05-DA2B-650A-7B702E9B5833}"/>
              </a:ext>
            </a:extLst>
          </p:cNvPr>
          <p:cNvSpPr txBox="1"/>
          <p:nvPr/>
        </p:nvSpPr>
        <p:spPr>
          <a:xfrm>
            <a:off x="4061844" y="5625348"/>
            <a:ext cx="41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Matches Included in Model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9C0F75-15D9-31E8-E31B-A15DC1163CB4}"/>
              </a:ext>
            </a:extLst>
          </p:cNvPr>
          <p:cNvSpPr txBox="1"/>
          <p:nvPr/>
        </p:nvSpPr>
        <p:spPr>
          <a:xfrm>
            <a:off x="801104" y="5048693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Matches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9AAF0C-69F4-9278-1DBC-2290494A6FD9}"/>
              </a:ext>
            </a:extLst>
          </p:cNvPr>
          <p:cNvSpPr txBox="1"/>
          <p:nvPr/>
        </p:nvSpPr>
        <p:spPr>
          <a:xfrm>
            <a:off x="2804543" y="5048693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Outdoor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A1FCD-52B5-3AE8-5976-8CD463EE288A}"/>
              </a:ext>
            </a:extLst>
          </p:cNvPr>
          <p:cNvSpPr txBox="1"/>
          <p:nvPr/>
        </p:nvSpPr>
        <p:spPr>
          <a:xfrm>
            <a:off x="4429681" y="5048693"/>
            <a:ext cx="139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Indoor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98E6D-1613-51AA-43D5-2EA80E11BDCF}"/>
              </a:ext>
            </a:extLst>
          </p:cNvPr>
          <p:cNvSpPr txBox="1"/>
          <p:nvPr/>
        </p:nvSpPr>
        <p:spPr>
          <a:xfrm>
            <a:off x="2230017" y="1163649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(2015-2019)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E6E6DF-5B87-96AF-5BF5-5DF2D2E05A40}"/>
              </a:ext>
            </a:extLst>
          </p:cNvPr>
          <p:cNvSpPr txBox="1"/>
          <p:nvPr/>
        </p:nvSpPr>
        <p:spPr>
          <a:xfrm>
            <a:off x="8071129" y="1163649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(2011-2019)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02D1C-89DD-8C74-6FF0-301D3F28CD6F}"/>
              </a:ext>
            </a:extLst>
          </p:cNvPr>
          <p:cNvSpPr txBox="1"/>
          <p:nvPr/>
        </p:nvSpPr>
        <p:spPr>
          <a:xfrm>
            <a:off x="1415291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(5494)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1791E-DE57-BCEA-7633-0925C427DF83}"/>
              </a:ext>
            </a:extLst>
          </p:cNvPr>
          <p:cNvSpPr txBox="1"/>
          <p:nvPr/>
        </p:nvSpPr>
        <p:spPr>
          <a:xfrm>
            <a:off x="46635" y="5102858"/>
            <a:ext cx="90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i="1" dirty="0"/>
          </a:p>
          <a:p>
            <a:r>
              <a:rPr lang="en-US" sz="1600" i="1" dirty="0"/>
              <a:t>Match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F76D2-ABB2-82A3-2A80-3539FB03CB8E}"/>
              </a:ext>
            </a:extLst>
          </p:cNvPr>
          <p:cNvSpPr txBox="1"/>
          <p:nvPr/>
        </p:nvSpPr>
        <p:spPr>
          <a:xfrm>
            <a:off x="3120240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(4067)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7180-D0A7-CC2D-36A4-CB4B1163F44A}"/>
              </a:ext>
            </a:extLst>
          </p:cNvPr>
          <p:cNvSpPr txBox="1"/>
          <p:nvPr/>
        </p:nvSpPr>
        <p:spPr>
          <a:xfrm>
            <a:off x="4873315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(1427)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5B343-7752-02D8-E3FE-7D1B2E5A64F3}"/>
              </a:ext>
            </a:extLst>
          </p:cNvPr>
          <p:cNvSpPr txBox="1"/>
          <p:nvPr/>
        </p:nvSpPr>
        <p:spPr>
          <a:xfrm>
            <a:off x="7175388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(9710)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83B58-3BAB-AD1C-450E-62C42C240B8E}"/>
              </a:ext>
            </a:extLst>
          </p:cNvPr>
          <p:cNvSpPr txBox="1"/>
          <p:nvPr/>
        </p:nvSpPr>
        <p:spPr>
          <a:xfrm>
            <a:off x="8926992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(7087)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6DC51-642D-D1B1-2FA2-3C1CCE31D8BB}"/>
              </a:ext>
            </a:extLst>
          </p:cNvPr>
          <p:cNvSpPr txBox="1"/>
          <p:nvPr/>
        </p:nvSpPr>
        <p:spPr>
          <a:xfrm>
            <a:off x="10726722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(2623)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CDF6A7-22E3-956B-71C9-1CEF539BD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2236" b="11343"/>
          <a:stretch/>
        </p:blipFill>
        <p:spPr bwMode="auto">
          <a:xfrm>
            <a:off x="821595" y="1501058"/>
            <a:ext cx="5374005" cy="363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C2567-7C61-D68E-E12F-C077E7D8EACC}"/>
              </a:ext>
            </a:extLst>
          </p:cNvPr>
          <p:cNvSpPr txBox="1"/>
          <p:nvPr/>
        </p:nvSpPr>
        <p:spPr>
          <a:xfrm>
            <a:off x="458634" y="13877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D6209-0B3A-ED32-97E8-7A2A909CC8B8}"/>
              </a:ext>
            </a:extLst>
          </p:cNvPr>
          <p:cNvSpPr txBox="1"/>
          <p:nvPr/>
        </p:nvSpPr>
        <p:spPr>
          <a:xfrm>
            <a:off x="453807" y="189900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725A1-A100-7B99-B10A-93554C541C86}"/>
              </a:ext>
            </a:extLst>
          </p:cNvPr>
          <p:cNvSpPr txBox="1"/>
          <p:nvPr/>
        </p:nvSpPr>
        <p:spPr>
          <a:xfrm>
            <a:off x="445101" y="28881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CE9CF-420E-13CB-5A82-A69E74D7B2BE}"/>
              </a:ext>
            </a:extLst>
          </p:cNvPr>
          <p:cNvSpPr txBox="1"/>
          <p:nvPr/>
        </p:nvSpPr>
        <p:spPr>
          <a:xfrm>
            <a:off x="453807" y="387324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01EA4-62EE-4021-0061-960CC6B63717}"/>
              </a:ext>
            </a:extLst>
          </p:cNvPr>
          <p:cNvSpPr txBox="1"/>
          <p:nvPr/>
        </p:nvSpPr>
        <p:spPr>
          <a:xfrm>
            <a:off x="445101" y="483040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9119B-9E22-3939-4863-28CFC22F06FA}"/>
              </a:ext>
            </a:extLst>
          </p:cNvPr>
          <p:cNvSpPr txBox="1"/>
          <p:nvPr/>
        </p:nvSpPr>
        <p:spPr>
          <a:xfrm>
            <a:off x="450339" y="23928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EDDE4-FDEA-CB51-04A1-47B3498B75E1}"/>
              </a:ext>
            </a:extLst>
          </p:cNvPr>
          <p:cNvSpPr txBox="1"/>
          <p:nvPr/>
        </p:nvSpPr>
        <p:spPr>
          <a:xfrm>
            <a:off x="448655" y="436000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3323E-B157-BDF6-A564-E743FA544944}"/>
              </a:ext>
            </a:extLst>
          </p:cNvPr>
          <p:cNvSpPr txBox="1"/>
          <p:nvPr/>
        </p:nvSpPr>
        <p:spPr>
          <a:xfrm>
            <a:off x="448655" y="33861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20F7A-5B3F-F6C6-8219-A60817A3C7A7}"/>
              </a:ext>
            </a:extLst>
          </p:cNvPr>
          <p:cNvSpPr txBox="1"/>
          <p:nvPr/>
        </p:nvSpPr>
        <p:spPr>
          <a:xfrm>
            <a:off x="6623423" y="5031495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Matches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B37C2-5708-85EC-F5C3-53ACF7829F24}"/>
              </a:ext>
            </a:extLst>
          </p:cNvPr>
          <p:cNvSpPr txBox="1"/>
          <p:nvPr/>
        </p:nvSpPr>
        <p:spPr>
          <a:xfrm>
            <a:off x="8626862" y="5031495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Outdoor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5E5DC-9726-344B-CBAB-59676A7FD71E}"/>
              </a:ext>
            </a:extLst>
          </p:cNvPr>
          <p:cNvSpPr txBox="1"/>
          <p:nvPr/>
        </p:nvSpPr>
        <p:spPr>
          <a:xfrm>
            <a:off x="10317317" y="5031495"/>
            <a:ext cx="139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Indoor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DC51949-4C9B-34C4-B40F-645F1CB89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2272" r="905" b="11868"/>
          <a:stretch/>
        </p:blipFill>
        <p:spPr bwMode="auto">
          <a:xfrm>
            <a:off x="6541032" y="1501058"/>
            <a:ext cx="5495732" cy="36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46B4EA-2083-71C4-4D21-02791A2C484C}"/>
              </a:ext>
            </a:extLst>
          </p:cNvPr>
          <p:cNvSpPr txBox="1"/>
          <p:nvPr/>
        </p:nvSpPr>
        <p:spPr>
          <a:xfrm>
            <a:off x="6191121" y="138905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989001-E7E4-27DA-D00A-14B3B7448C1E}"/>
              </a:ext>
            </a:extLst>
          </p:cNvPr>
          <p:cNvSpPr txBox="1"/>
          <p:nvPr/>
        </p:nvSpPr>
        <p:spPr>
          <a:xfrm>
            <a:off x="6186294" y="189095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84F47A-F51D-CF7B-0150-DEE592EBD424}"/>
              </a:ext>
            </a:extLst>
          </p:cNvPr>
          <p:cNvSpPr txBox="1"/>
          <p:nvPr/>
        </p:nvSpPr>
        <p:spPr>
          <a:xfrm>
            <a:off x="6177588" y="28800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5CAE4-C81B-DFD9-9704-30C24D09BF1C}"/>
              </a:ext>
            </a:extLst>
          </p:cNvPr>
          <p:cNvSpPr txBox="1"/>
          <p:nvPr/>
        </p:nvSpPr>
        <p:spPr>
          <a:xfrm>
            <a:off x="6186294" y="387453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E51B5-C97E-1130-60AB-0D68FD72D9CE}"/>
              </a:ext>
            </a:extLst>
          </p:cNvPr>
          <p:cNvSpPr txBox="1"/>
          <p:nvPr/>
        </p:nvSpPr>
        <p:spPr>
          <a:xfrm>
            <a:off x="6177588" y="484102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F9411-0380-8361-E034-24039FE025D7}"/>
              </a:ext>
            </a:extLst>
          </p:cNvPr>
          <p:cNvSpPr txBox="1"/>
          <p:nvPr/>
        </p:nvSpPr>
        <p:spPr>
          <a:xfrm>
            <a:off x="6182826" y="239410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B8BE3-9E43-BDE8-2E11-3F8A85771F1A}"/>
              </a:ext>
            </a:extLst>
          </p:cNvPr>
          <p:cNvSpPr txBox="1"/>
          <p:nvPr/>
        </p:nvSpPr>
        <p:spPr>
          <a:xfrm>
            <a:off x="6181142" y="437062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B8A3E-BAB7-097C-0AC8-756B1538B7F7}"/>
              </a:ext>
            </a:extLst>
          </p:cNvPr>
          <p:cNvSpPr txBox="1"/>
          <p:nvPr/>
        </p:nvSpPr>
        <p:spPr>
          <a:xfrm>
            <a:off x="6181142" y="337812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82601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3BC1F-18C9-E1D6-4E1D-19777448B456}"/>
              </a:ext>
            </a:extLst>
          </p:cNvPr>
          <p:cNvSpPr txBox="1"/>
          <p:nvPr/>
        </p:nvSpPr>
        <p:spPr>
          <a:xfrm>
            <a:off x="1742884" y="30321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C868-8EC6-D3C9-7F66-B3A8451CA9A9}"/>
              </a:ext>
            </a:extLst>
          </p:cNvPr>
          <p:cNvSpPr txBox="1"/>
          <p:nvPr/>
        </p:nvSpPr>
        <p:spPr>
          <a:xfrm>
            <a:off x="5407412" y="331791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 Pts Won 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A35DE-91C8-0D8D-6254-8B5901E43CDC}"/>
              </a:ext>
            </a:extLst>
          </p:cNvPr>
          <p:cNvSpPr txBox="1"/>
          <p:nvPr/>
        </p:nvSpPr>
        <p:spPr>
          <a:xfrm>
            <a:off x="9407133" y="331791"/>
            <a:ext cx="19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Return Pts Won 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702036-B2E0-B86A-F823-B8199A6B08BF}"/>
              </a:ext>
            </a:extLst>
          </p:cNvPr>
          <p:cNvSpPr txBox="1"/>
          <p:nvPr/>
        </p:nvSpPr>
        <p:spPr>
          <a:xfrm>
            <a:off x="4973669" y="3340144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Non-GS Match Length (min)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566D7-535A-582F-774F-678C38D41AE0}"/>
              </a:ext>
            </a:extLst>
          </p:cNvPr>
          <p:cNvSpPr txBox="1"/>
          <p:nvPr/>
        </p:nvSpPr>
        <p:spPr>
          <a:xfrm>
            <a:off x="74170" y="1962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5687-1C31-9757-F9F1-A1FCE5A461C2}"/>
              </a:ext>
            </a:extLst>
          </p:cNvPr>
          <p:cNvSpPr txBox="1"/>
          <p:nvPr/>
        </p:nvSpPr>
        <p:spPr>
          <a:xfrm>
            <a:off x="4236276" y="196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5AB6B-DD47-0248-DFA8-6D40965DA378}"/>
              </a:ext>
            </a:extLst>
          </p:cNvPr>
          <p:cNvSpPr txBox="1"/>
          <p:nvPr/>
        </p:nvSpPr>
        <p:spPr>
          <a:xfrm>
            <a:off x="8237676" y="2335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F247B-6B5F-EC54-F268-8B4145683127}"/>
              </a:ext>
            </a:extLst>
          </p:cNvPr>
          <p:cNvSpPr txBox="1"/>
          <p:nvPr/>
        </p:nvSpPr>
        <p:spPr>
          <a:xfrm>
            <a:off x="70964" y="32287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48FB2-C19B-873D-20EF-8F907F6A159A}"/>
              </a:ext>
            </a:extLst>
          </p:cNvPr>
          <p:cNvSpPr txBox="1"/>
          <p:nvPr/>
        </p:nvSpPr>
        <p:spPr>
          <a:xfrm>
            <a:off x="4236276" y="32287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D671A18-63CF-BF52-7781-DBD351B42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t="2103" b="11717"/>
          <a:stretch/>
        </p:blipFill>
        <p:spPr bwMode="auto">
          <a:xfrm>
            <a:off x="385138" y="615636"/>
            <a:ext cx="372504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CBD27-35B7-1A48-6175-07671233AEBE}"/>
              </a:ext>
            </a:extLst>
          </p:cNvPr>
          <p:cNvSpPr txBox="1"/>
          <p:nvPr/>
        </p:nvSpPr>
        <p:spPr>
          <a:xfrm>
            <a:off x="490284" y="3004303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A3D6-E8EB-FE38-C877-B0C8E261B127}"/>
              </a:ext>
            </a:extLst>
          </p:cNvPr>
          <p:cNvSpPr txBox="1"/>
          <p:nvPr/>
        </p:nvSpPr>
        <p:spPr>
          <a:xfrm>
            <a:off x="2292256" y="2990111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F3F46-62D3-8454-D0DC-3DAAB25D0AB4}"/>
              </a:ext>
            </a:extLst>
          </p:cNvPr>
          <p:cNvSpPr txBox="1"/>
          <p:nvPr/>
        </p:nvSpPr>
        <p:spPr>
          <a:xfrm>
            <a:off x="-45691" y="5083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F7106-9982-730D-3811-5B948B9E544A}"/>
              </a:ext>
            </a:extLst>
          </p:cNvPr>
          <p:cNvSpPr txBox="1"/>
          <p:nvPr/>
        </p:nvSpPr>
        <p:spPr>
          <a:xfrm>
            <a:off x="45681" y="9169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36548-8BA6-10EF-5CB3-F8C1DAACB0AE}"/>
              </a:ext>
            </a:extLst>
          </p:cNvPr>
          <p:cNvSpPr txBox="1"/>
          <p:nvPr/>
        </p:nvSpPr>
        <p:spPr>
          <a:xfrm>
            <a:off x="45681" y="168212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4C4CB-0780-E831-6E65-3F912B91270B}"/>
              </a:ext>
            </a:extLst>
          </p:cNvPr>
          <p:cNvSpPr txBox="1"/>
          <p:nvPr/>
        </p:nvSpPr>
        <p:spPr>
          <a:xfrm>
            <a:off x="45681" y="248065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7D0AB-C190-EB34-48C6-A8F04DB41C74}"/>
              </a:ext>
            </a:extLst>
          </p:cNvPr>
          <p:cNvSpPr txBox="1"/>
          <p:nvPr/>
        </p:nvSpPr>
        <p:spPr>
          <a:xfrm>
            <a:off x="45681" y="130814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87226-F7FA-B8B3-32CC-32E89D080CE0}"/>
              </a:ext>
            </a:extLst>
          </p:cNvPr>
          <p:cNvSpPr txBox="1"/>
          <p:nvPr/>
        </p:nvSpPr>
        <p:spPr>
          <a:xfrm>
            <a:off x="45681" y="208688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BEF72-7ED2-A524-ED0A-820D20936480}"/>
              </a:ext>
            </a:extLst>
          </p:cNvPr>
          <p:cNvSpPr txBox="1"/>
          <p:nvPr/>
        </p:nvSpPr>
        <p:spPr>
          <a:xfrm>
            <a:off x="45681" y="28662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7.0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01C3E26-9E05-1115-3588-212FC640A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1642" b="11504"/>
          <a:stretch/>
        </p:blipFill>
        <p:spPr bwMode="auto">
          <a:xfrm>
            <a:off x="4489297" y="615636"/>
            <a:ext cx="3724478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11DEE9-5B45-D4AF-8A51-9590E0E395E3}"/>
              </a:ext>
            </a:extLst>
          </p:cNvPr>
          <p:cNvSpPr txBox="1"/>
          <p:nvPr/>
        </p:nvSpPr>
        <p:spPr>
          <a:xfrm>
            <a:off x="4099712" y="5186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66.0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E27B9-DA34-F4FD-F252-A327C180FAB3}"/>
              </a:ext>
            </a:extLst>
          </p:cNvPr>
          <p:cNvSpPr txBox="1"/>
          <p:nvPr/>
        </p:nvSpPr>
        <p:spPr>
          <a:xfrm>
            <a:off x="4099712" y="91792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65.0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A7B35-8759-5DBD-1524-315449392CC6}"/>
              </a:ext>
            </a:extLst>
          </p:cNvPr>
          <p:cNvSpPr txBox="1"/>
          <p:nvPr/>
        </p:nvSpPr>
        <p:spPr>
          <a:xfrm>
            <a:off x="4099712" y="168309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53392-999C-290F-AB23-0AABC3156D88}"/>
              </a:ext>
            </a:extLst>
          </p:cNvPr>
          <p:cNvSpPr txBox="1"/>
          <p:nvPr/>
        </p:nvSpPr>
        <p:spPr>
          <a:xfrm>
            <a:off x="4099712" y="24629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61.0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BF593-0115-BE75-D7BC-BD7126E400A9}"/>
              </a:ext>
            </a:extLst>
          </p:cNvPr>
          <p:cNvSpPr txBox="1"/>
          <p:nvPr/>
        </p:nvSpPr>
        <p:spPr>
          <a:xfrm>
            <a:off x="4099712" y="130910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64.0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7651E-34DD-EAED-B9CF-A3189586DCF3}"/>
              </a:ext>
            </a:extLst>
          </p:cNvPr>
          <p:cNvSpPr txBox="1"/>
          <p:nvPr/>
        </p:nvSpPr>
        <p:spPr>
          <a:xfrm>
            <a:off x="4099712" y="20878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31E43-8D66-1C23-9F14-FE8036F9F41B}"/>
              </a:ext>
            </a:extLst>
          </p:cNvPr>
          <p:cNvSpPr txBox="1"/>
          <p:nvPr/>
        </p:nvSpPr>
        <p:spPr>
          <a:xfrm>
            <a:off x="4099712" y="286720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B690BD-3FD6-555A-7C37-CDADED882899}"/>
              </a:ext>
            </a:extLst>
          </p:cNvPr>
          <p:cNvSpPr txBox="1"/>
          <p:nvPr/>
        </p:nvSpPr>
        <p:spPr>
          <a:xfrm>
            <a:off x="4599409" y="2993648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53C05-D24B-85A3-92E2-A5DA4A37F06D}"/>
              </a:ext>
            </a:extLst>
          </p:cNvPr>
          <p:cNvSpPr txBox="1"/>
          <p:nvPr/>
        </p:nvSpPr>
        <p:spPr>
          <a:xfrm>
            <a:off x="6382719" y="2979456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Indoor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EDF0153B-0E69-C308-4655-5CD001A3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888" b="11712"/>
          <a:stretch/>
        </p:blipFill>
        <p:spPr bwMode="auto">
          <a:xfrm>
            <a:off x="8517729" y="615636"/>
            <a:ext cx="3714485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50C206-BB75-74E1-50D8-ED9590338CFE}"/>
              </a:ext>
            </a:extLst>
          </p:cNvPr>
          <p:cNvSpPr txBox="1"/>
          <p:nvPr/>
        </p:nvSpPr>
        <p:spPr>
          <a:xfrm>
            <a:off x="8124971" y="52001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38.0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0E1E9-DC78-56B5-71CE-A22DE1A7030B}"/>
              </a:ext>
            </a:extLst>
          </p:cNvPr>
          <p:cNvSpPr txBox="1"/>
          <p:nvPr/>
        </p:nvSpPr>
        <p:spPr>
          <a:xfrm>
            <a:off x="8124971" y="9192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DA4F71-E4BD-ED05-A10A-DB1CD1901B1B}"/>
              </a:ext>
            </a:extLst>
          </p:cNvPr>
          <p:cNvSpPr txBox="1"/>
          <p:nvPr/>
        </p:nvSpPr>
        <p:spPr>
          <a:xfrm>
            <a:off x="8124971" y="168444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35.0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92DB9B-76EB-E987-DB96-98397819BDAC}"/>
              </a:ext>
            </a:extLst>
          </p:cNvPr>
          <p:cNvSpPr txBox="1"/>
          <p:nvPr/>
        </p:nvSpPr>
        <p:spPr>
          <a:xfrm>
            <a:off x="8124971" y="246430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33.0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BE638D-F352-B56B-06BF-8491EFD814C7}"/>
              </a:ext>
            </a:extLst>
          </p:cNvPr>
          <p:cNvSpPr txBox="1"/>
          <p:nvPr/>
        </p:nvSpPr>
        <p:spPr>
          <a:xfrm>
            <a:off x="8124971" y="131045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36.0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995062-75EF-0DD7-1F65-A355A75AC928}"/>
              </a:ext>
            </a:extLst>
          </p:cNvPr>
          <p:cNvSpPr txBox="1"/>
          <p:nvPr/>
        </p:nvSpPr>
        <p:spPr>
          <a:xfrm>
            <a:off x="8124971" y="208920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35882F-26B9-7605-3AF9-FD9D76F8CA1E}"/>
              </a:ext>
            </a:extLst>
          </p:cNvPr>
          <p:cNvSpPr txBox="1"/>
          <p:nvPr/>
        </p:nvSpPr>
        <p:spPr>
          <a:xfrm>
            <a:off x="8124971" y="286855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E472CA-0405-F623-440F-AB97A0393DBF}"/>
              </a:ext>
            </a:extLst>
          </p:cNvPr>
          <p:cNvSpPr txBox="1"/>
          <p:nvPr/>
        </p:nvSpPr>
        <p:spPr>
          <a:xfrm>
            <a:off x="8672471" y="3004342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FA9235-7A02-B736-B7FB-FC23C9A43943}"/>
              </a:ext>
            </a:extLst>
          </p:cNvPr>
          <p:cNvSpPr txBox="1"/>
          <p:nvPr/>
        </p:nvSpPr>
        <p:spPr>
          <a:xfrm>
            <a:off x="10455781" y="2990150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Indoor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FAF590-7C75-6275-C84E-0A48831559C3}"/>
              </a:ext>
            </a:extLst>
          </p:cNvPr>
          <p:cNvGrpSpPr/>
          <p:nvPr/>
        </p:nvGrpSpPr>
        <p:grpSpPr>
          <a:xfrm>
            <a:off x="-36360" y="3325184"/>
            <a:ext cx="4146544" cy="2855945"/>
            <a:chOff x="-83015" y="3325184"/>
            <a:chExt cx="4146544" cy="28559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E58399-F10C-971D-1844-52D1E11559A4}"/>
                </a:ext>
              </a:extLst>
            </p:cNvPr>
            <p:cNvSpPr txBox="1"/>
            <p:nvPr/>
          </p:nvSpPr>
          <p:spPr>
            <a:xfrm>
              <a:off x="1050376" y="3325184"/>
              <a:ext cx="236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Break Point Convert % </a:t>
              </a:r>
            </a:p>
          </p:txBody>
        </p:sp>
        <p:pic>
          <p:nvPicPr>
            <p:cNvPr id="13320" name="Picture 8">
              <a:extLst>
                <a:ext uri="{FF2B5EF4-FFF2-40B4-BE49-F238E27FC236}">
                  <a16:creationId xmlns:a16="http://schemas.microsoft.com/office/drawing/2014/main" id="{FDC4C361-8163-C3BE-5F5C-7FFF06E07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69" t="6924" b="11104"/>
            <a:stretch/>
          </p:blipFill>
          <p:spPr bwMode="auto">
            <a:xfrm>
              <a:off x="318920" y="3626772"/>
              <a:ext cx="3744609" cy="2468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1E6A09-4733-D13F-7382-E96B39A5C4ED}"/>
                </a:ext>
              </a:extLst>
            </p:cNvPr>
            <p:cNvGrpSpPr/>
            <p:nvPr/>
          </p:nvGrpSpPr>
          <p:grpSpPr>
            <a:xfrm>
              <a:off x="-83015" y="3524810"/>
              <a:ext cx="503664" cy="2656319"/>
              <a:chOff x="-83015" y="3524810"/>
              <a:chExt cx="503664" cy="265631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9D1646-17BF-4C6E-1325-A32238B8427C}"/>
                  </a:ext>
                </a:extLst>
              </p:cNvPr>
              <p:cNvSpPr txBox="1"/>
              <p:nvPr/>
            </p:nvSpPr>
            <p:spPr>
              <a:xfrm>
                <a:off x="-83015" y="3524810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39.0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FF4014-BC6E-FF85-3907-3B427BAE04A6}"/>
                  </a:ext>
                </a:extLst>
              </p:cNvPr>
              <p:cNvSpPr txBox="1"/>
              <p:nvPr/>
            </p:nvSpPr>
            <p:spPr>
              <a:xfrm>
                <a:off x="-83015" y="3924073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38.0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2D82B5-35CD-7766-7A9C-1CCA39A988C3}"/>
                  </a:ext>
                </a:extLst>
              </p:cNvPr>
              <p:cNvSpPr txBox="1"/>
              <p:nvPr/>
            </p:nvSpPr>
            <p:spPr>
              <a:xfrm>
                <a:off x="-83015" y="4689241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37.0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6327FD0-1D7B-37BD-0C66-7794AA8DC5EE}"/>
                  </a:ext>
                </a:extLst>
              </p:cNvPr>
              <p:cNvSpPr txBox="1"/>
              <p:nvPr/>
            </p:nvSpPr>
            <p:spPr>
              <a:xfrm>
                <a:off x="-83015" y="5469106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35.0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5C3761-3AEB-3882-0D73-112AE6CE3B9F}"/>
                  </a:ext>
                </a:extLst>
              </p:cNvPr>
              <p:cNvSpPr txBox="1"/>
              <p:nvPr/>
            </p:nvSpPr>
            <p:spPr>
              <a:xfrm>
                <a:off x="-83015" y="4315255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38.0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B60B723-F0C8-8F58-398B-CA51E7E4643E}"/>
                  </a:ext>
                </a:extLst>
              </p:cNvPr>
              <p:cNvSpPr txBox="1"/>
              <p:nvPr/>
            </p:nvSpPr>
            <p:spPr>
              <a:xfrm>
                <a:off x="-83015" y="5094000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36.0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4959-F2DB-A575-5595-C36F0DDD6C8F}"/>
                  </a:ext>
                </a:extLst>
              </p:cNvPr>
              <p:cNvSpPr txBox="1"/>
              <p:nvPr/>
            </p:nvSpPr>
            <p:spPr>
              <a:xfrm>
                <a:off x="-83015" y="5873352"/>
                <a:ext cx="503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34.0</a:t>
                </a:r>
              </a:p>
            </p:txBody>
          </p:sp>
        </p:grpSp>
      </p:grp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34C0B9D7-FDC5-6E71-1127-0942CA111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981" b="11916"/>
          <a:stretch/>
        </p:blipFill>
        <p:spPr bwMode="auto">
          <a:xfrm>
            <a:off x="4501539" y="3605064"/>
            <a:ext cx="3712236" cy="24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3BFF765-9EFF-BFEB-1CEE-F69EBF3C1D14}"/>
              </a:ext>
            </a:extLst>
          </p:cNvPr>
          <p:cNvSpPr txBox="1"/>
          <p:nvPr/>
        </p:nvSpPr>
        <p:spPr>
          <a:xfrm>
            <a:off x="490284" y="6007882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38FF7D-9EBE-459E-05B1-B7AFF16453B3}"/>
              </a:ext>
            </a:extLst>
          </p:cNvPr>
          <p:cNvSpPr txBox="1"/>
          <p:nvPr/>
        </p:nvSpPr>
        <p:spPr>
          <a:xfrm>
            <a:off x="2292256" y="5993690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F2F1D6-902D-5061-417E-2C33EDAF88EB}"/>
              </a:ext>
            </a:extLst>
          </p:cNvPr>
          <p:cNvSpPr txBox="1"/>
          <p:nvPr/>
        </p:nvSpPr>
        <p:spPr>
          <a:xfrm>
            <a:off x="4027117" y="352481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110.0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E88E4-F215-DF26-AED6-B0FAF1F8A32B}"/>
              </a:ext>
            </a:extLst>
          </p:cNvPr>
          <p:cNvSpPr txBox="1"/>
          <p:nvPr/>
        </p:nvSpPr>
        <p:spPr>
          <a:xfrm>
            <a:off x="4027117" y="392407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105.0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262478-18DD-DAA0-E189-3769DE164AE5}"/>
              </a:ext>
            </a:extLst>
          </p:cNvPr>
          <p:cNvSpPr txBox="1"/>
          <p:nvPr/>
        </p:nvSpPr>
        <p:spPr>
          <a:xfrm>
            <a:off x="4092434" y="468924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95.0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4D997E-7970-69A4-1195-2C00B983A4F6}"/>
              </a:ext>
            </a:extLst>
          </p:cNvPr>
          <p:cNvSpPr txBox="1"/>
          <p:nvPr/>
        </p:nvSpPr>
        <p:spPr>
          <a:xfrm>
            <a:off x="4092434" y="546910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85.0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6D6C7-C076-EC6B-7807-BF94905BE286}"/>
              </a:ext>
            </a:extLst>
          </p:cNvPr>
          <p:cNvSpPr txBox="1"/>
          <p:nvPr/>
        </p:nvSpPr>
        <p:spPr>
          <a:xfrm>
            <a:off x="4027117" y="431525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100.0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91E1DF-D8DF-5C81-4F23-FFA919CAF433}"/>
              </a:ext>
            </a:extLst>
          </p:cNvPr>
          <p:cNvSpPr txBox="1"/>
          <p:nvPr/>
        </p:nvSpPr>
        <p:spPr>
          <a:xfrm>
            <a:off x="4092434" y="50940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90.0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292A59-8102-4A08-85B8-9934D5569713}"/>
              </a:ext>
            </a:extLst>
          </p:cNvPr>
          <p:cNvSpPr txBox="1"/>
          <p:nvPr/>
        </p:nvSpPr>
        <p:spPr>
          <a:xfrm>
            <a:off x="4092434" y="58733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80.0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2186C8-CBBE-475C-DA71-E86191CE2450}"/>
              </a:ext>
            </a:extLst>
          </p:cNvPr>
          <p:cNvSpPr txBox="1"/>
          <p:nvPr/>
        </p:nvSpPr>
        <p:spPr>
          <a:xfrm>
            <a:off x="4603376" y="6008349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Outdoor</a:t>
            </a:r>
          </a:p>
        </p:txBody>
      </p:sp>
      <p:sp>
        <p:nvSpPr>
          <p:cNvPr id="9216" name="TextBox 9215">
            <a:extLst>
              <a:ext uri="{FF2B5EF4-FFF2-40B4-BE49-F238E27FC236}">
                <a16:creationId xmlns:a16="http://schemas.microsoft.com/office/drawing/2014/main" id="{8F66B41E-6553-88CE-68E5-A6E781B2AE1E}"/>
              </a:ext>
            </a:extLst>
          </p:cNvPr>
          <p:cNvSpPr txBox="1"/>
          <p:nvPr/>
        </p:nvSpPr>
        <p:spPr>
          <a:xfrm>
            <a:off x="6405348" y="5994157"/>
            <a:ext cx="165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Indoor</a:t>
            </a:r>
          </a:p>
        </p:txBody>
      </p:sp>
    </p:spTree>
    <p:extLst>
      <p:ext uri="{BB962C8B-B14F-4D97-AF65-F5344CB8AC3E}">
        <p14:creationId xmlns:p14="http://schemas.microsoft.com/office/powerpoint/2010/main" val="258173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029265F-7920-1223-9975-0BDBB2BFF77C}"/>
              </a:ext>
            </a:extLst>
          </p:cNvPr>
          <p:cNvSpPr txBox="1"/>
          <p:nvPr/>
        </p:nvSpPr>
        <p:spPr>
          <a:xfrm>
            <a:off x="2979507" y="56585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-60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E7797E-7781-8FB6-A210-3D1BBB47F869}"/>
              </a:ext>
            </a:extLst>
          </p:cNvPr>
          <p:cNvGrpSpPr>
            <a:grpSpLocks noChangeAspect="1"/>
          </p:cNvGrpSpPr>
          <p:nvPr/>
        </p:nvGrpSpPr>
        <p:grpSpPr>
          <a:xfrm>
            <a:off x="315132" y="756159"/>
            <a:ext cx="6059384" cy="5112992"/>
            <a:chOff x="-40478" y="556743"/>
            <a:chExt cx="7141337" cy="60259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0DB007-3470-7611-EE0B-3AAC417F6854}"/>
                </a:ext>
              </a:extLst>
            </p:cNvPr>
            <p:cNvSpPr txBox="1"/>
            <p:nvPr/>
          </p:nvSpPr>
          <p:spPr>
            <a:xfrm>
              <a:off x="-40478" y="1332580"/>
              <a:ext cx="355555" cy="43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196BE7-38C7-1423-5D67-896B03B018F4}"/>
                </a:ext>
              </a:extLst>
            </p:cNvPr>
            <p:cNvSpPr txBox="1"/>
            <p:nvPr/>
          </p:nvSpPr>
          <p:spPr>
            <a:xfrm>
              <a:off x="426565" y="2420359"/>
              <a:ext cx="651535" cy="43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-10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7F38A9-4880-1038-82EE-0B8317792A20}"/>
                </a:ext>
              </a:extLst>
            </p:cNvPr>
            <p:cNvGrpSpPr/>
            <p:nvPr/>
          </p:nvGrpSpPr>
          <p:grpSpPr>
            <a:xfrm>
              <a:off x="232214" y="556743"/>
              <a:ext cx="6868645" cy="6025956"/>
              <a:chOff x="236459" y="556743"/>
              <a:chExt cx="7980250" cy="602595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1BB498-54EF-ACA2-8C94-C1B5E877A7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5602" y="556743"/>
                <a:ext cx="7891107" cy="6025956"/>
                <a:chOff x="1330163" y="-510310"/>
                <a:chExt cx="9541182" cy="7286020"/>
              </a:xfrm>
            </p:grpSpPr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808CBA62-446F-9547-B14E-B1DE39E77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30164" y="653802"/>
                  <a:ext cx="9531672" cy="6121908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FC27492-6DB2-762B-1528-46E4FB09D580}"/>
                    </a:ext>
                  </a:extLst>
                </p:cNvPr>
                <p:cNvSpPr/>
                <p:nvPr/>
              </p:nvSpPr>
              <p:spPr>
                <a:xfrm>
                  <a:off x="1330163" y="-510310"/>
                  <a:ext cx="9541182" cy="1100546"/>
                </a:xfrm>
                <a:prstGeom prst="rect">
                  <a:avLst/>
                </a:prstGeom>
                <a:solidFill>
                  <a:srgbClr val="00B050"/>
                </a:solidFill>
                <a:ln w="444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PREDICTED MATCH </a:t>
                  </a:r>
                </a:p>
                <a:p>
                  <a:pPr algn="ctr"/>
                  <a:r>
                    <a:rPr lang="en-US" sz="1600" dirty="0"/>
                    <a:t>(TARGET FEATURE: % TOTAL POINTS PLAYED WON PER PLAYER)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BCA5AE1-B1CD-A0DB-5AE8-CF2B948AC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67" y="2614411"/>
                <a:ext cx="61818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226F3C-6405-1963-AE5C-53107549C7BA}"/>
                  </a:ext>
                </a:extLst>
              </p:cNvPr>
              <p:cNvSpPr txBox="1"/>
              <p:nvPr/>
            </p:nvSpPr>
            <p:spPr>
              <a:xfrm>
                <a:off x="942072" y="1768382"/>
                <a:ext cx="6609089" cy="68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SHORT-TERM PAST PERFORMANCE FEATURES ACCRUED</a:t>
                </a:r>
              </a:p>
              <a:p>
                <a:r>
                  <a:rPr lang="en-US" sz="1600" dirty="0"/>
                  <a:t>                                 (Prior 10 Matches)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AFC35C-A781-E2A6-E364-AEA65ADABC87}"/>
                  </a:ext>
                </a:extLst>
              </p:cNvPr>
              <p:cNvSpPr txBox="1"/>
              <p:nvPr/>
            </p:nvSpPr>
            <p:spPr>
              <a:xfrm>
                <a:off x="1241870" y="2988534"/>
                <a:ext cx="5727601" cy="9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       LONG-TERM PAST PERFORMANCE </a:t>
                </a:r>
              </a:p>
              <a:p>
                <a:r>
                  <a:rPr lang="en-US" sz="1600" dirty="0"/>
                  <a:t>                            FEATURES ACCRUED</a:t>
                </a:r>
              </a:p>
              <a:p>
                <a:r>
                  <a:rPr lang="en-US" sz="1600" dirty="0"/>
                  <a:t>                              (Prior 60 Matches) 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70CC08-096D-C2C1-48B1-3FCD021973BC}"/>
                  </a:ext>
                </a:extLst>
              </p:cNvPr>
              <p:cNvSpPr txBox="1"/>
              <p:nvPr/>
            </p:nvSpPr>
            <p:spPr>
              <a:xfrm>
                <a:off x="236459" y="4063032"/>
                <a:ext cx="2026522" cy="1088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# Match Prior to Predicted   Match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664FC67-0013-CFCE-82B9-07688B1CF0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8845" y="1701912"/>
                <a:ext cx="0" cy="4876514"/>
              </a:xfrm>
              <a:prstGeom prst="straightConnector1">
                <a:avLst/>
              </a:prstGeom>
              <a:ln w="698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EC786A-8FB7-E60A-A9E0-D4EC31912296}"/>
                  </a:ext>
                </a:extLst>
              </p:cNvPr>
              <p:cNvSpPr txBox="1"/>
              <p:nvPr/>
            </p:nvSpPr>
            <p:spPr>
              <a:xfrm>
                <a:off x="6569804" y="3759299"/>
                <a:ext cx="1551875" cy="7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Increasing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Weight</a:t>
                </a:r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C39AEE-2832-A171-EF37-F840E76AF9E6}"/>
              </a:ext>
            </a:extLst>
          </p:cNvPr>
          <p:cNvCxnSpPr/>
          <p:nvPr/>
        </p:nvCxnSpPr>
        <p:spPr>
          <a:xfrm>
            <a:off x="6451606" y="3440242"/>
            <a:ext cx="822960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84EEF-9D4B-2AC3-5A4E-2EF85D09E26B}"/>
              </a:ext>
            </a:extLst>
          </p:cNvPr>
          <p:cNvSpPr txBox="1"/>
          <p:nvPr/>
        </p:nvSpPr>
        <p:spPr>
          <a:xfrm>
            <a:off x="7403420" y="2978577"/>
            <a:ext cx="1381597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Adjustment </a:t>
            </a:r>
          </a:p>
          <a:p>
            <a:r>
              <a:rPr lang="en-US" dirty="0">
                <a:solidFill>
                  <a:srgbClr val="FF0000"/>
                </a:solidFill>
              </a:rPr>
              <a:t>For Strength</a:t>
            </a:r>
          </a:p>
          <a:p>
            <a:r>
              <a:rPr lang="en-US" dirty="0">
                <a:solidFill>
                  <a:srgbClr val="FF0000"/>
                </a:solidFill>
              </a:rPr>
              <a:t>of Schedule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356473-0339-481E-DEFE-DFEB45DC08AC}"/>
              </a:ext>
            </a:extLst>
          </p:cNvPr>
          <p:cNvCxnSpPr/>
          <p:nvPr/>
        </p:nvCxnSpPr>
        <p:spPr>
          <a:xfrm>
            <a:off x="8874785" y="3440242"/>
            <a:ext cx="822960" cy="0"/>
          </a:xfrm>
          <a:prstGeom prst="straightConnector1">
            <a:avLst/>
          </a:prstGeom>
          <a:ln w="984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12B4F6-A298-1254-F392-C7A6663D159A}"/>
              </a:ext>
            </a:extLst>
          </p:cNvPr>
          <p:cNvSpPr txBox="1"/>
          <p:nvPr/>
        </p:nvSpPr>
        <p:spPr>
          <a:xfrm>
            <a:off x="9742560" y="2946358"/>
            <a:ext cx="212436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Adjustment </a:t>
            </a:r>
          </a:p>
          <a:p>
            <a:r>
              <a:rPr lang="en-US" dirty="0">
                <a:solidFill>
                  <a:srgbClr val="7030A0"/>
                </a:solidFill>
              </a:rPr>
              <a:t>For Court Conditions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994D88-90AB-72A1-535C-B01F06F563F7}"/>
              </a:ext>
            </a:extLst>
          </p:cNvPr>
          <p:cNvCxnSpPr>
            <a:cxnSpLocks/>
          </p:cNvCxnSpPr>
          <p:nvPr/>
        </p:nvCxnSpPr>
        <p:spPr>
          <a:xfrm rot="5400000">
            <a:off x="9707144" y="4225786"/>
            <a:ext cx="1280160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D9275E-1CD0-80D1-DC70-7BCE5A18A18A}"/>
              </a:ext>
            </a:extLst>
          </p:cNvPr>
          <p:cNvSpPr txBox="1"/>
          <p:nvPr/>
        </p:nvSpPr>
        <p:spPr>
          <a:xfrm>
            <a:off x="6929539" y="4049019"/>
            <a:ext cx="328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Value –  Opponent Value</a:t>
            </a:r>
          </a:p>
          <a:p>
            <a:r>
              <a:rPr lang="en-US" dirty="0"/>
              <a:t>   (Players in Predicted Match)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18B97C-E985-D9BE-B2AB-8C933BC0F856}"/>
              </a:ext>
            </a:extLst>
          </p:cNvPr>
          <p:cNvSpPr txBox="1"/>
          <p:nvPr/>
        </p:nvSpPr>
        <p:spPr>
          <a:xfrm>
            <a:off x="8945853" y="4836518"/>
            <a:ext cx="281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“Differential” Feature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29910-E134-7C02-0EF6-07222B1F82FD}"/>
              </a:ext>
            </a:extLst>
          </p:cNvPr>
          <p:cNvSpPr txBox="1"/>
          <p:nvPr/>
        </p:nvSpPr>
        <p:spPr>
          <a:xfrm>
            <a:off x="7090707" y="1875762"/>
            <a:ext cx="448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Post Decay Time-Weighting Adjustments, Per</a:t>
            </a:r>
          </a:p>
          <a:p>
            <a:r>
              <a:rPr lang="en-US" i="1" dirty="0"/>
              <a:t>Predictive Feature</a:t>
            </a:r>
          </a:p>
        </p:txBody>
      </p:sp>
    </p:spTree>
    <p:extLst>
      <p:ext uri="{BB962C8B-B14F-4D97-AF65-F5344CB8AC3E}">
        <p14:creationId xmlns:p14="http://schemas.microsoft.com/office/powerpoint/2010/main" val="10867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-972757" y="3558967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6AECF-9838-B530-0DAC-0254AB7A9A36}"/>
              </a:ext>
            </a:extLst>
          </p:cNvPr>
          <p:cNvSpPr txBox="1"/>
          <p:nvPr/>
        </p:nvSpPr>
        <p:spPr>
          <a:xfrm>
            <a:off x="0" y="6393118"/>
            <a:ext cx="1205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This model iteration included data from 2015-2019 (data from 2009-2014 were also used to accrue predictive stats and features prior to modeling stage). A minimum threshold for previous matches (20) played by both players in a given match being predicted (specific to surface predicted match is on) was also applied. These filters will be discussed later in the presentation.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05ECC-4673-23F7-740E-808DC54883A0}"/>
              </a:ext>
            </a:extLst>
          </p:cNvPr>
          <p:cNvSpPr txBox="1"/>
          <p:nvPr/>
        </p:nvSpPr>
        <p:spPr>
          <a:xfrm>
            <a:off x="2313000" y="1628716"/>
            <a:ext cx="2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50C8D-86BA-9C4D-269B-501B751F5F6C}"/>
              </a:ext>
            </a:extLst>
          </p:cNvPr>
          <p:cNvSpPr txBox="1"/>
          <p:nvPr/>
        </p:nvSpPr>
        <p:spPr>
          <a:xfrm>
            <a:off x="8057255" y="1628716"/>
            <a:ext cx="221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60000"/>
                </a:solidFill>
              </a:rPr>
              <a:t>Clay </a:t>
            </a:r>
            <a:r>
              <a:rPr lang="en-US" sz="1800" b="1" dirty="0">
                <a:solidFill>
                  <a:srgbClr val="860000"/>
                </a:solidFill>
              </a:rPr>
              <a:t>Court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BC7A4-DFBC-E45B-5F61-F574C33ED817}"/>
              </a:ext>
            </a:extLst>
          </p:cNvPr>
          <p:cNvSpPr txBox="1"/>
          <p:nvPr/>
        </p:nvSpPr>
        <p:spPr>
          <a:xfrm>
            <a:off x="4183031" y="5895272"/>
            <a:ext cx="41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Set Included in Model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DE1B4-9A6B-047E-60C5-4E3DC75D6D12}"/>
              </a:ext>
            </a:extLst>
          </p:cNvPr>
          <p:cNvSpPr txBox="1"/>
          <p:nvPr/>
        </p:nvSpPr>
        <p:spPr>
          <a:xfrm>
            <a:off x="620516" y="5418237"/>
            <a:ext cx="131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</a:t>
            </a:r>
            <a:r>
              <a:rPr lang="en-US" sz="1300" dirty="0"/>
              <a:t>Closing IWPs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9264-9FC8-15E0-254D-1F085C90222B}"/>
              </a:ext>
            </a:extLst>
          </p:cNvPr>
          <p:cNvSpPr txBox="1"/>
          <p:nvPr/>
        </p:nvSpPr>
        <p:spPr>
          <a:xfrm>
            <a:off x="1635145" y="5433626"/>
            <a:ext cx="1430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Opening IWPs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6167B-10E5-BC07-F76E-1A63E5ECA888}"/>
              </a:ext>
            </a:extLst>
          </p:cNvPr>
          <p:cNvSpPr txBox="1"/>
          <p:nvPr/>
        </p:nvSpPr>
        <p:spPr>
          <a:xfrm>
            <a:off x="2849429" y="5428038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Full Set</a:t>
            </a:r>
          </a:p>
          <a:p>
            <a:pPr algn="ctr"/>
            <a:r>
              <a:rPr lang="en-US" sz="1400" b="1" dirty="0"/>
              <a:t>(No IWPs)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1DA5C-A9C0-9B13-79B8-B25E34B00C66}"/>
              </a:ext>
            </a:extLst>
          </p:cNvPr>
          <p:cNvSpPr txBox="1"/>
          <p:nvPr/>
        </p:nvSpPr>
        <p:spPr>
          <a:xfrm>
            <a:off x="3665427" y="5438111"/>
            <a:ext cx="1430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Rankings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48E9D-41EA-322F-93A2-1EE5AD16CFA2}"/>
              </a:ext>
            </a:extLst>
          </p:cNvPr>
          <p:cNvSpPr txBox="1"/>
          <p:nvPr/>
        </p:nvSpPr>
        <p:spPr>
          <a:xfrm>
            <a:off x="5030386" y="5438111"/>
            <a:ext cx="8581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Dummy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268C9-B6E2-7FDE-56E0-3A134BC2A4BE}"/>
              </a:ext>
            </a:extLst>
          </p:cNvPr>
          <p:cNvSpPr txBox="1"/>
          <p:nvPr/>
        </p:nvSpPr>
        <p:spPr>
          <a:xfrm>
            <a:off x="6451036" y="5418237"/>
            <a:ext cx="131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</a:t>
            </a:r>
            <a:r>
              <a:rPr lang="en-US" sz="1300" dirty="0"/>
              <a:t>Closing IWPs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00B22-0CDC-0A47-1D67-F073ED56A9EE}"/>
              </a:ext>
            </a:extLst>
          </p:cNvPr>
          <p:cNvSpPr txBox="1"/>
          <p:nvPr/>
        </p:nvSpPr>
        <p:spPr>
          <a:xfrm>
            <a:off x="7428341" y="5433626"/>
            <a:ext cx="1430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Opening IWPs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A6B2B-833B-EB82-B135-F93B02221609}"/>
              </a:ext>
            </a:extLst>
          </p:cNvPr>
          <p:cNvSpPr txBox="1"/>
          <p:nvPr/>
        </p:nvSpPr>
        <p:spPr>
          <a:xfrm>
            <a:off x="8633294" y="5428038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Full Set</a:t>
            </a:r>
          </a:p>
          <a:p>
            <a:pPr algn="ctr"/>
            <a:r>
              <a:rPr lang="en-US" sz="1400" b="1" dirty="0"/>
              <a:t>(No IWPs)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8C626-C5C1-E745-72E0-A1203F29F583}"/>
              </a:ext>
            </a:extLst>
          </p:cNvPr>
          <p:cNvSpPr txBox="1"/>
          <p:nvPr/>
        </p:nvSpPr>
        <p:spPr>
          <a:xfrm>
            <a:off x="9467954" y="5438111"/>
            <a:ext cx="14303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Rankings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F514D4-B37A-4C97-8F31-965A8BDEA375}"/>
              </a:ext>
            </a:extLst>
          </p:cNvPr>
          <p:cNvSpPr txBox="1"/>
          <p:nvPr/>
        </p:nvSpPr>
        <p:spPr>
          <a:xfrm>
            <a:off x="10776927" y="5438111"/>
            <a:ext cx="8581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  Dummy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E8B3E8-EA93-EECE-E01B-D524B77C0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5" b="13358"/>
          <a:stretch/>
        </p:blipFill>
        <p:spPr bwMode="auto">
          <a:xfrm>
            <a:off x="772697" y="1933414"/>
            <a:ext cx="5402137" cy="35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1ED8D56-C9A0-49AE-DB73-3CAA9D654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9" b="13646"/>
          <a:stretch/>
        </p:blipFill>
        <p:spPr bwMode="auto">
          <a:xfrm>
            <a:off x="6512626" y="1924083"/>
            <a:ext cx="5407236" cy="35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5DD19-A2DA-025D-251E-8C6CB965B4C8}"/>
              </a:ext>
            </a:extLst>
          </p:cNvPr>
          <p:cNvSpPr txBox="1"/>
          <p:nvPr/>
        </p:nvSpPr>
        <p:spPr>
          <a:xfrm>
            <a:off x="425574" y="306038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05F89-CA5E-0B32-B28F-F3CC74F790F4}"/>
              </a:ext>
            </a:extLst>
          </p:cNvPr>
          <p:cNvSpPr txBox="1"/>
          <p:nvPr/>
        </p:nvSpPr>
        <p:spPr>
          <a:xfrm>
            <a:off x="413125" y="497876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89551-617D-A1C0-E52C-412743C25CC2}"/>
              </a:ext>
            </a:extLst>
          </p:cNvPr>
          <p:cNvSpPr txBox="1"/>
          <p:nvPr/>
        </p:nvSpPr>
        <p:spPr>
          <a:xfrm>
            <a:off x="413125" y="450242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6E2DE-90DB-E3B6-7216-0B6A4B0A442A}"/>
              </a:ext>
            </a:extLst>
          </p:cNvPr>
          <p:cNvSpPr txBox="1"/>
          <p:nvPr/>
        </p:nvSpPr>
        <p:spPr>
          <a:xfrm>
            <a:off x="425574" y="25833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87EC4-4967-BC18-B5DC-9C4DB02D4962}"/>
              </a:ext>
            </a:extLst>
          </p:cNvPr>
          <p:cNvSpPr txBox="1"/>
          <p:nvPr/>
        </p:nvSpPr>
        <p:spPr>
          <a:xfrm>
            <a:off x="413125" y="353789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7C94A-CA18-D0E7-4EF1-609540128FF9}"/>
              </a:ext>
            </a:extLst>
          </p:cNvPr>
          <p:cNvSpPr txBox="1"/>
          <p:nvPr/>
        </p:nvSpPr>
        <p:spPr>
          <a:xfrm>
            <a:off x="410638" y="40224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4870D-C685-D95E-8C12-17192C93CFD5}"/>
              </a:ext>
            </a:extLst>
          </p:cNvPr>
          <p:cNvSpPr txBox="1"/>
          <p:nvPr/>
        </p:nvSpPr>
        <p:spPr>
          <a:xfrm>
            <a:off x="425574" y="211088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68E8A-A8A5-75FD-69C4-0576A3C2FEA5}"/>
              </a:ext>
            </a:extLst>
          </p:cNvPr>
          <p:cNvSpPr txBox="1"/>
          <p:nvPr/>
        </p:nvSpPr>
        <p:spPr>
          <a:xfrm>
            <a:off x="6145296" y="306038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14DD0-68DF-3498-318C-3C3B60FA1BCA}"/>
              </a:ext>
            </a:extLst>
          </p:cNvPr>
          <p:cNvSpPr txBox="1"/>
          <p:nvPr/>
        </p:nvSpPr>
        <p:spPr>
          <a:xfrm>
            <a:off x="6132847" y="497876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03E4D-1793-573A-B655-757DC4117FE9}"/>
              </a:ext>
            </a:extLst>
          </p:cNvPr>
          <p:cNvSpPr txBox="1"/>
          <p:nvPr/>
        </p:nvSpPr>
        <p:spPr>
          <a:xfrm>
            <a:off x="6132847" y="450242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344E1-17B7-B108-2AE0-1FF1BFBC5D5A}"/>
              </a:ext>
            </a:extLst>
          </p:cNvPr>
          <p:cNvSpPr txBox="1"/>
          <p:nvPr/>
        </p:nvSpPr>
        <p:spPr>
          <a:xfrm>
            <a:off x="6145296" y="25833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445AE-6601-42B4-453B-578D74685803}"/>
              </a:ext>
            </a:extLst>
          </p:cNvPr>
          <p:cNvSpPr txBox="1"/>
          <p:nvPr/>
        </p:nvSpPr>
        <p:spPr>
          <a:xfrm>
            <a:off x="6132847" y="353789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9571-44FB-A41F-E5E0-D7FCFB7161F2}"/>
              </a:ext>
            </a:extLst>
          </p:cNvPr>
          <p:cNvSpPr txBox="1"/>
          <p:nvPr/>
        </p:nvSpPr>
        <p:spPr>
          <a:xfrm>
            <a:off x="6130360" y="40224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6DED0-6596-D2AB-C585-61B189C11366}"/>
              </a:ext>
            </a:extLst>
          </p:cNvPr>
          <p:cNvSpPr txBox="1"/>
          <p:nvPr/>
        </p:nvSpPr>
        <p:spPr>
          <a:xfrm>
            <a:off x="6145296" y="211088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-933997" y="3107869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8C9CA-EF05-DA2B-650A-7B702E9B5833}"/>
              </a:ext>
            </a:extLst>
          </p:cNvPr>
          <p:cNvSpPr txBox="1"/>
          <p:nvPr/>
        </p:nvSpPr>
        <p:spPr>
          <a:xfrm>
            <a:off x="4061844" y="5625348"/>
            <a:ext cx="41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Surface(s) Included in Model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9C0F75-15D9-31E8-E31B-A15DC1163CB4}"/>
              </a:ext>
            </a:extLst>
          </p:cNvPr>
          <p:cNvSpPr txBox="1"/>
          <p:nvPr/>
        </p:nvSpPr>
        <p:spPr>
          <a:xfrm>
            <a:off x="1093841" y="5048693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Hard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9AAF0C-69F4-9278-1DBC-2290494A6FD9}"/>
              </a:ext>
            </a:extLst>
          </p:cNvPr>
          <p:cNvSpPr txBox="1"/>
          <p:nvPr/>
        </p:nvSpPr>
        <p:spPr>
          <a:xfrm>
            <a:off x="2804543" y="5048693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A1FCD-52B5-3AE8-5976-8CD463EE288A}"/>
              </a:ext>
            </a:extLst>
          </p:cNvPr>
          <p:cNvSpPr txBox="1"/>
          <p:nvPr/>
        </p:nvSpPr>
        <p:spPr>
          <a:xfrm>
            <a:off x="4429681" y="5048693"/>
            <a:ext cx="139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Hard + Clay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98E6D-1613-51AA-43D5-2EA80E11BDCF}"/>
              </a:ext>
            </a:extLst>
          </p:cNvPr>
          <p:cNvSpPr txBox="1"/>
          <p:nvPr/>
        </p:nvSpPr>
        <p:spPr>
          <a:xfrm>
            <a:off x="2244501" y="1219635"/>
            <a:ext cx="2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Sample Per Surface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E6E6DF-5B87-96AF-5BF5-5DF2D2E05A40}"/>
              </a:ext>
            </a:extLst>
          </p:cNvPr>
          <p:cNvSpPr txBox="1"/>
          <p:nvPr/>
        </p:nvSpPr>
        <p:spPr>
          <a:xfrm>
            <a:off x="7951659" y="1219635"/>
            <a:ext cx="28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Equal Samples Per 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5453A-9ADB-CC0C-780F-6DD5007B9B84}"/>
              </a:ext>
            </a:extLst>
          </p:cNvPr>
          <p:cNvSpPr txBox="1"/>
          <p:nvPr/>
        </p:nvSpPr>
        <p:spPr>
          <a:xfrm>
            <a:off x="6856637" y="5048693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Hard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83B1B-83D4-4EE1-FF52-05C2DF16C47B}"/>
              </a:ext>
            </a:extLst>
          </p:cNvPr>
          <p:cNvSpPr txBox="1"/>
          <p:nvPr/>
        </p:nvSpPr>
        <p:spPr>
          <a:xfrm>
            <a:off x="8586001" y="5048693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439DA-68AB-B590-9AB1-3D00862D95DE}"/>
              </a:ext>
            </a:extLst>
          </p:cNvPr>
          <p:cNvSpPr txBox="1"/>
          <p:nvPr/>
        </p:nvSpPr>
        <p:spPr>
          <a:xfrm>
            <a:off x="10220470" y="5048693"/>
            <a:ext cx="139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Hard + Clay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6D9C3-1A53-B8F1-9F85-A264C1BB73BB}"/>
              </a:ext>
            </a:extLst>
          </p:cNvPr>
          <p:cNvSpPr txBox="1"/>
          <p:nvPr/>
        </p:nvSpPr>
        <p:spPr>
          <a:xfrm>
            <a:off x="152400" y="6545518"/>
            <a:ext cx="1205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For the equal samples analysis “Hard” and “Hard + Clay” court models, 25 modeling iterations with different random subsets of Hard Court rows were averaged. 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5F1E95-63AB-0A53-70B3-E3B9CBB4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1185" b="12795"/>
          <a:stretch/>
        </p:blipFill>
        <p:spPr bwMode="auto">
          <a:xfrm>
            <a:off x="802433" y="1501058"/>
            <a:ext cx="5406382" cy="35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A77CF5B-BFD2-F231-E968-EC83DC0EA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t="1647" b="13222"/>
          <a:stretch/>
        </p:blipFill>
        <p:spPr bwMode="auto">
          <a:xfrm>
            <a:off x="6537583" y="1501058"/>
            <a:ext cx="5471308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02D1C-89DD-8C74-6FF0-301D3F28CD6F}"/>
              </a:ext>
            </a:extLst>
          </p:cNvPr>
          <p:cNvSpPr txBox="1"/>
          <p:nvPr/>
        </p:nvSpPr>
        <p:spPr>
          <a:xfrm>
            <a:off x="1415291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(5494)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1791E-DE57-BCEA-7633-0925C427DF83}"/>
              </a:ext>
            </a:extLst>
          </p:cNvPr>
          <p:cNvSpPr txBox="1"/>
          <p:nvPr/>
        </p:nvSpPr>
        <p:spPr>
          <a:xfrm>
            <a:off x="46635" y="5102858"/>
            <a:ext cx="90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i="1" dirty="0"/>
          </a:p>
          <a:p>
            <a:r>
              <a:rPr lang="en-US" sz="1600" i="1" dirty="0"/>
              <a:t>Match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F76D2-ABB2-82A3-2A80-3539FB03CB8E}"/>
              </a:ext>
            </a:extLst>
          </p:cNvPr>
          <p:cNvSpPr txBox="1"/>
          <p:nvPr/>
        </p:nvSpPr>
        <p:spPr>
          <a:xfrm>
            <a:off x="3148233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(2265)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7180-D0A7-CC2D-36A4-CB4B1163F44A}"/>
              </a:ext>
            </a:extLst>
          </p:cNvPr>
          <p:cNvSpPr txBox="1"/>
          <p:nvPr/>
        </p:nvSpPr>
        <p:spPr>
          <a:xfrm>
            <a:off x="4873315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(7759)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5B343-7752-02D8-E3FE-7D1B2E5A64F3}"/>
              </a:ext>
            </a:extLst>
          </p:cNvPr>
          <p:cNvSpPr txBox="1"/>
          <p:nvPr/>
        </p:nvSpPr>
        <p:spPr>
          <a:xfrm>
            <a:off x="7175388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</a:t>
            </a:r>
            <a:r>
              <a:rPr lang="en-US" sz="1600" i="1" dirty="0">
                <a:solidFill>
                  <a:srgbClr val="FF0000"/>
                </a:solidFill>
              </a:rPr>
              <a:t>2265</a:t>
            </a:r>
            <a:r>
              <a:rPr lang="en-US" sz="1600" i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83B58-3BAB-AD1C-450E-62C42C240B8E}"/>
              </a:ext>
            </a:extLst>
          </p:cNvPr>
          <p:cNvSpPr txBox="1"/>
          <p:nvPr/>
        </p:nvSpPr>
        <p:spPr>
          <a:xfrm>
            <a:off x="8926992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(2265)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6DC51-642D-D1B1-2FA2-3C1CCE31D8BB}"/>
              </a:ext>
            </a:extLst>
          </p:cNvPr>
          <p:cNvSpPr txBox="1"/>
          <p:nvPr/>
        </p:nvSpPr>
        <p:spPr>
          <a:xfrm>
            <a:off x="10661405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</a:t>
            </a:r>
            <a:r>
              <a:rPr lang="en-US" sz="1600" i="1" dirty="0">
                <a:solidFill>
                  <a:srgbClr val="FF0000"/>
                </a:solidFill>
              </a:rPr>
              <a:t>4530</a:t>
            </a:r>
            <a:r>
              <a:rPr lang="en-US" sz="1600" i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70CB8-0551-139D-2CBC-08712E8E1DD4}"/>
              </a:ext>
            </a:extLst>
          </p:cNvPr>
          <p:cNvSpPr txBox="1"/>
          <p:nvPr/>
        </p:nvSpPr>
        <p:spPr>
          <a:xfrm>
            <a:off x="465582" y="146818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E3BFB-46E6-6108-F090-6F36CE78188D}"/>
              </a:ext>
            </a:extLst>
          </p:cNvPr>
          <p:cNvSpPr txBox="1"/>
          <p:nvPr/>
        </p:nvSpPr>
        <p:spPr>
          <a:xfrm>
            <a:off x="462464" y="445025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88501-6B9E-15B4-43D6-B919208BD61B}"/>
              </a:ext>
            </a:extLst>
          </p:cNvPr>
          <p:cNvSpPr txBox="1"/>
          <p:nvPr/>
        </p:nvSpPr>
        <p:spPr>
          <a:xfrm>
            <a:off x="453133" y="372198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A1113-3334-9BF5-4A97-22BC17F97803}"/>
              </a:ext>
            </a:extLst>
          </p:cNvPr>
          <p:cNvSpPr txBox="1"/>
          <p:nvPr/>
        </p:nvSpPr>
        <p:spPr>
          <a:xfrm>
            <a:off x="453133" y="221628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A9346-A668-7AA0-F267-76445B702C02}"/>
              </a:ext>
            </a:extLst>
          </p:cNvPr>
          <p:cNvSpPr txBox="1"/>
          <p:nvPr/>
        </p:nvSpPr>
        <p:spPr>
          <a:xfrm>
            <a:off x="450646" y="296210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E2E1D-9ED9-CA20-C4F6-E5BF161F340B}"/>
              </a:ext>
            </a:extLst>
          </p:cNvPr>
          <p:cNvSpPr txBox="1"/>
          <p:nvPr/>
        </p:nvSpPr>
        <p:spPr>
          <a:xfrm>
            <a:off x="6207543" y="144019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C974E-E739-2ECB-51D7-AE2A2842361B}"/>
              </a:ext>
            </a:extLst>
          </p:cNvPr>
          <p:cNvSpPr txBox="1"/>
          <p:nvPr/>
        </p:nvSpPr>
        <p:spPr>
          <a:xfrm>
            <a:off x="6204425" y="446891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17C0B-A096-DEEA-4BCD-A34DDBBBC6B8}"/>
              </a:ext>
            </a:extLst>
          </p:cNvPr>
          <p:cNvSpPr txBox="1"/>
          <p:nvPr/>
        </p:nvSpPr>
        <p:spPr>
          <a:xfrm>
            <a:off x="6195094" y="373131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55561-5681-57EE-4374-17E1D27B8369}"/>
              </a:ext>
            </a:extLst>
          </p:cNvPr>
          <p:cNvSpPr txBox="1"/>
          <p:nvPr/>
        </p:nvSpPr>
        <p:spPr>
          <a:xfrm>
            <a:off x="6195094" y="22069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D3F16-C2F7-8A58-9B93-B0EA32EB4518}"/>
              </a:ext>
            </a:extLst>
          </p:cNvPr>
          <p:cNvSpPr txBox="1"/>
          <p:nvPr/>
        </p:nvSpPr>
        <p:spPr>
          <a:xfrm>
            <a:off x="6192607" y="296210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385147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9A704-12FE-5EE8-9E24-8B117C937AF4}"/>
              </a:ext>
            </a:extLst>
          </p:cNvPr>
          <p:cNvSpPr txBox="1"/>
          <p:nvPr/>
        </p:nvSpPr>
        <p:spPr>
          <a:xfrm rot="16200000">
            <a:off x="-1018840" y="3107869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B21-7E37-1DB0-892F-4A61CDD8B6D3}"/>
              </a:ext>
            </a:extLst>
          </p:cNvPr>
          <p:cNvSpPr txBox="1"/>
          <p:nvPr/>
        </p:nvSpPr>
        <p:spPr>
          <a:xfrm>
            <a:off x="4220467" y="5886607"/>
            <a:ext cx="411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Matches Included in Model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4014-A10D-BE63-46FB-8E2C36BED262}"/>
              </a:ext>
            </a:extLst>
          </p:cNvPr>
          <p:cNvSpPr txBox="1"/>
          <p:nvPr/>
        </p:nvSpPr>
        <p:spPr>
          <a:xfrm>
            <a:off x="801104" y="5048693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Matches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D1B6A-9746-3C24-753B-69CB98BC52CE}"/>
              </a:ext>
            </a:extLst>
          </p:cNvPr>
          <p:cNvSpPr txBox="1"/>
          <p:nvPr/>
        </p:nvSpPr>
        <p:spPr>
          <a:xfrm>
            <a:off x="2405750" y="5048693"/>
            <a:ext cx="21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Best of 3 (non-GS)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B6F63-28CD-C82B-69E0-A207BA16E1B2}"/>
              </a:ext>
            </a:extLst>
          </p:cNvPr>
          <p:cNvSpPr txBox="1"/>
          <p:nvPr/>
        </p:nvSpPr>
        <p:spPr>
          <a:xfrm>
            <a:off x="4505097" y="5048693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Best of 5 (GS)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2A218-8A26-4C4B-230B-39FB83F80369}"/>
              </a:ext>
            </a:extLst>
          </p:cNvPr>
          <p:cNvSpPr txBox="1"/>
          <p:nvPr/>
        </p:nvSpPr>
        <p:spPr>
          <a:xfrm>
            <a:off x="2469344" y="1163649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362C1-9876-0F11-97B8-B5DB9FF43263}"/>
              </a:ext>
            </a:extLst>
          </p:cNvPr>
          <p:cNvSpPr txBox="1"/>
          <p:nvPr/>
        </p:nvSpPr>
        <p:spPr>
          <a:xfrm>
            <a:off x="8476674" y="1163649"/>
            <a:ext cx="192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Clay Court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E1352-C15A-CC60-E500-A5BDC2A91FEE}"/>
              </a:ext>
            </a:extLst>
          </p:cNvPr>
          <p:cNvSpPr txBox="1"/>
          <p:nvPr/>
        </p:nvSpPr>
        <p:spPr>
          <a:xfrm>
            <a:off x="1415291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(9710)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92DF6-7393-B1ED-E42D-6FBE377264C0}"/>
              </a:ext>
            </a:extLst>
          </p:cNvPr>
          <p:cNvSpPr txBox="1"/>
          <p:nvPr/>
        </p:nvSpPr>
        <p:spPr>
          <a:xfrm>
            <a:off x="3186229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(8143)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1978B-5757-8B6A-A931-79E00C2C811A}"/>
              </a:ext>
            </a:extLst>
          </p:cNvPr>
          <p:cNvSpPr txBox="1"/>
          <p:nvPr/>
        </p:nvSpPr>
        <p:spPr>
          <a:xfrm>
            <a:off x="4995866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(1567)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87CB0-B04E-09E5-AFEC-0248C9E7BEDF}"/>
              </a:ext>
            </a:extLst>
          </p:cNvPr>
          <p:cNvSpPr txBox="1"/>
          <p:nvPr/>
        </p:nvSpPr>
        <p:spPr>
          <a:xfrm>
            <a:off x="7316793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(3952)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5DE07-07F9-8EC5-1599-62667EE29317}"/>
              </a:ext>
            </a:extLst>
          </p:cNvPr>
          <p:cNvSpPr txBox="1"/>
          <p:nvPr/>
        </p:nvSpPr>
        <p:spPr>
          <a:xfrm>
            <a:off x="9087251" y="534681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(3329)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1C802-3342-3156-DB96-57EACEBA452A}"/>
              </a:ext>
            </a:extLst>
          </p:cNvPr>
          <p:cNvSpPr txBox="1"/>
          <p:nvPr/>
        </p:nvSpPr>
        <p:spPr>
          <a:xfrm>
            <a:off x="10905835" y="534681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C4CCB-2C28-0C63-8AD8-40914D6E5231}"/>
              </a:ext>
            </a:extLst>
          </p:cNvPr>
          <p:cNvSpPr txBox="1"/>
          <p:nvPr/>
        </p:nvSpPr>
        <p:spPr>
          <a:xfrm>
            <a:off x="461104" y="181053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B66D0-8962-3CA6-3653-17F62D2232C5}"/>
              </a:ext>
            </a:extLst>
          </p:cNvPr>
          <p:cNvSpPr txBox="1"/>
          <p:nvPr/>
        </p:nvSpPr>
        <p:spPr>
          <a:xfrm>
            <a:off x="369685" y="22383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2D8BD-7D3C-83B4-242B-176B7DC9886B}"/>
              </a:ext>
            </a:extLst>
          </p:cNvPr>
          <p:cNvSpPr txBox="1"/>
          <p:nvPr/>
        </p:nvSpPr>
        <p:spPr>
          <a:xfrm>
            <a:off x="369685" y="309550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34E56-6138-B6A5-2DA5-42C1043E0448}"/>
              </a:ext>
            </a:extLst>
          </p:cNvPr>
          <p:cNvSpPr txBox="1"/>
          <p:nvPr/>
        </p:nvSpPr>
        <p:spPr>
          <a:xfrm>
            <a:off x="369685" y="395808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20FB6-BC13-7907-DC7D-C6C723684E56}"/>
              </a:ext>
            </a:extLst>
          </p:cNvPr>
          <p:cNvSpPr txBox="1"/>
          <p:nvPr/>
        </p:nvSpPr>
        <p:spPr>
          <a:xfrm>
            <a:off x="369685" y="483040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88977-6B1B-C6CA-A526-6862795C2C77}"/>
              </a:ext>
            </a:extLst>
          </p:cNvPr>
          <p:cNvSpPr txBox="1"/>
          <p:nvPr/>
        </p:nvSpPr>
        <p:spPr>
          <a:xfrm>
            <a:off x="450339" y="266620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1AE57-DB54-CC88-EFBB-09C69E6208D0}"/>
              </a:ext>
            </a:extLst>
          </p:cNvPr>
          <p:cNvSpPr txBox="1"/>
          <p:nvPr/>
        </p:nvSpPr>
        <p:spPr>
          <a:xfrm>
            <a:off x="448655" y="440713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010E1-D84C-EE98-FF4C-3050DBE09E4D}"/>
              </a:ext>
            </a:extLst>
          </p:cNvPr>
          <p:cNvSpPr txBox="1"/>
          <p:nvPr/>
        </p:nvSpPr>
        <p:spPr>
          <a:xfrm>
            <a:off x="448655" y="35370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C2F5C-C9BD-18CB-32F2-B018D245ED0F}"/>
              </a:ext>
            </a:extLst>
          </p:cNvPr>
          <p:cNvSpPr txBox="1"/>
          <p:nvPr/>
        </p:nvSpPr>
        <p:spPr>
          <a:xfrm>
            <a:off x="6717693" y="5031495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Matches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833A6-6C49-CAF5-18B3-3ABD6132FB12}"/>
              </a:ext>
            </a:extLst>
          </p:cNvPr>
          <p:cNvSpPr txBox="1"/>
          <p:nvPr/>
        </p:nvSpPr>
        <p:spPr>
          <a:xfrm>
            <a:off x="8262025" y="5031495"/>
            <a:ext cx="21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Best of 3 (non-GS)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8A4CFE-72C6-08BB-8B02-4EB3B72807B3}"/>
              </a:ext>
            </a:extLst>
          </p:cNvPr>
          <p:cNvSpPr txBox="1"/>
          <p:nvPr/>
        </p:nvSpPr>
        <p:spPr>
          <a:xfrm>
            <a:off x="10342518" y="5031495"/>
            <a:ext cx="165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Best of 5 (GS)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53A61A6-1AEB-5AF4-599D-F9800E9DE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2342" b="11577"/>
          <a:stretch/>
        </p:blipFill>
        <p:spPr bwMode="auto">
          <a:xfrm>
            <a:off x="793716" y="1462037"/>
            <a:ext cx="556086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6D8B4A-25B1-EFCC-0E8D-DEBCDD39B07B}"/>
              </a:ext>
            </a:extLst>
          </p:cNvPr>
          <p:cNvSpPr txBox="1"/>
          <p:nvPr/>
        </p:nvSpPr>
        <p:spPr>
          <a:xfrm>
            <a:off x="377568" y="136490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6.25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888A58F-4AAD-FBA9-51FA-98E7D053D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5" t="2246" r="622" b="11379"/>
          <a:stretch/>
        </p:blipFill>
        <p:spPr bwMode="auto">
          <a:xfrm>
            <a:off x="6712826" y="1457173"/>
            <a:ext cx="5454879" cy="36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3F8CCC0-9E98-0ADB-03E3-7A400D5F28A3}"/>
              </a:ext>
            </a:extLst>
          </p:cNvPr>
          <p:cNvSpPr txBox="1"/>
          <p:nvPr/>
        </p:nvSpPr>
        <p:spPr>
          <a:xfrm>
            <a:off x="6351809" y="181053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04084-E283-B103-5C97-8E9E984EAFED}"/>
              </a:ext>
            </a:extLst>
          </p:cNvPr>
          <p:cNvSpPr txBox="1"/>
          <p:nvPr/>
        </p:nvSpPr>
        <p:spPr>
          <a:xfrm>
            <a:off x="6260390" y="223836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F38507-687A-06FF-A882-9A840E81588D}"/>
              </a:ext>
            </a:extLst>
          </p:cNvPr>
          <p:cNvSpPr txBox="1"/>
          <p:nvPr/>
        </p:nvSpPr>
        <p:spPr>
          <a:xfrm>
            <a:off x="6260390" y="309550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3517E-81F6-C3D0-A9F1-10F699CDF7A8}"/>
              </a:ext>
            </a:extLst>
          </p:cNvPr>
          <p:cNvSpPr txBox="1"/>
          <p:nvPr/>
        </p:nvSpPr>
        <p:spPr>
          <a:xfrm>
            <a:off x="6260390" y="395808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4.75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87CA7-9E36-7444-D0B8-863A77BD954D}"/>
              </a:ext>
            </a:extLst>
          </p:cNvPr>
          <p:cNvSpPr txBox="1"/>
          <p:nvPr/>
        </p:nvSpPr>
        <p:spPr>
          <a:xfrm>
            <a:off x="6260390" y="483040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8ADF19-7C7C-C271-D823-52F028E74DE5}"/>
              </a:ext>
            </a:extLst>
          </p:cNvPr>
          <p:cNvSpPr txBox="1"/>
          <p:nvPr/>
        </p:nvSpPr>
        <p:spPr>
          <a:xfrm>
            <a:off x="6341044" y="266620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0AF701-2852-56BD-0462-469C07781346}"/>
              </a:ext>
            </a:extLst>
          </p:cNvPr>
          <p:cNvSpPr txBox="1"/>
          <p:nvPr/>
        </p:nvSpPr>
        <p:spPr>
          <a:xfrm>
            <a:off x="6339360" y="440713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95BF16-5E1C-C49A-951A-F988DE97F94E}"/>
              </a:ext>
            </a:extLst>
          </p:cNvPr>
          <p:cNvSpPr txBox="1"/>
          <p:nvPr/>
        </p:nvSpPr>
        <p:spPr>
          <a:xfrm>
            <a:off x="6339360" y="35370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A46C21-68FE-5CF5-1A3E-4309675C9D4B}"/>
              </a:ext>
            </a:extLst>
          </p:cNvPr>
          <p:cNvSpPr txBox="1"/>
          <p:nvPr/>
        </p:nvSpPr>
        <p:spPr>
          <a:xfrm>
            <a:off x="6268273" y="136490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4CB533-9755-5D42-25E8-A32DE4071761}"/>
              </a:ext>
            </a:extLst>
          </p:cNvPr>
          <p:cNvSpPr txBox="1"/>
          <p:nvPr/>
        </p:nvSpPr>
        <p:spPr>
          <a:xfrm>
            <a:off x="46635" y="5102858"/>
            <a:ext cx="90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i="1" dirty="0"/>
          </a:p>
          <a:p>
            <a:r>
              <a:rPr lang="en-US" sz="1600" i="1" dirty="0"/>
              <a:t>Match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04B959-C4BA-CF13-39A1-82535323C648}"/>
              </a:ext>
            </a:extLst>
          </p:cNvPr>
          <p:cNvSpPr txBox="1"/>
          <p:nvPr/>
        </p:nvSpPr>
        <p:spPr>
          <a:xfrm>
            <a:off x="1446551" y="561721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286CE7-40A3-719E-F581-3A7182DFC688}"/>
              </a:ext>
            </a:extLst>
          </p:cNvPr>
          <p:cNvSpPr txBox="1"/>
          <p:nvPr/>
        </p:nvSpPr>
        <p:spPr>
          <a:xfrm>
            <a:off x="23391" y="5630572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% Matches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88247E-3EDE-A4B2-BDA3-15633669DCF3}"/>
              </a:ext>
            </a:extLst>
          </p:cNvPr>
          <p:cNvSpPr txBox="1"/>
          <p:nvPr/>
        </p:nvSpPr>
        <p:spPr>
          <a:xfrm>
            <a:off x="3212678" y="559725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(83.9)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7A3F1-D33B-8DC6-560C-F6BE1443831A}"/>
              </a:ext>
            </a:extLst>
          </p:cNvPr>
          <p:cNvSpPr txBox="1"/>
          <p:nvPr/>
        </p:nvSpPr>
        <p:spPr>
          <a:xfrm>
            <a:off x="5022315" y="560122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(16.1)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412AC6-5578-FBBA-9B25-3D41D2A4F799}"/>
              </a:ext>
            </a:extLst>
          </p:cNvPr>
          <p:cNvSpPr txBox="1"/>
          <p:nvPr/>
        </p:nvSpPr>
        <p:spPr>
          <a:xfrm>
            <a:off x="7346606" y="561323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C93F82-B4C0-75CD-B465-25C39849FE7E}"/>
              </a:ext>
            </a:extLst>
          </p:cNvPr>
          <p:cNvSpPr txBox="1"/>
          <p:nvPr/>
        </p:nvSpPr>
        <p:spPr>
          <a:xfrm>
            <a:off x="9094071" y="559328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(84.2)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5A8822-B7F5-318F-A5BB-0624AA5407C6}"/>
              </a:ext>
            </a:extLst>
          </p:cNvPr>
          <p:cNvSpPr txBox="1"/>
          <p:nvPr/>
        </p:nvSpPr>
        <p:spPr>
          <a:xfrm>
            <a:off x="10885046" y="559725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(15.8)</a:t>
            </a:r>
          </a:p>
        </p:txBody>
      </p:sp>
    </p:spTree>
    <p:extLst>
      <p:ext uri="{BB962C8B-B14F-4D97-AF65-F5344CB8AC3E}">
        <p14:creationId xmlns:p14="http://schemas.microsoft.com/office/powerpoint/2010/main" val="419875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EDFB8-DFE4-8AA1-0AD5-44AFF140BFE3}"/>
              </a:ext>
            </a:extLst>
          </p:cNvPr>
          <p:cNvSpPr txBox="1"/>
          <p:nvPr/>
        </p:nvSpPr>
        <p:spPr>
          <a:xfrm>
            <a:off x="2521680" y="1253413"/>
            <a:ext cx="2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C7DD7-F621-B937-3517-D9CA9A83D2AA}"/>
              </a:ext>
            </a:extLst>
          </p:cNvPr>
          <p:cNvSpPr txBox="1"/>
          <p:nvPr/>
        </p:nvSpPr>
        <p:spPr>
          <a:xfrm rot="16200000">
            <a:off x="-914201" y="3244334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30A7F-F2ED-D402-0C60-5D02D1F26A6F}"/>
              </a:ext>
            </a:extLst>
          </p:cNvPr>
          <p:cNvSpPr txBox="1"/>
          <p:nvPr/>
        </p:nvSpPr>
        <p:spPr>
          <a:xfrm>
            <a:off x="3411397" y="5950699"/>
            <a:ext cx="54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Inclusion Cutoff For Opening to Closing IWP Movement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0948-E047-59CF-B823-2914A150CB9A}"/>
              </a:ext>
            </a:extLst>
          </p:cNvPr>
          <p:cNvSpPr txBox="1"/>
          <p:nvPr/>
        </p:nvSpPr>
        <p:spPr>
          <a:xfrm>
            <a:off x="616605" y="5060492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FD5FA-F6D2-7609-645B-46E0EE38B7BF}"/>
              </a:ext>
            </a:extLst>
          </p:cNvPr>
          <p:cNvSpPr txBox="1"/>
          <p:nvPr/>
        </p:nvSpPr>
        <p:spPr>
          <a:xfrm>
            <a:off x="1339737" y="5058348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&lt;7.5%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834D-954C-55DC-A0DA-32B2E0348ECD}"/>
              </a:ext>
            </a:extLst>
          </p:cNvPr>
          <p:cNvSpPr txBox="1"/>
          <p:nvPr/>
        </p:nvSpPr>
        <p:spPr>
          <a:xfrm>
            <a:off x="2093663" y="5047374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508B2-FEA7-A6F6-6B25-7D5700F51106}"/>
              </a:ext>
            </a:extLst>
          </p:cNvPr>
          <p:cNvSpPr txBox="1"/>
          <p:nvPr/>
        </p:nvSpPr>
        <p:spPr>
          <a:xfrm>
            <a:off x="4325595" y="5036400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&lt;2.5%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CA887-7749-73FC-D336-1459266AE239}"/>
              </a:ext>
            </a:extLst>
          </p:cNvPr>
          <p:cNvSpPr txBox="1"/>
          <p:nvPr/>
        </p:nvSpPr>
        <p:spPr>
          <a:xfrm>
            <a:off x="5091375" y="5035385"/>
            <a:ext cx="11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33E7A-0CBA-0D4D-58DD-48A8F9499CE0}"/>
              </a:ext>
            </a:extLst>
          </p:cNvPr>
          <p:cNvSpPr txBox="1"/>
          <p:nvPr/>
        </p:nvSpPr>
        <p:spPr>
          <a:xfrm>
            <a:off x="981111" y="562497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5853C-4D29-7837-FA25-5B3F1C449354}"/>
              </a:ext>
            </a:extLst>
          </p:cNvPr>
          <p:cNvSpPr txBox="1"/>
          <p:nvPr/>
        </p:nvSpPr>
        <p:spPr>
          <a:xfrm>
            <a:off x="-60359" y="5618628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% Matches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A4682-E249-058C-676F-9C6E90920BC9}"/>
              </a:ext>
            </a:extLst>
          </p:cNvPr>
          <p:cNvSpPr txBox="1"/>
          <p:nvPr/>
        </p:nvSpPr>
        <p:spPr>
          <a:xfrm>
            <a:off x="1678933" y="56215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(91.9)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2EC65-B80E-48BC-6897-7012DF17B0E7}"/>
              </a:ext>
            </a:extLst>
          </p:cNvPr>
          <p:cNvSpPr txBox="1"/>
          <p:nvPr/>
        </p:nvSpPr>
        <p:spPr>
          <a:xfrm>
            <a:off x="2411226" y="561862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(78.3)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FDC0C-C461-BF84-5BA6-85DA297CCF83}"/>
              </a:ext>
            </a:extLst>
          </p:cNvPr>
          <p:cNvSpPr txBox="1"/>
          <p:nvPr/>
        </p:nvSpPr>
        <p:spPr>
          <a:xfrm>
            <a:off x="4634105" y="560823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(47.5)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31473-7427-5A42-2F6E-EDCA4A237ACC}"/>
              </a:ext>
            </a:extLst>
          </p:cNvPr>
          <p:cNvSpPr txBox="1"/>
          <p:nvPr/>
        </p:nvSpPr>
        <p:spPr>
          <a:xfrm>
            <a:off x="5381347" y="560580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(38.6)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853B0-6541-C011-D0D9-D411B03434F9}"/>
              </a:ext>
            </a:extLst>
          </p:cNvPr>
          <p:cNvSpPr txBox="1"/>
          <p:nvPr/>
        </p:nvSpPr>
        <p:spPr>
          <a:xfrm>
            <a:off x="6625753" y="5624853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83634-0E20-B0A2-D4B3-AA8D2DD84168}"/>
              </a:ext>
            </a:extLst>
          </p:cNvPr>
          <p:cNvSpPr txBox="1"/>
          <p:nvPr/>
        </p:nvSpPr>
        <p:spPr>
          <a:xfrm>
            <a:off x="7325059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(90.3)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75EFBD-8799-C24C-1DE0-9186F7C7CB57}"/>
              </a:ext>
            </a:extLst>
          </p:cNvPr>
          <p:cNvSpPr txBox="1"/>
          <p:nvPr/>
        </p:nvSpPr>
        <p:spPr>
          <a:xfrm>
            <a:off x="8058104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(75.5)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8F8DD-3F12-7701-FF1C-8F078737CF26}"/>
              </a:ext>
            </a:extLst>
          </p:cNvPr>
          <p:cNvSpPr txBox="1"/>
          <p:nvPr/>
        </p:nvSpPr>
        <p:spPr>
          <a:xfrm>
            <a:off x="10271941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(47.0)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A7EE9-35DA-CB0A-4D2D-80F3B07E7F7A}"/>
              </a:ext>
            </a:extLst>
          </p:cNvPr>
          <p:cNvSpPr txBox="1"/>
          <p:nvPr/>
        </p:nvSpPr>
        <p:spPr>
          <a:xfrm>
            <a:off x="8293940" y="1247926"/>
            <a:ext cx="186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60000"/>
                </a:solidFill>
              </a:rPr>
              <a:t>Clay </a:t>
            </a:r>
            <a:r>
              <a:rPr lang="en-US" sz="1800" b="1" dirty="0">
                <a:solidFill>
                  <a:srgbClr val="860000"/>
                </a:solidFill>
              </a:rPr>
              <a:t>Court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48335-FE7F-47D2-5D73-377F70D61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b="12950"/>
          <a:stretch/>
        </p:blipFill>
        <p:spPr bwMode="auto">
          <a:xfrm>
            <a:off x="808243" y="1527878"/>
            <a:ext cx="538998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7914CE-ED92-6AB5-A236-E69CFC4EA998}"/>
              </a:ext>
            </a:extLst>
          </p:cNvPr>
          <p:cNvSpPr txBox="1"/>
          <p:nvPr/>
        </p:nvSpPr>
        <p:spPr>
          <a:xfrm>
            <a:off x="2806454" y="5046424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84178E-CE86-9D19-62BF-ADD44FB9DE34}"/>
              </a:ext>
            </a:extLst>
          </p:cNvPr>
          <p:cNvSpPr txBox="1"/>
          <p:nvPr/>
        </p:nvSpPr>
        <p:spPr>
          <a:xfrm>
            <a:off x="3142873" y="561767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(67.7)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53A22-387F-43B8-E21C-6FDD2AA38E57}"/>
              </a:ext>
            </a:extLst>
          </p:cNvPr>
          <p:cNvSpPr txBox="1"/>
          <p:nvPr/>
        </p:nvSpPr>
        <p:spPr>
          <a:xfrm>
            <a:off x="3548524" y="5036400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&lt;3%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E8FED-1825-C7FF-1CC9-ECF14EB32DDD}"/>
              </a:ext>
            </a:extLst>
          </p:cNvPr>
          <p:cNvSpPr txBox="1"/>
          <p:nvPr/>
        </p:nvSpPr>
        <p:spPr>
          <a:xfrm>
            <a:off x="3884940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(55.0)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019223-CE9C-DEB7-8C3B-1EA3EAEF7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7" t="-1" b="12420"/>
          <a:stretch/>
        </p:blipFill>
        <p:spPr bwMode="auto">
          <a:xfrm>
            <a:off x="6455768" y="1522391"/>
            <a:ext cx="5363313" cy="360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D12A39-1322-FE12-5364-7E4FEF460CE8}"/>
              </a:ext>
            </a:extLst>
          </p:cNvPr>
          <p:cNvSpPr txBox="1"/>
          <p:nvPr/>
        </p:nvSpPr>
        <p:spPr>
          <a:xfrm>
            <a:off x="6217403" y="5060492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None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80FF81-7693-2B37-EC0C-7FC1679FC8EA}"/>
              </a:ext>
            </a:extLst>
          </p:cNvPr>
          <p:cNvSpPr txBox="1"/>
          <p:nvPr/>
        </p:nvSpPr>
        <p:spPr>
          <a:xfrm>
            <a:off x="6940535" y="5058348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&lt;7.5%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C531C9-3BA3-FE41-2231-99CD9C533ADC}"/>
              </a:ext>
            </a:extLst>
          </p:cNvPr>
          <p:cNvSpPr txBox="1"/>
          <p:nvPr/>
        </p:nvSpPr>
        <p:spPr>
          <a:xfrm>
            <a:off x="7694461" y="5047374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66EEA0-C29D-7498-0D8A-CCDDE3DC9271}"/>
              </a:ext>
            </a:extLst>
          </p:cNvPr>
          <p:cNvSpPr txBox="1"/>
          <p:nvPr/>
        </p:nvSpPr>
        <p:spPr>
          <a:xfrm>
            <a:off x="9926393" y="5036400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&lt;2.5%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777DB9-47E4-748F-74D6-28FCB062B7F3}"/>
              </a:ext>
            </a:extLst>
          </p:cNvPr>
          <p:cNvSpPr txBox="1"/>
          <p:nvPr/>
        </p:nvSpPr>
        <p:spPr>
          <a:xfrm>
            <a:off x="10692173" y="5035385"/>
            <a:ext cx="11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A021F4-BDDF-2CCF-1302-087BCB650FF1}"/>
              </a:ext>
            </a:extLst>
          </p:cNvPr>
          <p:cNvSpPr txBox="1"/>
          <p:nvPr/>
        </p:nvSpPr>
        <p:spPr>
          <a:xfrm>
            <a:off x="8407252" y="5046424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D4F33C-8163-A81B-6E88-265B8B3AB8C1}"/>
              </a:ext>
            </a:extLst>
          </p:cNvPr>
          <p:cNvSpPr txBox="1"/>
          <p:nvPr/>
        </p:nvSpPr>
        <p:spPr>
          <a:xfrm>
            <a:off x="9149322" y="5036400"/>
            <a:ext cx="11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&lt;3%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C402BB-B302-4842-657F-B2871A741244}"/>
              </a:ext>
            </a:extLst>
          </p:cNvPr>
          <p:cNvSpPr txBox="1"/>
          <p:nvPr/>
        </p:nvSpPr>
        <p:spPr>
          <a:xfrm>
            <a:off x="8793818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(65.8)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4AF20-E0F7-DCFA-D583-01A6E3F70AD2}"/>
              </a:ext>
            </a:extLst>
          </p:cNvPr>
          <p:cNvSpPr txBox="1"/>
          <p:nvPr/>
        </p:nvSpPr>
        <p:spPr>
          <a:xfrm>
            <a:off x="9533035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(53.5)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A7DBE4-C13A-7268-E246-2953A47B376C}"/>
              </a:ext>
            </a:extLst>
          </p:cNvPr>
          <p:cNvSpPr txBox="1"/>
          <p:nvPr/>
        </p:nvSpPr>
        <p:spPr>
          <a:xfrm>
            <a:off x="11011391" y="56076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(38.4)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B92057-8B53-11FD-CBFF-91FD0935B4A5}"/>
              </a:ext>
            </a:extLst>
          </p:cNvPr>
          <p:cNvSpPr txBox="1"/>
          <p:nvPr/>
        </p:nvSpPr>
        <p:spPr>
          <a:xfrm>
            <a:off x="462033" y="230711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B59193-CB20-3E12-31FA-571F2A8FFE27}"/>
              </a:ext>
            </a:extLst>
          </p:cNvPr>
          <p:cNvSpPr txBox="1"/>
          <p:nvPr/>
        </p:nvSpPr>
        <p:spPr>
          <a:xfrm>
            <a:off x="449584" y="455206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D1F82-BB37-2DC5-436D-6E277AF30F84}"/>
              </a:ext>
            </a:extLst>
          </p:cNvPr>
          <p:cNvSpPr txBox="1"/>
          <p:nvPr/>
        </p:nvSpPr>
        <p:spPr>
          <a:xfrm>
            <a:off x="449584" y="401041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CD019D-C5D8-083A-DDE9-6B543A91A283}"/>
              </a:ext>
            </a:extLst>
          </p:cNvPr>
          <p:cNvSpPr txBox="1"/>
          <p:nvPr/>
        </p:nvSpPr>
        <p:spPr>
          <a:xfrm>
            <a:off x="462033" y="175539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7B6039-8823-B5B0-5DCC-0750E8FA370C}"/>
              </a:ext>
            </a:extLst>
          </p:cNvPr>
          <p:cNvSpPr txBox="1"/>
          <p:nvPr/>
        </p:nvSpPr>
        <p:spPr>
          <a:xfrm>
            <a:off x="449584" y="286860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C5DC49-3D4A-C153-DF91-041A8382E74B}"/>
              </a:ext>
            </a:extLst>
          </p:cNvPr>
          <p:cNvSpPr txBox="1"/>
          <p:nvPr/>
        </p:nvSpPr>
        <p:spPr>
          <a:xfrm>
            <a:off x="447097" y="343714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D51A57-31A6-47FE-3DE2-EA39F050E8D9}"/>
              </a:ext>
            </a:extLst>
          </p:cNvPr>
          <p:cNvSpPr txBox="1"/>
          <p:nvPr/>
        </p:nvSpPr>
        <p:spPr>
          <a:xfrm>
            <a:off x="-37093" y="5356846"/>
            <a:ext cx="902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Match 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E2D8BD-CF07-41B4-FD63-B99E02839268}"/>
              </a:ext>
            </a:extLst>
          </p:cNvPr>
          <p:cNvSpPr txBox="1"/>
          <p:nvPr/>
        </p:nvSpPr>
        <p:spPr>
          <a:xfrm>
            <a:off x="964512" y="536026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(5494)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B00B9D-7B19-0DF3-7172-FB29EF476814}"/>
              </a:ext>
            </a:extLst>
          </p:cNvPr>
          <p:cNvSpPr txBox="1"/>
          <p:nvPr/>
        </p:nvSpPr>
        <p:spPr>
          <a:xfrm>
            <a:off x="1671761" y="535688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(5048)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BD5218-655C-FC6B-8E61-D66BF6CA0625}"/>
              </a:ext>
            </a:extLst>
          </p:cNvPr>
          <p:cNvSpPr txBox="1"/>
          <p:nvPr/>
        </p:nvSpPr>
        <p:spPr>
          <a:xfrm>
            <a:off x="2404054" y="535391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(4301)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CF57E6-F48E-7CB5-C724-3D6B42615B7E}"/>
              </a:ext>
            </a:extLst>
          </p:cNvPr>
          <p:cNvSpPr txBox="1"/>
          <p:nvPr/>
        </p:nvSpPr>
        <p:spPr>
          <a:xfrm>
            <a:off x="4617506" y="5343518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(2610)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948636-5858-6166-90BA-FA28D8C92AD0}"/>
              </a:ext>
            </a:extLst>
          </p:cNvPr>
          <p:cNvSpPr txBox="1"/>
          <p:nvPr/>
        </p:nvSpPr>
        <p:spPr>
          <a:xfrm>
            <a:off x="5374175" y="534109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(2123)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737066-2149-42EA-17F1-9EA78C3752F9}"/>
              </a:ext>
            </a:extLst>
          </p:cNvPr>
          <p:cNvSpPr txBox="1"/>
          <p:nvPr/>
        </p:nvSpPr>
        <p:spPr>
          <a:xfrm>
            <a:off x="3135701" y="535296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(3718)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DD5605-CC81-F146-4FF5-277073BF218D}"/>
              </a:ext>
            </a:extLst>
          </p:cNvPr>
          <p:cNvSpPr txBox="1"/>
          <p:nvPr/>
        </p:nvSpPr>
        <p:spPr>
          <a:xfrm>
            <a:off x="3868341" y="5342942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(3023)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7315D9-42D6-43E8-2EC3-2B807F9C49A1}"/>
              </a:ext>
            </a:extLst>
          </p:cNvPr>
          <p:cNvSpPr txBox="1"/>
          <p:nvPr/>
        </p:nvSpPr>
        <p:spPr>
          <a:xfrm>
            <a:off x="6605391" y="5333940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(3607)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50B404-DEAD-AC5B-F635-D35A508CF107}"/>
              </a:ext>
            </a:extLst>
          </p:cNvPr>
          <p:cNvSpPr txBox="1"/>
          <p:nvPr/>
        </p:nvSpPr>
        <p:spPr>
          <a:xfrm>
            <a:off x="7312640" y="5330562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(3258)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DA825A-E498-5FD0-DFCA-93990966AE79}"/>
              </a:ext>
            </a:extLst>
          </p:cNvPr>
          <p:cNvSpPr txBox="1"/>
          <p:nvPr/>
        </p:nvSpPr>
        <p:spPr>
          <a:xfrm>
            <a:off x="8044933" y="5327591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(2723)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D21D14-B382-1088-5451-F2C94B15B82E}"/>
              </a:ext>
            </a:extLst>
          </p:cNvPr>
          <p:cNvSpPr txBox="1"/>
          <p:nvPr/>
        </p:nvSpPr>
        <p:spPr>
          <a:xfrm>
            <a:off x="10258385" y="5317193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(1695)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84ED05-5FC0-E08B-F277-D25AB03B9EDA}"/>
              </a:ext>
            </a:extLst>
          </p:cNvPr>
          <p:cNvSpPr txBox="1"/>
          <p:nvPr/>
        </p:nvSpPr>
        <p:spPr>
          <a:xfrm>
            <a:off x="11015054" y="5314771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(1386)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70EA640-4C82-1C91-1AAB-79A7079313CA}"/>
              </a:ext>
            </a:extLst>
          </p:cNvPr>
          <p:cNvSpPr txBox="1"/>
          <p:nvPr/>
        </p:nvSpPr>
        <p:spPr>
          <a:xfrm>
            <a:off x="8776580" y="5326641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(2374)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20EC8CD-F464-1B69-DC07-BC0C2C9DFE69}"/>
              </a:ext>
            </a:extLst>
          </p:cNvPr>
          <p:cNvSpPr txBox="1"/>
          <p:nvPr/>
        </p:nvSpPr>
        <p:spPr>
          <a:xfrm>
            <a:off x="9509220" y="531661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(1931)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3DD609B-6C93-A6A1-666E-F053F338BD98}"/>
              </a:ext>
            </a:extLst>
          </p:cNvPr>
          <p:cNvSpPr txBox="1"/>
          <p:nvPr/>
        </p:nvSpPr>
        <p:spPr>
          <a:xfrm>
            <a:off x="6118935" y="230711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6.0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697130C-5331-F618-0CA5-CDE3E2513181}"/>
              </a:ext>
            </a:extLst>
          </p:cNvPr>
          <p:cNvSpPr txBox="1"/>
          <p:nvPr/>
        </p:nvSpPr>
        <p:spPr>
          <a:xfrm>
            <a:off x="6106486" y="455206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5.2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31E0FE3-48CC-81A2-C2CC-FDC1A99315D3}"/>
              </a:ext>
            </a:extLst>
          </p:cNvPr>
          <p:cNvSpPr txBox="1"/>
          <p:nvPr/>
        </p:nvSpPr>
        <p:spPr>
          <a:xfrm>
            <a:off x="6106486" y="401041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1A19392-ED8F-2914-E932-853DD4D1B627}"/>
              </a:ext>
            </a:extLst>
          </p:cNvPr>
          <p:cNvSpPr txBox="1"/>
          <p:nvPr/>
        </p:nvSpPr>
        <p:spPr>
          <a:xfrm>
            <a:off x="6118935" y="175539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6.2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75C863F-F4A9-2312-0FE2-45CC45E5261C}"/>
              </a:ext>
            </a:extLst>
          </p:cNvPr>
          <p:cNvSpPr txBox="1"/>
          <p:nvPr/>
        </p:nvSpPr>
        <p:spPr>
          <a:xfrm>
            <a:off x="6106486" y="286860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5.8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A2E9191-9583-B0C5-E246-7DFD203F6498}"/>
              </a:ext>
            </a:extLst>
          </p:cNvPr>
          <p:cNvSpPr txBox="1"/>
          <p:nvPr/>
        </p:nvSpPr>
        <p:spPr>
          <a:xfrm>
            <a:off x="6103999" y="343714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12650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BCB466-87D0-33FA-5541-21199CAF3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80"/>
          <a:stretch/>
        </p:blipFill>
        <p:spPr>
          <a:xfrm>
            <a:off x="1072313" y="19392"/>
            <a:ext cx="8955693" cy="338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D53EA-B1B3-42F5-2961-F6A7B6415BB5}"/>
              </a:ext>
            </a:extLst>
          </p:cNvPr>
          <p:cNvSpPr txBox="1"/>
          <p:nvPr/>
        </p:nvSpPr>
        <p:spPr>
          <a:xfrm>
            <a:off x="1175657" y="679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6241CD1-0C1E-C3C8-64F8-8899D04A2BB5}"/>
              </a:ext>
            </a:extLst>
          </p:cNvPr>
          <p:cNvGrpSpPr/>
          <p:nvPr/>
        </p:nvGrpSpPr>
        <p:grpSpPr>
          <a:xfrm>
            <a:off x="2872810" y="3337355"/>
            <a:ext cx="5478090" cy="3256383"/>
            <a:chOff x="2826155" y="3402672"/>
            <a:chExt cx="5478090" cy="325638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A02092B-E21A-C8CB-3813-8F002114B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555"/>
            <a:stretch/>
          </p:blipFill>
          <p:spPr>
            <a:xfrm>
              <a:off x="3299407" y="3402672"/>
              <a:ext cx="5004838" cy="283464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088460-1561-8791-EC7C-B2C9DDC3EAFD}"/>
                </a:ext>
              </a:extLst>
            </p:cNvPr>
            <p:cNvSpPr txBox="1"/>
            <p:nvPr/>
          </p:nvSpPr>
          <p:spPr>
            <a:xfrm>
              <a:off x="4015386" y="6181226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(100)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C9C14C-1C2B-D0C9-8462-3FB36EDFA94F}"/>
                </a:ext>
              </a:extLst>
            </p:cNvPr>
            <p:cNvSpPr txBox="1"/>
            <p:nvPr/>
          </p:nvSpPr>
          <p:spPr>
            <a:xfrm>
              <a:off x="2831077" y="6181226"/>
              <a:ext cx="128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% Matches - Hard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55E28E-61ED-281B-EBBC-B284DE8A7903}"/>
                </a:ext>
              </a:extLst>
            </p:cNvPr>
            <p:cNvSpPr txBox="1"/>
            <p:nvPr/>
          </p:nvSpPr>
          <p:spPr>
            <a:xfrm>
              <a:off x="4511740" y="6181226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(37.2)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A3F4B9-42E2-6AB8-1F45-6034F855D7DF}"/>
                </a:ext>
              </a:extLst>
            </p:cNvPr>
            <p:cNvSpPr txBox="1"/>
            <p:nvPr/>
          </p:nvSpPr>
          <p:spPr>
            <a:xfrm>
              <a:off x="4511740" y="6377519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(33.3)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992DB0-74BB-8971-32A3-F88D0D0136BA}"/>
                </a:ext>
              </a:extLst>
            </p:cNvPr>
            <p:cNvSpPr txBox="1"/>
            <p:nvPr/>
          </p:nvSpPr>
          <p:spPr>
            <a:xfrm>
              <a:off x="5026465" y="6181226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(30.2)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BEBCAB-D3EA-4FDB-D1D9-0D0CEE9850BB}"/>
                </a:ext>
              </a:extLst>
            </p:cNvPr>
            <p:cNvSpPr txBox="1"/>
            <p:nvPr/>
          </p:nvSpPr>
          <p:spPr>
            <a:xfrm>
              <a:off x="5026465" y="6377519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(30.5)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108F0-79D0-BE6E-E23D-FEDBB8533CAE}"/>
                </a:ext>
              </a:extLst>
            </p:cNvPr>
            <p:cNvSpPr txBox="1"/>
            <p:nvPr/>
          </p:nvSpPr>
          <p:spPr>
            <a:xfrm>
              <a:off x="5562370" y="6185763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(17.2)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D758F0-A4FB-BC91-8392-8234A8F432DF}"/>
                </a:ext>
              </a:extLst>
            </p:cNvPr>
            <p:cNvSpPr txBox="1"/>
            <p:nvPr/>
          </p:nvSpPr>
          <p:spPr>
            <a:xfrm>
              <a:off x="5562370" y="6382056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(18.8)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960CC-257F-4434-09F7-7ECF5964A2E1}"/>
                </a:ext>
              </a:extLst>
            </p:cNvPr>
            <p:cNvSpPr txBox="1"/>
            <p:nvPr/>
          </p:nvSpPr>
          <p:spPr>
            <a:xfrm>
              <a:off x="6084462" y="6183566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 (9.1)</a:t>
              </a: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C152373-33BC-555A-7001-3EFFD8525C68}"/>
                </a:ext>
              </a:extLst>
            </p:cNvPr>
            <p:cNvSpPr txBox="1"/>
            <p:nvPr/>
          </p:nvSpPr>
          <p:spPr>
            <a:xfrm>
              <a:off x="6084462" y="6379859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(10.1)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1ED6387C-331C-2438-CE85-DEA81D0873E5}"/>
                </a:ext>
              </a:extLst>
            </p:cNvPr>
            <p:cNvSpPr txBox="1"/>
            <p:nvPr/>
          </p:nvSpPr>
          <p:spPr>
            <a:xfrm>
              <a:off x="6629937" y="6181226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(4.7)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6080E38E-4EB6-C188-F978-9A1FDA1498B7}"/>
                </a:ext>
              </a:extLst>
            </p:cNvPr>
            <p:cNvSpPr txBox="1"/>
            <p:nvPr/>
          </p:nvSpPr>
          <p:spPr>
            <a:xfrm>
              <a:off x="6629937" y="637751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(5.7)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1C9328F2-4A74-0F23-0FAB-F9C21DABFAAC}"/>
                </a:ext>
              </a:extLst>
            </p:cNvPr>
            <p:cNvSpPr txBox="1"/>
            <p:nvPr/>
          </p:nvSpPr>
          <p:spPr>
            <a:xfrm>
              <a:off x="7154969" y="617449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(1.2)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D2F61ECA-E548-60CF-38EF-46D18FF60C78}"/>
                </a:ext>
              </a:extLst>
            </p:cNvPr>
            <p:cNvSpPr txBox="1"/>
            <p:nvPr/>
          </p:nvSpPr>
          <p:spPr>
            <a:xfrm>
              <a:off x="7154969" y="637078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(1.4)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11DBBB7-6342-9B59-30E1-5152F9ECF312}"/>
                </a:ext>
              </a:extLst>
            </p:cNvPr>
            <p:cNvSpPr txBox="1"/>
            <p:nvPr/>
          </p:nvSpPr>
          <p:spPr>
            <a:xfrm>
              <a:off x="7671993" y="617708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(0.4)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10558CF-4B9B-A70A-B390-26B3F2AE5241}"/>
                </a:ext>
              </a:extLst>
            </p:cNvPr>
            <p:cNvSpPr txBox="1"/>
            <p:nvPr/>
          </p:nvSpPr>
          <p:spPr>
            <a:xfrm>
              <a:off x="7671993" y="637338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(0.2)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BDEE07B-3654-F78A-109D-862E41761ABB}"/>
                </a:ext>
              </a:extLst>
            </p:cNvPr>
            <p:cNvSpPr txBox="1"/>
            <p:nvPr/>
          </p:nvSpPr>
          <p:spPr>
            <a:xfrm>
              <a:off x="2826155" y="6377519"/>
              <a:ext cx="1245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% Matches - Clay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912A045-050A-8003-D87A-CA9AB23E4A0C}"/>
                </a:ext>
              </a:extLst>
            </p:cNvPr>
            <p:cNvSpPr txBox="1"/>
            <p:nvPr/>
          </p:nvSpPr>
          <p:spPr>
            <a:xfrm>
              <a:off x="4012059" y="6370785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(100)</a:t>
              </a:r>
            </a:p>
          </p:txBody>
        </p: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EBEB94-9622-D28E-BE2E-0A1D6B80E750}"/>
              </a:ext>
            </a:extLst>
          </p:cNvPr>
          <p:cNvSpPr txBox="1"/>
          <p:nvPr/>
        </p:nvSpPr>
        <p:spPr>
          <a:xfrm>
            <a:off x="3507639" y="3358213"/>
            <a:ext cx="314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82A5B2E-BDCE-F88C-E9F3-B39734C2FA62}"/>
              </a:ext>
            </a:extLst>
          </p:cNvPr>
          <p:cNvSpPr txBox="1"/>
          <p:nvPr/>
        </p:nvSpPr>
        <p:spPr>
          <a:xfrm>
            <a:off x="4834272" y="6526381"/>
            <a:ext cx="291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Tournament Round Inclusion 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ED6A2B9-4921-9D2B-9383-2D6113908C19}"/>
              </a:ext>
            </a:extLst>
          </p:cNvPr>
          <p:cNvSpPr txBox="1"/>
          <p:nvPr/>
        </p:nvSpPr>
        <p:spPr>
          <a:xfrm rot="16200000">
            <a:off x="2576708" y="4587036"/>
            <a:ext cx="21666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                 IWP </a:t>
            </a:r>
            <a:r>
              <a:rPr lang="el-GR" sz="1400" b="1" dirty="0"/>
              <a:t>Δ</a:t>
            </a:r>
            <a:r>
              <a:rPr lang="en-US" sz="1400" b="1" dirty="0"/>
              <a:t> </a:t>
            </a:r>
            <a:r>
              <a:rPr lang="el-GR" sz="1400" b="1" dirty="0"/>
              <a:t> </a:t>
            </a:r>
            <a:r>
              <a:rPr lang="en-US" sz="1400" b="1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8883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EDFB8-DFE4-8AA1-0AD5-44AFF140BFE3}"/>
              </a:ext>
            </a:extLst>
          </p:cNvPr>
          <p:cNvSpPr txBox="1"/>
          <p:nvPr/>
        </p:nvSpPr>
        <p:spPr>
          <a:xfrm>
            <a:off x="2521680" y="1149716"/>
            <a:ext cx="2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218F0"/>
                </a:solidFill>
              </a:rPr>
              <a:t>Hard Court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C7DD7-F621-B937-3517-D9CA9A83D2AA}"/>
              </a:ext>
            </a:extLst>
          </p:cNvPr>
          <p:cNvSpPr txBox="1"/>
          <p:nvPr/>
        </p:nvSpPr>
        <p:spPr>
          <a:xfrm rot="16200000">
            <a:off x="-914201" y="3244334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30A7F-F2ED-D402-0C60-5D02D1F26A6F}"/>
              </a:ext>
            </a:extLst>
          </p:cNvPr>
          <p:cNvSpPr txBox="1"/>
          <p:nvPr/>
        </p:nvSpPr>
        <p:spPr>
          <a:xfrm>
            <a:off x="4733200" y="5601625"/>
            <a:ext cx="291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Tournament Round Inclusion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0948-E047-59CF-B823-2914A150CB9A}"/>
              </a:ext>
            </a:extLst>
          </p:cNvPr>
          <p:cNvSpPr txBox="1"/>
          <p:nvPr/>
        </p:nvSpPr>
        <p:spPr>
          <a:xfrm>
            <a:off x="992669" y="5035385"/>
            <a:ext cx="16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FD5FA-F6D2-7609-645B-46E0EE38B7BF}"/>
              </a:ext>
            </a:extLst>
          </p:cNvPr>
          <p:cNvSpPr txBox="1"/>
          <p:nvPr/>
        </p:nvSpPr>
        <p:spPr>
          <a:xfrm>
            <a:off x="2738540" y="5035385"/>
            <a:ext cx="16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No 1</a:t>
            </a:r>
            <a:r>
              <a:rPr lang="en-US" baseline="30000" dirty="0"/>
              <a:t>st</a:t>
            </a:r>
            <a:r>
              <a:rPr lang="en-US" dirty="0"/>
              <a:t> 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CA887-7749-73FC-D336-1459266AE239}"/>
              </a:ext>
            </a:extLst>
          </p:cNvPr>
          <p:cNvSpPr txBox="1"/>
          <p:nvPr/>
        </p:nvSpPr>
        <p:spPr>
          <a:xfrm>
            <a:off x="4430914" y="5035385"/>
            <a:ext cx="184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1</a:t>
            </a:r>
            <a:r>
              <a:rPr lang="en-US" baseline="30000" dirty="0"/>
              <a:t>st</a:t>
            </a:r>
            <a:r>
              <a:rPr lang="en-US" dirty="0"/>
              <a:t> Round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33E7A-0CBA-0D4D-58DD-48A8F9499CE0}"/>
              </a:ext>
            </a:extLst>
          </p:cNvPr>
          <p:cNvSpPr txBox="1"/>
          <p:nvPr/>
        </p:nvSpPr>
        <p:spPr>
          <a:xfrm>
            <a:off x="1550344" y="53233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5853C-4D29-7837-FA25-5B3F1C449354}"/>
              </a:ext>
            </a:extLst>
          </p:cNvPr>
          <p:cNvSpPr txBox="1"/>
          <p:nvPr/>
        </p:nvSpPr>
        <p:spPr>
          <a:xfrm>
            <a:off x="3012" y="5316967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% Matches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A4682-E249-058C-676F-9C6E90920BC9}"/>
              </a:ext>
            </a:extLst>
          </p:cNvPr>
          <p:cNvSpPr txBox="1"/>
          <p:nvPr/>
        </p:nvSpPr>
        <p:spPr>
          <a:xfrm>
            <a:off x="3263641" y="531993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(62.7)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31473-7427-5A42-2F6E-EDCA4A237ACC}"/>
              </a:ext>
            </a:extLst>
          </p:cNvPr>
          <p:cNvSpPr txBox="1"/>
          <p:nvPr/>
        </p:nvSpPr>
        <p:spPr>
          <a:xfrm>
            <a:off x="5029018" y="530414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(37.3)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A7EE9-35DA-CB0A-4D2D-80F3B07E7F7A}"/>
              </a:ext>
            </a:extLst>
          </p:cNvPr>
          <p:cNvSpPr txBox="1"/>
          <p:nvPr/>
        </p:nvSpPr>
        <p:spPr>
          <a:xfrm>
            <a:off x="8293940" y="1144229"/>
            <a:ext cx="186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60000"/>
                </a:solidFill>
              </a:rPr>
              <a:t>Clay </a:t>
            </a:r>
            <a:r>
              <a:rPr lang="en-US" sz="1800" b="1" dirty="0">
                <a:solidFill>
                  <a:srgbClr val="860000"/>
                </a:solidFill>
              </a:rPr>
              <a:t>Court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19E12-9E21-7EF9-BBB7-E7851F9AF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294" b="12539"/>
          <a:stretch/>
        </p:blipFill>
        <p:spPr bwMode="auto">
          <a:xfrm>
            <a:off x="588010" y="1475726"/>
            <a:ext cx="5760720" cy="36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E98F91-AB86-0702-FE02-D2B1FA4B5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868" b="12937"/>
          <a:stretch/>
        </p:blipFill>
        <p:spPr bwMode="auto">
          <a:xfrm>
            <a:off x="6334106" y="1513561"/>
            <a:ext cx="5809703" cy="35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362E77-F5BA-27A6-BDB7-49C3F1D11D2C}"/>
              </a:ext>
            </a:extLst>
          </p:cNvPr>
          <p:cNvSpPr txBox="1"/>
          <p:nvPr/>
        </p:nvSpPr>
        <p:spPr>
          <a:xfrm>
            <a:off x="6687462" y="5035385"/>
            <a:ext cx="16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All 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AD320-42F8-83D7-44C7-534F3BAC1791}"/>
              </a:ext>
            </a:extLst>
          </p:cNvPr>
          <p:cNvSpPr txBox="1"/>
          <p:nvPr/>
        </p:nvSpPr>
        <p:spPr>
          <a:xfrm>
            <a:off x="8433333" y="5035385"/>
            <a:ext cx="16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No 1</a:t>
            </a:r>
            <a:r>
              <a:rPr lang="en-US" baseline="30000" dirty="0"/>
              <a:t>st</a:t>
            </a:r>
            <a:r>
              <a:rPr lang="en-US" dirty="0"/>
              <a:t> Round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798BD1-44D5-8AC7-0977-D11ECD897796}"/>
              </a:ext>
            </a:extLst>
          </p:cNvPr>
          <p:cNvSpPr txBox="1"/>
          <p:nvPr/>
        </p:nvSpPr>
        <p:spPr>
          <a:xfrm>
            <a:off x="10125707" y="5035385"/>
            <a:ext cx="184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1</a:t>
            </a:r>
            <a:r>
              <a:rPr lang="en-US" baseline="30000" dirty="0"/>
              <a:t>st</a:t>
            </a:r>
            <a:r>
              <a:rPr lang="en-US" dirty="0"/>
              <a:t> Round Only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20793-D2D8-CBE7-B444-F8EA9B2199CC}"/>
              </a:ext>
            </a:extLst>
          </p:cNvPr>
          <p:cNvSpPr txBox="1"/>
          <p:nvPr/>
        </p:nvSpPr>
        <p:spPr>
          <a:xfrm>
            <a:off x="7254190" y="53233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93ADFE-3198-290C-72EF-D4413CC0C504}"/>
              </a:ext>
            </a:extLst>
          </p:cNvPr>
          <p:cNvSpPr txBox="1"/>
          <p:nvPr/>
        </p:nvSpPr>
        <p:spPr>
          <a:xfrm>
            <a:off x="8967487" y="531993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(66.6)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3EB44-80F0-EBA7-7022-DE8AFF55E236}"/>
              </a:ext>
            </a:extLst>
          </p:cNvPr>
          <p:cNvSpPr txBox="1"/>
          <p:nvPr/>
        </p:nvSpPr>
        <p:spPr>
          <a:xfrm>
            <a:off x="10723811" y="530414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(33.4)</a:t>
            </a:r>
          </a:p>
        </p:txBody>
      </p:sp>
    </p:spTree>
    <p:extLst>
      <p:ext uri="{BB962C8B-B14F-4D97-AF65-F5344CB8AC3E}">
        <p14:creationId xmlns:p14="http://schemas.microsoft.com/office/powerpoint/2010/main" val="222203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AFEDA21-9241-2220-2193-4D5503805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b="5480"/>
          <a:stretch/>
        </p:blipFill>
        <p:spPr bwMode="auto">
          <a:xfrm>
            <a:off x="933061" y="110313"/>
            <a:ext cx="10754114" cy="53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CA3FB-79EC-E620-D0F7-32B8A3DAC152}"/>
              </a:ext>
            </a:extLst>
          </p:cNvPr>
          <p:cNvSpPr txBox="1"/>
          <p:nvPr/>
        </p:nvSpPr>
        <p:spPr>
          <a:xfrm rot="16200000">
            <a:off x="-867546" y="2749809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Error % (RMSE)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26B5B-6BBC-6309-52B9-1A1F03BF5FBB}"/>
              </a:ext>
            </a:extLst>
          </p:cNvPr>
          <p:cNvSpPr txBox="1"/>
          <p:nvPr/>
        </p:nvSpPr>
        <p:spPr>
          <a:xfrm>
            <a:off x="3693018" y="5848599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Subtracted Feature Class or Adjustment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4290-AB00-D39C-F3A5-F6773101BE23}"/>
              </a:ext>
            </a:extLst>
          </p:cNvPr>
          <p:cNvSpPr txBox="1"/>
          <p:nvPr/>
        </p:nvSpPr>
        <p:spPr>
          <a:xfrm>
            <a:off x="867746" y="539936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6D8D8-F701-4F10-FF4F-0BEA2262CB26}"/>
              </a:ext>
            </a:extLst>
          </p:cNvPr>
          <p:cNvSpPr txBox="1"/>
          <p:nvPr/>
        </p:nvSpPr>
        <p:spPr>
          <a:xfrm>
            <a:off x="1934547" y="5387314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 Long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2DD60-AFF8-D1E7-C56A-D0A3CB286180}"/>
              </a:ext>
            </a:extLst>
          </p:cNvPr>
          <p:cNvSpPr txBox="1"/>
          <p:nvPr/>
        </p:nvSpPr>
        <p:spPr>
          <a:xfrm>
            <a:off x="3101065" y="5400838"/>
            <a:ext cx="11007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 H2H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9E468-472C-506C-673A-E53D0FD5FD07}"/>
              </a:ext>
            </a:extLst>
          </p:cNvPr>
          <p:cNvSpPr txBox="1"/>
          <p:nvPr/>
        </p:nvSpPr>
        <p:spPr>
          <a:xfrm>
            <a:off x="4177197" y="5387314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Court</a:t>
            </a:r>
          </a:p>
          <a:p>
            <a:pPr algn="ctr"/>
            <a:r>
              <a:rPr lang="en-US" sz="1300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70D59-D73E-DB9C-A0D2-36C7E2AEDAFE}"/>
              </a:ext>
            </a:extLst>
          </p:cNvPr>
          <p:cNvSpPr txBox="1"/>
          <p:nvPr/>
        </p:nvSpPr>
        <p:spPr>
          <a:xfrm>
            <a:off x="5240611" y="5386578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Rankings</a:t>
            </a:r>
          </a:p>
          <a:p>
            <a:pPr algn="ctr"/>
            <a:r>
              <a:rPr lang="en-US" sz="1300" dirty="0"/>
              <a:t>Derived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6F058-0869-FCFD-0ABA-5E02DF0B9093}"/>
              </a:ext>
            </a:extLst>
          </p:cNvPr>
          <p:cNvSpPr txBox="1"/>
          <p:nvPr/>
        </p:nvSpPr>
        <p:spPr>
          <a:xfrm>
            <a:off x="6305685" y="5399360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76338-AF51-46D7-FAFD-1840EEAF61D7}"/>
              </a:ext>
            </a:extLst>
          </p:cNvPr>
          <p:cNvSpPr txBox="1"/>
          <p:nvPr/>
        </p:nvSpPr>
        <p:spPr>
          <a:xfrm>
            <a:off x="7367550" y="5386577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Past IWP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6F1BF-1CCC-AFF1-8B40-AA93406F3798}"/>
              </a:ext>
            </a:extLst>
          </p:cNvPr>
          <p:cNvSpPr txBox="1"/>
          <p:nvPr/>
        </p:nvSpPr>
        <p:spPr>
          <a:xfrm>
            <a:off x="8421959" y="5373794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Decay-Time Weighting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5E338-01DB-9659-2FE4-5A5BBED92C76}"/>
              </a:ext>
            </a:extLst>
          </p:cNvPr>
          <p:cNvSpPr txBox="1"/>
          <p:nvPr/>
        </p:nvSpPr>
        <p:spPr>
          <a:xfrm>
            <a:off x="9494867" y="5380185"/>
            <a:ext cx="1100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59F1C-943E-46EE-1E72-2FB0F275ABAE}"/>
              </a:ext>
            </a:extLst>
          </p:cNvPr>
          <p:cNvSpPr txBox="1"/>
          <p:nvPr/>
        </p:nvSpPr>
        <p:spPr>
          <a:xfrm>
            <a:off x="10446568" y="5373793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 Short Term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3E7DFD-561E-34CD-FC6D-B121035BEE5D}"/>
              </a:ext>
            </a:extLst>
          </p:cNvPr>
          <p:cNvSpPr txBox="1"/>
          <p:nvPr/>
        </p:nvSpPr>
        <p:spPr>
          <a:xfrm>
            <a:off x="634352" y="6365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5B00F-4250-7B99-2859-C9B6D34D6091}"/>
              </a:ext>
            </a:extLst>
          </p:cNvPr>
          <p:cNvSpPr txBox="1"/>
          <p:nvPr/>
        </p:nvSpPr>
        <p:spPr>
          <a:xfrm>
            <a:off x="555804" y="9265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C052A-C0AC-1CEF-0B5D-830C33E7EDAF}"/>
              </a:ext>
            </a:extLst>
          </p:cNvPr>
          <p:cNvSpPr txBox="1"/>
          <p:nvPr/>
        </p:nvSpPr>
        <p:spPr>
          <a:xfrm>
            <a:off x="634352" y="178949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19F00-FEDF-181B-0098-990C57D111EF}"/>
              </a:ext>
            </a:extLst>
          </p:cNvPr>
          <p:cNvSpPr txBox="1"/>
          <p:nvPr/>
        </p:nvSpPr>
        <p:spPr>
          <a:xfrm>
            <a:off x="555804" y="265886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69E62-EABF-70C5-8737-BAEEF6A5B56C}"/>
              </a:ext>
            </a:extLst>
          </p:cNvPr>
          <p:cNvSpPr txBox="1"/>
          <p:nvPr/>
        </p:nvSpPr>
        <p:spPr>
          <a:xfrm>
            <a:off x="634352" y="35285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F0EA5-B55F-C138-1D82-73D5A042A966}"/>
              </a:ext>
            </a:extLst>
          </p:cNvPr>
          <p:cNvSpPr txBox="1"/>
          <p:nvPr/>
        </p:nvSpPr>
        <p:spPr>
          <a:xfrm>
            <a:off x="555804" y="439114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F0C4-8114-8897-A85A-6705F32C5E20}"/>
              </a:ext>
            </a:extLst>
          </p:cNvPr>
          <p:cNvSpPr txBox="1"/>
          <p:nvPr/>
        </p:nvSpPr>
        <p:spPr>
          <a:xfrm>
            <a:off x="634352" y="52491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394283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53010</TotalTime>
  <Words>1320</Words>
  <Application>Microsoft Office PowerPoint</Application>
  <PresentationFormat>Widescreen</PresentationFormat>
  <Paragraphs>512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71</cp:revision>
  <dcterms:created xsi:type="dcterms:W3CDTF">2022-06-07T14:39:57Z</dcterms:created>
  <dcterms:modified xsi:type="dcterms:W3CDTF">2023-11-10T23:02:53Z</dcterms:modified>
</cp:coreProperties>
</file>