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3172-372C-B9B0-2974-F82FA4CFB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C27FD-EC35-B506-077A-94B9BBB51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2469-6462-C55E-339E-5D70006F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69E-9CFC-4342-8917-78F77488CAA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DEFC7-EAC0-FFBB-67D9-C3107594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68A6-7956-C940-A7C6-C1BFE4FF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715-0D3B-41B6-BC25-A4E1C81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4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779B-1E1C-CD0D-08BB-2732426C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059AA-D0CC-43C6-B134-A94AA151B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D83F0-E421-E76A-7C7B-817A9B8D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69E-9CFC-4342-8917-78F77488CAA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F95EC-D71E-D8BC-E37C-E393EA6C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05DB-BC28-63B7-24A2-2EF8CABD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715-0D3B-41B6-BC25-A4E1C81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5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7EE81-A7A4-2F68-1F32-10D73F4DC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7EDDF-E4E5-0594-9E30-00D376FF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B650-5B38-1D4F-6CD3-CB8E0294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69E-9CFC-4342-8917-78F77488CAA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F3AB-9A2F-7463-3685-C5EDE4B4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E051-1372-DC34-2501-30EA4A53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715-0D3B-41B6-BC25-A4E1C81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9D8-E9C3-A313-F2CA-A7018F67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9DBD-2BA5-3BF5-7A5F-FA55293A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DDEA3-ED23-5EE0-2CB3-E12968FC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69E-9CFC-4342-8917-78F77488CAA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5A1A9-52BE-E726-F120-503EE9F8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1FBD-26B1-E3E8-C4D0-FD1D12F7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715-0D3B-41B6-BC25-A4E1C81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0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E2B0-518D-4520-8426-6B4DE01B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A5D94-5DC9-049E-B6A4-68684EE3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2AA35-9949-8A33-B303-9283F357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69E-9CFC-4342-8917-78F77488CAA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023C-EFF3-1144-84F3-CC51AA04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54B2A-4578-E1C7-7FC9-BB9DA3C6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715-0D3B-41B6-BC25-A4E1C81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4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7561-42E9-92EB-5967-9EBA948A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C6CE-78A5-00F9-45B1-4B2DD09B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F1997-5E50-4251-D1AC-37DEA0C60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EC533-FB35-E9AF-2C59-45F8027B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69E-9CFC-4342-8917-78F77488CAA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B6751-0D3E-ABE5-0F80-C5B98C59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528D6-856D-6876-4FB3-702D3986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715-0D3B-41B6-BC25-A4E1C81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2BA1-E30A-5101-1D72-3484B0B6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CD10C-2951-D1ED-112F-CCAD6C0B9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673F-8F58-7B83-16E5-F96074C75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8572F-743A-6B36-D54D-453F7A264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F3E62-C927-526A-F81F-8777BABBC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B6116-DF79-1DFB-DBE6-23F6BFC4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69E-9CFC-4342-8917-78F77488CAA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3CB71-70C4-9158-7BA0-81F541A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E0CCF-8B64-79C1-D710-F117423F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715-0D3B-41B6-BC25-A4E1C81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88BC-D0CF-C1CA-81F8-9AFA5009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F9D97-2482-56F5-525A-709C175D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69E-9CFC-4342-8917-78F77488CAA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A2B82-7D3E-E3EA-5D23-0832574C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C5530-858D-C4C1-C67C-FD2A3C3F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715-0D3B-41B6-BC25-A4E1C81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F3A1F-2725-2AA0-7D6F-65E4E713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69E-9CFC-4342-8917-78F77488CAA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08583-82CC-C1CC-1CB1-1C8675DA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622BB-1322-EA47-B360-B32231F2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715-0D3B-41B6-BC25-A4E1C81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572D-2D12-767C-2050-4FE8349B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E584-E99A-F912-8E0A-89F64356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CE601-B18F-05EF-74C1-6F63FEF77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86E81-C3C3-8B87-D440-CCB5D232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69E-9CFC-4342-8917-78F77488CAA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8C1D9-7F5D-A4B0-DFF8-1DEF4CED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B2BB-78D5-EE77-011B-03D06D29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715-0D3B-41B6-BC25-A4E1C81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21B0-8139-8FE8-213D-B8B5F8E7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A2C06-22C5-2FAA-4CE9-4EA549514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C725A-3FD9-F4F6-4834-6A085A66F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40F9D-C61B-7138-5C99-0E5CBC0B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869E-9CFC-4342-8917-78F77488CAA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3B62C-B20F-519F-FA00-F688B8BC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D50AF-CBC3-1E06-447A-AEDB0A70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8715-0D3B-41B6-BC25-A4E1C81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9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3B7F0-9CB3-F6AF-504A-DAE5B602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EED2C-2545-7502-0591-9A330C677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A3B6-2CB4-E729-9935-44668B30E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869E-9CFC-4342-8917-78F77488CAAB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5AFA-9B5F-86C2-5ABA-71DD3B89D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9838-20AF-E2CB-3EED-BF1D24573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8715-0D3B-41B6-BC25-A4E1C8127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3F89-B9AC-ECC3-373C-58C621FEA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51FFB-2B4A-BE37-2499-F169DD57E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071943-B937-E1DB-36B2-041F17EB1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8" r="69642" b="78349"/>
          <a:stretch/>
        </p:blipFill>
        <p:spPr>
          <a:xfrm>
            <a:off x="2040467" y="1156761"/>
            <a:ext cx="2396066" cy="1002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3D5485-0141-5640-5C14-E5754AC95488}"/>
              </a:ext>
            </a:extLst>
          </p:cNvPr>
          <p:cNvSpPr txBox="1"/>
          <p:nvPr/>
        </p:nvSpPr>
        <p:spPr>
          <a:xfrm>
            <a:off x="2534040" y="2142068"/>
            <a:ext cx="1609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Hip-Knee Replacement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D31E4-B491-A13F-EFE3-26A69D3E893A}"/>
              </a:ext>
            </a:extLst>
          </p:cNvPr>
          <p:cNvSpPr txBox="1"/>
          <p:nvPr/>
        </p:nvSpPr>
        <p:spPr>
          <a:xfrm rot="16200000">
            <a:off x="1751944" y="146011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440CE-0927-CBCD-CCEB-65C040F5336A}"/>
              </a:ext>
            </a:extLst>
          </p:cNvPr>
          <p:cNvSpPr txBox="1"/>
          <p:nvPr/>
        </p:nvSpPr>
        <p:spPr>
          <a:xfrm flipH="1">
            <a:off x="3522605" y="1275956"/>
            <a:ext cx="72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 = -.22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B7BA45-EF70-38D3-2492-A957D27AC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73" r="35269" b="77984"/>
          <a:stretch/>
        </p:blipFill>
        <p:spPr>
          <a:xfrm>
            <a:off x="4436533" y="1156761"/>
            <a:ext cx="2319867" cy="1019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0A3C9E-F759-340B-39E5-15D171008782}"/>
              </a:ext>
            </a:extLst>
          </p:cNvPr>
          <p:cNvSpPr txBox="1"/>
          <p:nvPr/>
        </p:nvSpPr>
        <p:spPr>
          <a:xfrm>
            <a:off x="4905381" y="2142068"/>
            <a:ext cx="1603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Overall Hospital Rating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C9E267-F41E-B6B3-AE8A-53FCD0777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48" b="77801"/>
          <a:stretch/>
        </p:blipFill>
        <p:spPr>
          <a:xfrm>
            <a:off x="6756400" y="1156761"/>
            <a:ext cx="2310870" cy="1027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99C701-737E-D550-FD49-382AC1272325}"/>
              </a:ext>
            </a:extLst>
          </p:cNvPr>
          <p:cNvSpPr txBox="1"/>
          <p:nvPr/>
        </p:nvSpPr>
        <p:spPr>
          <a:xfrm>
            <a:off x="7023407" y="2142068"/>
            <a:ext cx="191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Acute Myocardial Infarction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9A220-4E9C-275D-D258-D4A8A4F9294C}"/>
              </a:ext>
            </a:extLst>
          </p:cNvPr>
          <p:cNvSpPr txBox="1"/>
          <p:nvPr/>
        </p:nvSpPr>
        <p:spPr>
          <a:xfrm flipH="1">
            <a:off x="4678381" y="1774302"/>
            <a:ext cx="72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 = -.19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3B12B-0BE1-CE1B-4A45-BC8F29ADFCA7}"/>
              </a:ext>
            </a:extLst>
          </p:cNvPr>
          <p:cNvSpPr txBox="1"/>
          <p:nvPr/>
        </p:nvSpPr>
        <p:spPr>
          <a:xfrm flipH="1">
            <a:off x="8258027" y="1280803"/>
            <a:ext cx="72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 = -.18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B29CD5-820F-3483-54EF-41A117C60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48" b="77801"/>
          <a:stretch/>
        </p:blipFill>
        <p:spPr>
          <a:xfrm>
            <a:off x="2045273" y="2444468"/>
            <a:ext cx="2310870" cy="10276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6A796E-0FA0-0E26-F090-5356E13BF50C}"/>
              </a:ext>
            </a:extLst>
          </p:cNvPr>
          <p:cNvSpPr txBox="1"/>
          <p:nvPr/>
        </p:nvSpPr>
        <p:spPr>
          <a:xfrm>
            <a:off x="2269945" y="3416015"/>
            <a:ext cx="2130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Healthcare Workers Vaccinated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788DA-1C28-2DCB-5C54-6E75D182530F}"/>
              </a:ext>
            </a:extLst>
          </p:cNvPr>
          <p:cNvSpPr txBox="1"/>
          <p:nvPr/>
        </p:nvSpPr>
        <p:spPr>
          <a:xfrm flipH="1">
            <a:off x="3556678" y="2572129"/>
            <a:ext cx="72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 = -.18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590FB2-554C-3C57-790A-AA12614CA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49" t="50000" b="28784"/>
          <a:stretch/>
        </p:blipFill>
        <p:spPr>
          <a:xfrm>
            <a:off x="4470930" y="2464576"/>
            <a:ext cx="2285470" cy="9821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99A482-A90A-6427-1AD7-0C8DF54BADD4}"/>
              </a:ext>
            </a:extLst>
          </p:cNvPr>
          <p:cNvSpPr txBox="1"/>
          <p:nvPr/>
        </p:nvSpPr>
        <p:spPr>
          <a:xfrm>
            <a:off x="5418578" y="3416015"/>
            <a:ext cx="542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COPD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26AEC8-9907-B7D4-3106-484A56E2D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" t="74874" r="70643" b="3726"/>
          <a:stretch/>
        </p:blipFill>
        <p:spPr>
          <a:xfrm>
            <a:off x="6793681" y="2444468"/>
            <a:ext cx="2302934" cy="990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132A3C-321C-49DC-9CC7-8084DF16D414}"/>
              </a:ext>
            </a:extLst>
          </p:cNvPr>
          <p:cNvSpPr txBox="1"/>
          <p:nvPr/>
        </p:nvSpPr>
        <p:spPr>
          <a:xfrm>
            <a:off x="7630577" y="3416015"/>
            <a:ext cx="803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Postop RF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DDA9C1-28FA-DF96-A88F-F02FE93C9CF1}"/>
              </a:ext>
            </a:extLst>
          </p:cNvPr>
          <p:cNvSpPr txBox="1"/>
          <p:nvPr/>
        </p:nvSpPr>
        <p:spPr>
          <a:xfrm flipH="1">
            <a:off x="5965623" y="2554031"/>
            <a:ext cx="72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 = .09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14C3E7-73AB-6ADA-E6A5-248D86377168}"/>
              </a:ext>
            </a:extLst>
          </p:cNvPr>
          <p:cNvSpPr txBox="1"/>
          <p:nvPr/>
        </p:nvSpPr>
        <p:spPr>
          <a:xfrm flipH="1">
            <a:off x="8277101" y="2539935"/>
            <a:ext cx="72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 = .10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062AA-CA0D-1B59-C5D5-E178D1823B62}"/>
              </a:ext>
            </a:extLst>
          </p:cNvPr>
          <p:cNvSpPr txBox="1"/>
          <p:nvPr/>
        </p:nvSpPr>
        <p:spPr>
          <a:xfrm rot="16200000">
            <a:off x="1763076" y="278577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744402-CA89-FFDB-00A4-9233F52FAD7C}"/>
              </a:ext>
            </a:extLst>
          </p:cNvPr>
          <p:cNvSpPr txBox="1"/>
          <p:nvPr/>
        </p:nvSpPr>
        <p:spPr>
          <a:xfrm>
            <a:off x="1807057" y="110995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C720C8-E81B-BD09-B8AE-41446DC5CE87}"/>
              </a:ext>
            </a:extLst>
          </p:cNvPr>
          <p:cNvSpPr txBox="1"/>
          <p:nvPr/>
        </p:nvSpPr>
        <p:spPr>
          <a:xfrm>
            <a:off x="4263164" y="110995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6DF634-DC6D-1BAC-D12E-CE6FDCF95B8E}"/>
              </a:ext>
            </a:extLst>
          </p:cNvPr>
          <p:cNvSpPr txBox="1"/>
          <p:nvPr/>
        </p:nvSpPr>
        <p:spPr>
          <a:xfrm>
            <a:off x="6664659" y="110995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734F9-7D42-0485-BAFA-122CB083E6F6}"/>
              </a:ext>
            </a:extLst>
          </p:cNvPr>
          <p:cNvSpPr txBox="1"/>
          <p:nvPr/>
        </p:nvSpPr>
        <p:spPr>
          <a:xfrm>
            <a:off x="1807055" y="234609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9526C0-F7A5-76E5-DD26-F6970F9B26E2}"/>
              </a:ext>
            </a:extLst>
          </p:cNvPr>
          <p:cNvSpPr txBox="1"/>
          <p:nvPr/>
        </p:nvSpPr>
        <p:spPr>
          <a:xfrm>
            <a:off x="4263162" y="2346093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25BDEB-BC6A-B803-C565-7A3236E44755}"/>
              </a:ext>
            </a:extLst>
          </p:cNvPr>
          <p:cNvSpPr txBox="1"/>
          <p:nvPr/>
        </p:nvSpPr>
        <p:spPr>
          <a:xfrm>
            <a:off x="6664657" y="234609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6734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A65D5-340E-7383-F27F-96C741A6F1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" t="4686" b="31950"/>
          <a:stretch/>
        </p:blipFill>
        <p:spPr bwMode="auto">
          <a:xfrm>
            <a:off x="2745838" y="687916"/>
            <a:ext cx="8412063" cy="3383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BEA21-54DF-1C99-849A-B76EFFCADF86}"/>
              </a:ext>
            </a:extLst>
          </p:cNvPr>
          <p:cNvSpPr txBox="1"/>
          <p:nvPr/>
        </p:nvSpPr>
        <p:spPr>
          <a:xfrm rot="16200000">
            <a:off x="1327975" y="2240709"/>
            <a:ext cx="2424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Model Importance Per Feature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C86CA-C052-811F-6BE7-8AB27C78E061}"/>
              </a:ext>
            </a:extLst>
          </p:cNvPr>
          <p:cNvSpPr txBox="1"/>
          <p:nvPr/>
        </p:nvSpPr>
        <p:spPr>
          <a:xfrm rot="16200000">
            <a:off x="2378711" y="4763777"/>
            <a:ext cx="18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Hip-Knee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F5BFD-9E9B-F77A-96DC-A87E1820287C}"/>
              </a:ext>
            </a:extLst>
          </p:cNvPr>
          <p:cNvSpPr txBox="1"/>
          <p:nvPr/>
        </p:nvSpPr>
        <p:spPr>
          <a:xfrm rot="16200000">
            <a:off x="3323820" y="4101855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8F20C-EBD8-0B40-ADEF-CE34922E3D1E}"/>
              </a:ext>
            </a:extLst>
          </p:cNvPr>
          <p:cNvSpPr txBox="1"/>
          <p:nvPr/>
        </p:nvSpPr>
        <p:spPr>
          <a:xfrm rot="16200000">
            <a:off x="3356020" y="4311216"/>
            <a:ext cx="920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Postop RF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6D516-2D07-7A54-076F-C0714DCAEC4B}"/>
              </a:ext>
            </a:extLst>
          </p:cNvPr>
          <p:cNvSpPr txBox="1"/>
          <p:nvPr/>
        </p:nvSpPr>
        <p:spPr>
          <a:xfrm rot="16200000">
            <a:off x="3259071" y="4626875"/>
            <a:ext cx="15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Postop Pneumonia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7BF91-8E33-7462-D69C-05DCB160080A}"/>
              </a:ext>
            </a:extLst>
          </p:cNvPr>
          <p:cNvSpPr txBox="1"/>
          <p:nvPr/>
        </p:nvSpPr>
        <p:spPr>
          <a:xfrm rot="16200000">
            <a:off x="4008303" y="4158761"/>
            <a:ext cx="609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COPD</a:t>
            </a:r>
          </a:p>
        </p:txBody>
      </p:sp>
    </p:spTree>
    <p:extLst>
      <p:ext uri="{BB962C8B-B14F-4D97-AF65-F5344CB8AC3E}">
        <p14:creationId xmlns:p14="http://schemas.microsoft.com/office/powerpoint/2010/main" val="52857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0AAE3C-473A-6359-47DE-3918D8340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" b="8649"/>
          <a:stretch/>
        </p:blipFill>
        <p:spPr bwMode="auto">
          <a:xfrm>
            <a:off x="3161982" y="823913"/>
            <a:ext cx="5868035" cy="2924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CFC65-CBF9-DE98-8C48-1A6F0EBD8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76" t="50515" r="-1" b="29353"/>
          <a:stretch/>
        </p:blipFill>
        <p:spPr bwMode="auto">
          <a:xfrm>
            <a:off x="3838892" y="4205288"/>
            <a:ext cx="4549775" cy="1828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193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Raksin</dc:creator>
  <cp:lastModifiedBy>Jonathan Raksin</cp:lastModifiedBy>
  <cp:revision>1</cp:revision>
  <dcterms:created xsi:type="dcterms:W3CDTF">2022-10-13T14:03:32Z</dcterms:created>
  <dcterms:modified xsi:type="dcterms:W3CDTF">2022-10-13T15:27:12Z</dcterms:modified>
</cp:coreProperties>
</file>