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1" r:id="rId1"/>
  </p:sldMasterIdLst>
  <p:sldIdLst>
    <p:sldId id="256" r:id="rId2"/>
    <p:sldId id="257" r:id="rId3"/>
    <p:sldId id="258" r:id="rId4"/>
    <p:sldId id="259" r:id="rId5"/>
    <p:sldId id="263" r:id="rId6"/>
    <p:sldId id="265" r:id="rId7"/>
    <p:sldId id="268" r:id="rId8"/>
    <p:sldId id="264" r:id="rId9"/>
    <p:sldId id="266" r:id="rId10"/>
    <p:sldId id="261" r:id="rId11"/>
    <p:sldId id="262" r:id="rId12"/>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959" autoAdjust="0"/>
    <p:restoredTop sz="94660"/>
  </p:normalViewPr>
  <p:slideViewPr>
    <p:cSldViewPr snapToGrid="0">
      <p:cViewPr varScale="1">
        <p:scale>
          <a:sx n="61" d="100"/>
          <a:sy n="61" d="100"/>
        </p:scale>
        <p:origin x="108" y="366"/>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476DE09B-3D13-4357-80A5-D0F0FF7EB33C}" type="datetimeFigureOut">
              <a:rPr kumimoji="1" lang="ja-JP" altLang="en-US" smtClean="0"/>
              <a:t>2022/1/14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1B2D5AD-BE09-4F51-84B3-88BF2C341CA9}" type="slidenum">
              <a:rPr kumimoji="1" lang="ja-JP" altLang="en-US" smtClean="0"/>
              <a:t>‹#›</a:t>
            </a:fld>
            <a:endParaRPr kumimoji="1" lang="ja-JP" altLang="en-US"/>
          </a:p>
        </p:txBody>
      </p:sp>
    </p:spTree>
    <p:extLst>
      <p:ext uri="{BB962C8B-B14F-4D97-AF65-F5344CB8AC3E}">
        <p14:creationId xmlns:p14="http://schemas.microsoft.com/office/powerpoint/2010/main" val="14849671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476DE09B-3D13-4357-80A5-D0F0FF7EB33C}" type="datetimeFigureOut">
              <a:rPr kumimoji="1" lang="ja-JP" altLang="en-US" smtClean="0"/>
              <a:t>2022/1/14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1B2D5AD-BE09-4F51-84B3-88BF2C341CA9}" type="slidenum">
              <a:rPr kumimoji="1" lang="ja-JP" altLang="en-US" smtClean="0"/>
              <a:t>‹#›</a:t>
            </a:fld>
            <a:endParaRPr kumimoji="1" lang="ja-JP" altLang="en-US"/>
          </a:p>
        </p:txBody>
      </p:sp>
    </p:spTree>
    <p:extLst>
      <p:ext uri="{BB962C8B-B14F-4D97-AF65-F5344CB8AC3E}">
        <p14:creationId xmlns:p14="http://schemas.microsoft.com/office/powerpoint/2010/main" val="40066278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ja-JP" altLang="en-US" smtClean="0"/>
              <a:t>マスター タイトルの書式設定</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smtClean="0"/>
              <a:t>マスター テキストの書式設定</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476DE09B-3D13-4357-80A5-D0F0FF7EB33C}" type="datetimeFigureOut">
              <a:rPr kumimoji="1" lang="ja-JP" altLang="en-US" smtClean="0"/>
              <a:t>2022/1/14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1B2D5AD-BE09-4F51-84B3-88BF2C341CA9}" type="slidenum">
              <a:rPr kumimoji="1" lang="ja-JP" altLang="en-US" smtClean="0"/>
              <a:t>‹#›</a:t>
            </a:fld>
            <a:endParaRPr kumimoji="1" lang="ja-JP" alt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7785194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476DE09B-3D13-4357-80A5-D0F0FF7EB33C}" type="datetimeFigureOut">
              <a:rPr kumimoji="1" lang="ja-JP" altLang="en-US" smtClean="0"/>
              <a:t>2022/1/14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1B2D5AD-BE09-4F51-84B3-88BF2C341CA9}" type="slidenum">
              <a:rPr kumimoji="1" lang="ja-JP" altLang="en-US" smtClean="0"/>
              <a:t>‹#›</a:t>
            </a:fld>
            <a:endParaRPr kumimoji="1" lang="ja-JP" altLang="en-US"/>
          </a:p>
        </p:txBody>
      </p:sp>
    </p:spTree>
    <p:extLst>
      <p:ext uri="{BB962C8B-B14F-4D97-AF65-F5344CB8AC3E}">
        <p14:creationId xmlns:p14="http://schemas.microsoft.com/office/powerpoint/2010/main" val="14856508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用付きの名札">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ja-JP" altLang="en-US" smtClean="0"/>
              <a:t>マスター タイトルの書式設定</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smtClean="0"/>
              <a:t>マスター テキストの書式設定</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476DE09B-3D13-4357-80A5-D0F0FF7EB33C}" type="datetimeFigureOut">
              <a:rPr kumimoji="1" lang="ja-JP" altLang="en-US" smtClean="0"/>
              <a:t>2022/1/14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1B2D5AD-BE09-4F51-84B3-88BF2C341CA9}" type="slidenum">
              <a:rPr kumimoji="1" lang="ja-JP" altLang="en-US" smtClean="0"/>
              <a:t>‹#›</a:t>
            </a:fld>
            <a:endParaRPr kumimoji="1" lang="ja-JP" alt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5782621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または偽">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ja-JP" altLang="en-US" smtClean="0"/>
              <a:t>マスター タイトルの書式設定</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smtClean="0"/>
              <a:t>マスター テキストの書式設定</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476DE09B-3D13-4357-80A5-D0F0FF7EB33C}" type="datetimeFigureOut">
              <a:rPr kumimoji="1" lang="ja-JP" altLang="en-US" smtClean="0"/>
              <a:t>2022/1/14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1B2D5AD-BE09-4F51-84B3-88BF2C341CA9}" type="slidenum">
              <a:rPr kumimoji="1" lang="ja-JP" altLang="en-US" smtClean="0"/>
              <a:t>‹#›</a:t>
            </a:fld>
            <a:endParaRPr kumimoji="1" lang="ja-JP" altLang="en-US"/>
          </a:p>
        </p:txBody>
      </p:sp>
    </p:spTree>
    <p:extLst>
      <p:ext uri="{BB962C8B-B14F-4D97-AF65-F5344CB8AC3E}">
        <p14:creationId xmlns:p14="http://schemas.microsoft.com/office/powerpoint/2010/main" val="3848836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476DE09B-3D13-4357-80A5-D0F0FF7EB33C}" type="datetimeFigureOut">
              <a:rPr kumimoji="1" lang="ja-JP" altLang="en-US" smtClean="0"/>
              <a:t>2022/1/14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1B2D5AD-BE09-4F51-84B3-88BF2C341CA9}" type="slidenum">
              <a:rPr kumimoji="1" lang="ja-JP" altLang="en-US" smtClean="0"/>
              <a:t>‹#›</a:t>
            </a:fld>
            <a:endParaRPr kumimoji="1" lang="ja-JP" altLang="en-US"/>
          </a:p>
        </p:txBody>
      </p:sp>
    </p:spTree>
    <p:extLst>
      <p:ext uri="{BB962C8B-B14F-4D97-AF65-F5344CB8AC3E}">
        <p14:creationId xmlns:p14="http://schemas.microsoft.com/office/powerpoint/2010/main" val="8262317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476DE09B-3D13-4357-80A5-D0F0FF7EB33C}" type="datetimeFigureOut">
              <a:rPr kumimoji="1" lang="ja-JP" altLang="en-US" smtClean="0"/>
              <a:t>2022/1/14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1B2D5AD-BE09-4F51-84B3-88BF2C341CA9}" type="slidenum">
              <a:rPr kumimoji="1" lang="ja-JP" altLang="en-US" smtClean="0"/>
              <a:t>‹#›</a:t>
            </a:fld>
            <a:endParaRPr kumimoji="1" lang="ja-JP" altLang="en-US"/>
          </a:p>
        </p:txBody>
      </p:sp>
    </p:spTree>
    <p:extLst>
      <p:ext uri="{BB962C8B-B14F-4D97-AF65-F5344CB8AC3E}">
        <p14:creationId xmlns:p14="http://schemas.microsoft.com/office/powerpoint/2010/main" val="37276464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476DE09B-3D13-4357-80A5-D0F0FF7EB33C}" type="datetimeFigureOut">
              <a:rPr kumimoji="1" lang="ja-JP" altLang="en-US" smtClean="0"/>
              <a:t>2022/1/14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1B2D5AD-BE09-4F51-84B3-88BF2C341CA9}" type="slidenum">
              <a:rPr kumimoji="1" lang="ja-JP" altLang="en-US" smtClean="0"/>
              <a:t>‹#›</a:t>
            </a:fld>
            <a:endParaRPr kumimoji="1" lang="ja-JP" altLang="en-US"/>
          </a:p>
        </p:txBody>
      </p:sp>
    </p:spTree>
    <p:extLst>
      <p:ext uri="{BB962C8B-B14F-4D97-AF65-F5344CB8AC3E}">
        <p14:creationId xmlns:p14="http://schemas.microsoft.com/office/powerpoint/2010/main" val="16407987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476DE09B-3D13-4357-80A5-D0F0FF7EB33C}" type="datetimeFigureOut">
              <a:rPr kumimoji="1" lang="ja-JP" altLang="en-US" smtClean="0"/>
              <a:t>2022/1/14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1B2D5AD-BE09-4F51-84B3-88BF2C341CA9}" type="slidenum">
              <a:rPr kumimoji="1" lang="ja-JP" altLang="en-US" smtClean="0"/>
              <a:t>‹#›</a:t>
            </a:fld>
            <a:endParaRPr kumimoji="1" lang="ja-JP" altLang="en-US"/>
          </a:p>
        </p:txBody>
      </p:sp>
    </p:spTree>
    <p:extLst>
      <p:ext uri="{BB962C8B-B14F-4D97-AF65-F5344CB8AC3E}">
        <p14:creationId xmlns:p14="http://schemas.microsoft.com/office/powerpoint/2010/main" val="33301992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476DE09B-3D13-4357-80A5-D0F0FF7EB33C}" type="datetimeFigureOut">
              <a:rPr kumimoji="1" lang="ja-JP" altLang="en-US" smtClean="0"/>
              <a:t>2022/1/14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31B2D5AD-BE09-4F51-84B3-88BF2C341CA9}" type="slidenum">
              <a:rPr kumimoji="1" lang="ja-JP" altLang="en-US" smtClean="0"/>
              <a:t>‹#›</a:t>
            </a:fld>
            <a:endParaRPr kumimoji="1" lang="ja-JP" altLang="en-US"/>
          </a:p>
        </p:txBody>
      </p:sp>
    </p:spTree>
    <p:extLst>
      <p:ext uri="{BB962C8B-B14F-4D97-AF65-F5344CB8AC3E}">
        <p14:creationId xmlns:p14="http://schemas.microsoft.com/office/powerpoint/2010/main" val="8967645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476DE09B-3D13-4357-80A5-D0F0FF7EB33C}" type="datetimeFigureOut">
              <a:rPr kumimoji="1" lang="ja-JP" altLang="en-US" smtClean="0"/>
              <a:t>2022/1/14</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31B2D5AD-BE09-4F51-84B3-88BF2C341CA9}" type="slidenum">
              <a:rPr kumimoji="1" lang="ja-JP" altLang="en-US" smtClean="0"/>
              <a:t>‹#›</a:t>
            </a:fld>
            <a:endParaRPr kumimoji="1" lang="ja-JP" altLang="en-US"/>
          </a:p>
        </p:txBody>
      </p:sp>
    </p:spTree>
    <p:extLst>
      <p:ext uri="{BB962C8B-B14F-4D97-AF65-F5344CB8AC3E}">
        <p14:creationId xmlns:p14="http://schemas.microsoft.com/office/powerpoint/2010/main" val="9895482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476DE09B-3D13-4357-80A5-D0F0FF7EB33C}" type="datetimeFigureOut">
              <a:rPr kumimoji="1" lang="ja-JP" altLang="en-US" smtClean="0"/>
              <a:t>2022/1/14</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31B2D5AD-BE09-4F51-84B3-88BF2C341CA9}" type="slidenum">
              <a:rPr kumimoji="1" lang="ja-JP" altLang="en-US" smtClean="0"/>
              <a:t>‹#›</a:t>
            </a:fld>
            <a:endParaRPr kumimoji="1" lang="ja-JP" altLang="en-US"/>
          </a:p>
        </p:txBody>
      </p:sp>
    </p:spTree>
    <p:extLst>
      <p:ext uri="{BB962C8B-B14F-4D97-AF65-F5344CB8AC3E}">
        <p14:creationId xmlns:p14="http://schemas.microsoft.com/office/powerpoint/2010/main" val="18063355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76DE09B-3D13-4357-80A5-D0F0FF7EB33C}" type="datetimeFigureOut">
              <a:rPr kumimoji="1" lang="ja-JP" altLang="en-US" smtClean="0"/>
              <a:t>2022/1/14</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31B2D5AD-BE09-4F51-84B3-88BF2C341CA9}" type="slidenum">
              <a:rPr kumimoji="1" lang="ja-JP" altLang="en-US" smtClean="0"/>
              <a:t>‹#›</a:t>
            </a:fld>
            <a:endParaRPr kumimoji="1" lang="ja-JP" altLang="en-US"/>
          </a:p>
        </p:txBody>
      </p:sp>
    </p:spTree>
    <p:extLst>
      <p:ext uri="{BB962C8B-B14F-4D97-AF65-F5344CB8AC3E}">
        <p14:creationId xmlns:p14="http://schemas.microsoft.com/office/powerpoint/2010/main" val="24396486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476DE09B-3D13-4357-80A5-D0F0FF7EB33C}" type="datetimeFigureOut">
              <a:rPr kumimoji="1" lang="ja-JP" altLang="en-US" smtClean="0"/>
              <a:t>2022/1/14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31B2D5AD-BE09-4F51-84B3-88BF2C341CA9}" type="slidenum">
              <a:rPr kumimoji="1" lang="ja-JP" altLang="en-US" smtClean="0"/>
              <a:t>‹#›</a:t>
            </a:fld>
            <a:endParaRPr kumimoji="1" lang="ja-JP" altLang="en-US"/>
          </a:p>
        </p:txBody>
      </p:sp>
    </p:spTree>
    <p:extLst>
      <p:ext uri="{BB962C8B-B14F-4D97-AF65-F5344CB8AC3E}">
        <p14:creationId xmlns:p14="http://schemas.microsoft.com/office/powerpoint/2010/main" val="4046962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smtClean="0"/>
              <a:t>図を追加</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476DE09B-3D13-4357-80A5-D0F0FF7EB33C}" type="datetimeFigureOut">
              <a:rPr kumimoji="1" lang="ja-JP" altLang="en-US" smtClean="0"/>
              <a:t>2022/1/14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31B2D5AD-BE09-4F51-84B3-88BF2C341CA9}" type="slidenum">
              <a:rPr kumimoji="1" lang="ja-JP" altLang="en-US" smtClean="0"/>
              <a:t>‹#›</a:t>
            </a:fld>
            <a:endParaRPr kumimoji="1" lang="ja-JP" altLang="en-US"/>
          </a:p>
        </p:txBody>
      </p:sp>
    </p:spTree>
    <p:extLst>
      <p:ext uri="{BB962C8B-B14F-4D97-AF65-F5344CB8AC3E}">
        <p14:creationId xmlns:p14="http://schemas.microsoft.com/office/powerpoint/2010/main" val="13349733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76DE09B-3D13-4357-80A5-D0F0FF7EB33C}" type="datetimeFigureOut">
              <a:rPr kumimoji="1" lang="ja-JP" altLang="en-US" smtClean="0"/>
              <a:t>2022/1/14</a:t>
            </a:fld>
            <a:endParaRPr kumimoji="1" lang="ja-JP" alt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1B2D5AD-BE09-4F51-84B3-88BF2C341CA9}" type="slidenum">
              <a:rPr kumimoji="1" lang="ja-JP" altLang="en-US" smtClean="0"/>
              <a:t>‹#›</a:t>
            </a:fld>
            <a:endParaRPr kumimoji="1" lang="ja-JP" altLang="en-US"/>
          </a:p>
        </p:txBody>
      </p:sp>
    </p:spTree>
    <p:extLst>
      <p:ext uri="{BB962C8B-B14F-4D97-AF65-F5344CB8AC3E}">
        <p14:creationId xmlns:p14="http://schemas.microsoft.com/office/powerpoint/2010/main" val="696331107"/>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3" r:id="rId12"/>
    <p:sldLayoutId id="2147483724" r:id="rId13"/>
    <p:sldLayoutId id="2147483725" r:id="rId14"/>
    <p:sldLayoutId id="2147483726" r:id="rId15"/>
    <p:sldLayoutId id="2147483727" r:id="rId16"/>
  </p:sldLayoutIdLst>
  <p:txStyles>
    <p:titleStyle>
      <a:lvl1pPr algn="l" defTabSz="457200" rtl="0" eaLnBrk="1" latinLnBrk="0" hangingPunct="1">
        <a:spcBef>
          <a:spcPct val="0"/>
        </a:spcBef>
        <a:buNone/>
        <a:defRPr kumimoji="1" sz="3600" kern="1200">
          <a:solidFill>
            <a:schemeClr val="accent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lang="en-US" altLang="ja-JP" dirty="0" smtClean="0"/>
              <a:t>Java</a:t>
            </a:r>
            <a:r>
              <a:rPr lang="ja-JP" altLang="en-US" dirty="0" smtClean="0"/>
              <a:t>を用いたオセロ制作</a:t>
            </a:r>
            <a:endParaRPr kumimoji="1" lang="ja-JP" altLang="en-US" dirty="0"/>
          </a:p>
        </p:txBody>
      </p:sp>
      <p:sp>
        <p:nvSpPr>
          <p:cNvPr id="3" name="サブタイトル 2"/>
          <p:cNvSpPr>
            <a:spLocks noGrp="1"/>
          </p:cNvSpPr>
          <p:nvPr>
            <p:ph type="subTitle" idx="1"/>
          </p:nvPr>
        </p:nvSpPr>
        <p:spPr/>
        <p:txBody>
          <a:bodyPr/>
          <a:lstStyle/>
          <a:p>
            <a:r>
              <a:rPr kumimoji="1" lang="ja-JP" altLang="en-US" sz="2800" dirty="0" smtClean="0">
                <a:solidFill>
                  <a:schemeClr val="tx1">
                    <a:lumMod val="75000"/>
                    <a:lumOff val="25000"/>
                  </a:schemeClr>
                </a:solidFill>
              </a:rPr>
              <a:t>岡田　悠吾</a:t>
            </a:r>
            <a:endParaRPr kumimoji="1" lang="en-US" altLang="ja-JP" sz="2800" dirty="0" smtClean="0">
              <a:solidFill>
                <a:schemeClr val="tx1">
                  <a:lumMod val="75000"/>
                  <a:lumOff val="25000"/>
                </a:schemeClr>
              </a:solidFill>
            </a:endParaRPr>
          </a:p>
          <a:p>
            <a:endParaRPr kumimoji="1" lang="ja-JP" altLang="en-US" dirty="0"/>
          </a:p>
        </p:txBody>
      </p:sp>
    </p:spTree>
    <p:extLst>
      <p:ext uri="{BB962C8B-B14F-4D97-AF65-F5344CB8AC3E}">
        <p14:creationId xmlns:p14="http://schemas.microsoft.com/office/powerpoint/2010/main" val="3251761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アプリケーション化</a:t>
            </a:r>
            <a:r>
              <a:rPr kumimoji="1" lang="en-US" altLang="ja-JP" dirty="0" smtClean="0"/>
              <a:t/>
            </a:r>
            <a:br>
              <a:rPr kumimoji="1" lang="en-US" altLang="ja-JP" dirty="0" smtClean="0"/>
            </a:b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exe</a:t>
            </a:r>
            <a:r>
              <a:rPr kumimoji="1" lang="ja-JP" altLang="en-US" dirty="0" smtClean="0"/>
              <a:t>化には初め</a:t>
            </a:r>
            <a:r>
              <a:rPr kumimoji="1" lang="en-US" altLang="ja-JP" dirty="0" smtClean="0"/>
              <a:t>launch4j</a:t>
            </a:r>
            <a:r>
              <a:rPr kumimoji="1" lang="ja-JP" altLang="en-US" dirty="0" smtClean="0"/>
              <a:t>というソフトを用いたが、ユーザーが</a:t>
            </a:r>
            <a:r>
              <a:rPr kumimoji="1" lang="en-US" altLang="ja-JP" dirty="0" smtClean="0"/>
              <a:t>Java</a:t>
            </a:r>
            <a:r>
              <a:rPr kumimoji="1" lang="ja-JP" altLang="en-US" dirty="0" smtClean="0"/>
              <a:t>の環境を構築しなくてはならないため少しユーザーが面倒くさい作業が必要だった。</a:t>
            </a:r>
            <a:r>
              <a:rPr lang="ja-JP" altLang="en-US" dirty="0" smtClean="0"/>
              <a:t>そこで、自己完結型アプリケーション化を目指した。はじめに</a:t>
            </a:r>
            <a:r>
              <a:rPr lang="en-US" altLang="ja-JP" dirty="0" err="1" smtClean="0"/>
              <a:t>CreateJRE</a:t>
            </a:r>
            <a:r>
              <a:rPr lang="ja-JP" altLang="en-US" dirty="0" smtClean="0"/>
              <a:t>コマンドによる作成をしたが、エラーが発生し解決法を考える中で</a:t>
            </a:r>
            <a:r>
              <a:rPr lang="en-US" altLang="ja-JP" dirty="0" err="1" smtClean="0"/>
              <a:t>Jpackage</a:t>
            </a:r>
            <a:r>
              <a:rPr lang="ja-JP" altLang="en-US" dirty="0" smtClean="0"/>
              <a:t>コマンドを発見し、そちらの方法を試したところオセロを自己完結アプリケーションとして動作させることができた。</a:t>
            </a:r>
            <a:endParaRPr lang="en-US" altLang="ja-JP" dirty="0" smtClean="0"/>
          </a:p>
        </p:txBody>
      </p:sp>
    </p:spTree>
    <p:extLst>
      <p:ext uri="{BB962C8B-B14F-4D97-AF65-F5344CB8AC3E}">
        <p14:creationId xmlns:p14="http://schemas.microsoft.com/office/powerpoint/2010/main" val="181619083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これからの課題</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今回のオセロ制作では多くの課題を見つけることが出来た。</a:t>
            </a:r>
            <a:endParaRPr kumimoji="1" lang="en-US" altLang="ja-JP" dirty="0" smtClean="0"/>
          </a:p>
          <a:p>
            <a:pPr marL="0" indent="0">
              <a:buNone/>
            </a:pPr>
            <a:r>
              <a:rPr lang="ja-JP" altLang="en-US" dirty="0" smtClean="0"/>
              <a:t>　１、先手、後手の選択肢を作る</a:t>
            </a:r>
            <a:endParaRPr lang="en-US" altLang="ja-JP" dirty="0" smtClean="0"/>
          </a:p>
          <a:p>
            <a:pPr marL="0" indent="0">
              <a:buNone/>
            </a:pPr>
            <a:r>
              <a:rPr kumimoji="1" lang="ja-JP" altLang="en-US" dirty="0" smtClean="0"/>
              <a:t>　２、石を再描画する際の動作を改善すること</a:t>
            </a:r>
            <a:endParaRPr kumimoji="1" lang="en-US" altLang="ja-JP" dirty="0" smtClean="0"/>
          </a:p>
          <a:p>
            <a:pPr marL="0" indent="0">
              <a:buNone/>
            </a:pPr>
            <a:r>
              <a:rPr lang="ja-JP" altLang="en-US" dirty="0" smtClean="0"/>
              <a:t>　３、</a:t>
            </a:r>
            <a:r>
              <a:rPr lang="ja-JP" altLang="en-US" dirty="0"/>
              <a:t>評価関数</a:t>
            </a:r>
            <a:r>
              <a:rPr lang="ja-JP" altLang="en-US" dirty="0" smtClean="0"/>
              <a:t>を用いてより強い自己学習の</a:t>
            </a:r>
            <a:r>
              <a:rPr lang="en-US" altLang="ja-JP" dirty="0" smtClean="0"/>
              <a:t>AI</a:t>
            </a:r>
            <a:r>
              <a:rPr lang="ja-JP" altLang="en-US" dirty="0" smtClean="0"/>
              <a:t>を作成するこ</a:t>
            </a:r>
            <a:r>
              <a:rPr lang="ja-JP" altLang="en-US" dirty="0"/>
              <a:t>と</a:t>
            </a:r>
            <a:endParaRPr lang="en-US" altLang="ja-JP" dirty="0" smtClean="0"/>
          </a:p>
          <a:p>
            <a:pPr marL="0" indent="0">
              <a:buNone/>
            </a:pPr>
            <a:r>
              <a:rPr lang="ja-JP" altLang="en-US" dirty="0"/>
              <a:t>　</a:t>
            </a:r>
            <a:r>
              <a:rPr kumimoji="1" lang="ja-JP" altLang="en-US" dirty="0" smtClean="0"/>
              <a:t>４、プレイヤー側の手にも評価値を表示してオセロを学ぶツールとすること</a:t>
            </a:r>
            <a:endParaRPr kumimoji="1" lang="en-US" altLang="ja-JP" dirty="0" smtClean="0"/>
          </a:p>
          <a:p>
            <a:pPr marL="0" indent="0">
              <a:buNone/>
            </a:pPr>
            <a:r>
              <a:rPr lang="ja-JP" altLang="en-US" dirty="0"/>
              <a:t>　</a:t>
            </a:r>
            <a:r>
              <a:rPr lang="ja-JP" altLang="en-US" dirty="0" smtClean="0"/>
              <a:t>５、</a:t>
            </a:r>
            <a:r>
              <a:rPr lang="en-US" altLang="ja-JP" dirty="0" smtClean="0"/>
              <a:t>AI</a:t>
            </a:r>
            <a:r>
              <a:rPr lang="ja-JP" altLang="en-US" dirty="0" smtClean="0"/>
              <a:t>の</a:t>
            </a:r>
            <a:r>
              <a:rPr lang="ja-JP" altLang="en-US" dirty="0"/>
              <a:t>強さ</a:t>
            </a:r>
            <a:r>
              <a:rPr lang="ja-JP" altLang="en-US" dirty="0" smtClean="0"/>
              <a:t>をプレイヤーが操作できる設定を作ること</a:t>
            </a:r>
            <a:endParaRPr lang="en-US" altLang="ja-JP" dirty="0" smtClean="0"/>
          </a:p>
          <a:p>
            <a:pPr marL="0" indent="0">
              <a:buNone/>
            </a:pPr>
            <a:r>
              <a:rPr lang="ja-JP" altLang="en-US" dirty="0"/>
              <a:t>　</a:t>
            </a:r>
            <a:r>
              <a:rPr lang="ja-JP" altLang="en-US" dirty="0" smtClean="0"/>
              <a:t>６、</a:t>
            </a:r>
            <a:r>
              <a:rPr lang="en-US" altLang="ja-JP" dirty="0" smtClean="0"/>
              <a:t>AI</a:t>
            </a:r>
            <a:r>
              <a:rPr lang="ja-JP" altLang="en-US" dirty="0" smtClean="0"/>
              <a:t>対戦だけでなく対人戦も出来るようにする</a:t>
            </a:r>
            <a:r>
              <a:rPr lang="ja-JP" altLang="en-US" dirty="0" smtClean="0"/>
              <a:t>こと</a:t>
            </a:r>
            <a:endParaRPr lang="en-US" altLang="ja-JP" dirty="0"/>
          </a:p>
          <a:p>
            <a:pPr marL="0" indent="0">
              <a:buNone/>
            </a:pPr>
            <a:r>
              <a:rPr lang="ja-JP" altLang="en-US" dirty="0" smtClean="0"/>
              <a:t>　７、画面上に文字の出力をすること</a:t>
            </a:r>
            <a:endParaRPr lang="en-US" altLang="ja-JP" dirty="0" smtClean="0"/>
          </a:p>
          <a:p>
            <a:pPr marL="0" indent="0">
              <a:buNone/>
            </a:pPr>
            <a:r>
              <a:rPr lang="ja-JP" altLang="en-US" dirty="0"/>
              <a:t>　</a:t>
            </a:r>
            <a:r>
              <a:rPr lang="ja-JP" altLang="en-US" dirty="0" smtClean="0"/>
              <a:t>これらをこれからの</a:t>
            </a:r>
            <a:r>
              <a:rPr lang="en-US" altLang="ja-JP" dirty="0" smtClean="0"/>
              <a:t>Java</a:t>
            </a:r>
            <a:r>
              <a:rPr lang="ja-JP" altLang="en-US" dirty="0" smtClean="0"/>
              <a:t>学習で実装を進めたいと思う。</a:t>
            </a:r>
            <a:endParaRPr lang="en-US" altLang="ja-JP" dirty="0" smtClean="0"/>
          </a:p>
        </p:txBody>
      </p:sp>
    </p:spTree>
    <p:extLst>
      <p:ext uri="{BB962C8B-B14F-4D97-AF65-F5344CB8AC3E}">
        <p14:creationId xmlns:p14="http://schemas.microsoft.com/office/powerpoint/2010/main" val="457516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要件定義</a:t>
            </a:r>
            <a:r>
              <a:rPr lang="en-US" altLang="ja-JP" dirty="0" smtClean="0"/>
              <a:t/>
            </a:r>
            <a:br>
              <a:rPr lang="en-US" altLang="ja-JP" dirty="0" smtClean="0"/>
            </a:br>
            <a:endParaRPr kumimoji="1" lang="ja-JP" altLang="en-US" dirty="0"/>
          </a:p>
        </p:txBody>
      </p:sp>
      <p:sp>
        <p:nvSpPr>
          <p:cNvPr id="3" name="コンテンツ プレースホルダー 2"/>
          <p:cNvSpPr>
            <a:spLocks noGrp="1"/>
          </p:cNvSpPr>
          <p:nvPr>
            <p:ph idx="1"/>
          </p:nvPr>
        </p:nvSpPr>
        <p:spPr/>
        <p:txBody>
          <a:bodyPr>
            <a:normAutofit fontScale="92500" lnSpcReduction="10000"/>
          </a:bodyPr>
          <a:lstStyle/>
          <a:p>
            <a:r>
              <a:rPr kumimoji="1" lang="ja-JP" altLang="en-US" dirty="0" smtClean="0"/>
              <a:t>今回は研修としてオセロの作成をする。</a:t>
            </a:r>
            <a:endParaRPr kumimoji="1" lang="en-US" altLang="ja-JP" dirty="0" smtClean="0"/>
          </a:p>
          <a:p>
            <a:r>
              <a:rPr lang="ja-JP" altLang="en-US" dirty="0"/>
              <a:t>オセロのルールと</a:t>
            </a:r>
            <a:r>
              <a:rPr lang="ja-JP" altLang="en-US" dirty="0" smtClean="0"/>
              <a:t>して</a:t>
            </a:r>
            <a:endParaRPr lang="en-US" altLang="ja-JP" dirty="0" smtClean="0"/>
          </a:p>
          <a:p>
            <a:pPr marL="0" indent="0">
              <a:buNone/>
            </a:pPr>
            <a:r>
              <a:rPr lang="ja-JP" altLang="en-US" dirty="0" smtClean="0"/>
              <a:t>　　・</a:t>
            </a:r>
            <a:r>
              <a:rPr lang="en-US" altLang="ja-JP" dirty="0" smtClean="0"/>
              <a:t>8×8</a:t>
            </a:r>
            <a:r>
              <a:rPr lang="ja-JP" altLang="en-US" dirty="0" smtClean="0"/>
              <a:t>マスの盤面を用いること。</a:t>
            </a:r>
            <a:endParaRPr lang="en-US" altLang="ja-JP" dirty="0" smtClean="0"/>
          </a:p>
          <a:p>
            <a:pPr marL="0" indent="0">
              <a:buNone/>
            </a:pPr>
            <a:r>
              <a:rPr lang="en-US" altLang="ja-JP" dirty="0"/>
              <a:t>	</a:t>
            </a:r>
            <a:r>
              <a:rPr lang="ja-JP" altLang="en-US" dirty="0" smtClean="0"/>
              <a:t>・先行プレイヤーが黒の石を、後攻プレイヤーが白の石を打つこと。</a:t>
            </a:r>
            <a:endParaRPr lang="en-US" altLang="ja-JP" dirty="0" smtClean="0"/>
          </a:p>
          <a:p>
            <a:pPr marL="0" indent="0">
              <a:buNone/>
            </a:pPr>
            <a:r>
              <a:rPr lang="en-US" altLang="ja-JP" dirty="0"/>
              <a:t>	</a:t>
            </a:r>
            <a:r>
              <a:rPr lang="ja-JP" altLang="en-US" dirty="0" smtClean="0"/>
              <a:t>・初期配置として　○●　を中央に配置すること。</a:t>
            </a:r>
            <a:endParaRPr lang="en-US" altLang="ja-JP" dirty="0" smtClean="0"/>
          </a:p>
          <a:p>
            <a:pPr marL="0" indent="0">
              <a:buNone/>
            </a:pPr>
            <a:r>
              <a:rPr lang="en-US" altLang="ja-JP" dirty="0"/>
              <a:t>	</a:t>
            </a:r>
            <a:r>
              <a:rPr lang="ja-JP" altLang="en-US" dirty="0" smtClean="0"/>
              <a:t>　　　　　　　　　●○</a:t>
            </a:r>
            <a:endParaRPr lang="en-US" altLang="ja-JP" dirty="0" smtClean="0"/>
          </a:p>
          <a:p>
            <a:pPr marL="0" indent="0">
              <a:buNone/>
            </a:pPr>
            <a:r>
              <a:rPr lang="en-US" altLang="ja-JP" dirty="0"/>
              <a:t>	</a:t>
            </a:r>
            <a:r>
              <a:rPr lang="ja-JP" altLang="en-US" dirty="0" smtClean="0"/>
              <a:t>・石を打った時に縦、横、斜めに相手色の石を自分色で挟んだら、挟まれ　　　　　　　　</a:t>
            </a:r>
            <a:r>
              <a:rPr lang="en-US" altLang="ja-JP" dirty="0" smtClean="0"/>
              <a:t>	</a:t>
            </a:r>
            <a:r>
              <a:rPr lang="ja-JP" altLang="en-US" dirty="0" smtClean="0"/>
              <a:t>　</a:t>
            </a:r>
            <a:r>
              <a:rPr lang="ja-JP" altLang="en-US" dirty="0" err="1" smtClean="0"/>
              <a:t>た</a:t>
            </a:r>
            <a:r>
              <a:rPr lang="ja-JP" altLang="en-US" dirty="0" smtClean="0"/>
              <a:t>石を自分色へ返す。</a:t>
            </a:r>
            <a:endParaRPr lang="en-US" altLang="ja-JP" dirty="0" smtClean="0"/>
          </a:p>
          <a:p>
            <a:pPr marL="0" indent="0">
              <a:buNone/>
            </a:pPr>
            <a:r>
              <a:rPr lang="en-US" altLang="ja-JP" dirty="0"/>
              <a:t>	</a:t>
            </a:r>
            <a:r>
              <a:rPr lang="ja-JP" altLang="en-US" dirty="0" smtClean="0"/>
              <a:t>・打てない場合はパスとなること。</a:t>
            </a:r>
            <a:endParaRPr lang="en-US" altLang="ja-JP" dirty="0" smtClean="0"/>
          </a:p>
          <a:p>
            <a:pPr marL="0" indent="0">
              <a:buNone/>
            </a:pPr>
            <a:r>
              <a:rPr lang="en-US" altLang="ja-JP" dirty="0"/>
              <a:t>	</a:t>
            </a:r>
            <a:r>
              <a:rPr lang="ja-JP" altLang="en-US" dirty="0" smtClean="0"/>
              <a:t>・</a:t>
            </a:r>
            <a:r>
              <a:rPr lang="en-US" altLang="ja-JP" dirty="0" smtClean="0"/>
              <a:t>64</a:t>
            </a:r>
            <a:r>
              <a:rPr lang="ja-JP" altLang="en-US" dirty="0" smtClean="0"/>
              <a:t>マス全て埋まるか、両者とも石が打てなくなったらゲーム終了</a:t>
            </a:r>
            <a:endParaRPr lang="en-US" altLang="ja-JP" dirty="0" smtClean="0"/>
          </a:p>
          <a:p>
            <a:pPr marL="0" indent="0">
              <a:buNone/>
            </a:pPr>
            <a:r>
              <a:rPr lang="en-US" altLang="ja-JP" dirty="0"/>
              <a:t>	</a:t>
            </a:r>
            <a:r>
              <a:rPr lang="ja-JP" altLang="en-US" dirty="0" smtClean="0"/>
              <a:t>以上を</a:t>
            </a:r>
            <a:r>
              <a:rPr lang="ja-JP" altLang="en-US" dirty="0"/>
              <a:t>基本</a:t>
            </a:r>
            <a:r>
              <a:rPr lang="ja-JP" altLang="en-US" dirty="0" smtClean="0"/>
              <a:t>に最低限対戦できるオセロを制作す</a:t>
            </a:r>
            <a:r>
              <a:rPr lang="ja-JP" altLang="en-US" dirty="0"/>
              <a:t>ることに</a:t>
            </a:r>
            <a:r>
              <a:rPr lang="ja-JP" altLang="en-US" dirty="0" smtClean="0"/>
              <a:t>した。</a:t>
            </a:r>
            <a:endParaRPr lang="en-US" altLang="ja-JP" dirty="0" smtClean="0"/>
          </a:p>
        </p:txBody>
      </p:sp>
    </p:spTree>
    <p:extLst>
      <p:ext uri="{BB962C8B-B14F-4D97-AF65-F5344CB8AC3E}">
        <p14:creationId xmlns:p14="http://schemas.microsoft.com/office/powerpoint/2010/main" val="19044112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設計</a:t>
            </a:r>
            <a:r>
              <a:rPr kumimoji="1" lang="en-US" altLang="ja-JP" dirty="0" smtClean="0"/>
              <a:t/>
            </a:r>
            <a:br>
              <a:rPr kumimoji="1" lang="en-US" altLang="ja-JP" dirty="0" smtClean="0"/>
            </a:b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私個人の力で開発するのは難易度が高く、オセロの調査もかねてインターネット上の参考になりそうなソースコードを調べた。</a:t>
            </a:r>
            <a:endParaRPr kumimoji="1" lang="en-US" altLang="ja-JP" dirty="0" smtClean="0"/>
          </a:p>
          <a:p>
            <a:r>
              <a:rPr lang="ja-JP" altLang="en-US" dirty="0"/>
              <a:t>以下</a:t>
            </a:r>
            <a:r>
              <a:rPr lang="ja-JP" altLang="en-US" dirty="0" smtClean="0"/>
              <a:t>が参考にしたサイトである。</a:t>
            </a:r>
            <a:endParaRPr lang="en-US" altLang="ja-JP" dirty="0" smtClean="0"/>
          </a:p>
          <a:p>
            <a:pPr marL="0" indent="0">
              <a:buNone/>
            </a:pPr>
            <a:r>
              <a:rPr lang="ja-JP" altLang="en-US" dirty="0"/>
              <a:t>　</a:t>
            </a:r>
            <a:r>
              <a:rPr lang="ja-JP" altLang="en-US" dirty="0" smtClean="0"/>
              <a:t>　・人工</a:t>
            </a:r>
            <a:r>
              <a:rPr lang="ja-JP" altLang="en-US" dirty="0"/>
              <a:t>知能に</a:t>
            </a:r>
            <a:r>
              <a:rPr lang="ja-JP" altLang="en-US" dirty="0" smtClean="0"/>
              <a:t>関する断創録</a:t>
            </a:r>
            <a:endParaRPr lang="en-US" altLang="ja-JP" dirty="0" smtClean="0"/>
          </a:p>
          <a:p>
            <a:pPr marL="0" indent="0">
              <a:buNone/>
            </a:pPr>
            <a:r>
              <a:rPr lang="en-US" altLang="ja-JP" dirty="0"/>
              <a:t>	https://aidiary.hatenablog.com/entry/20040918/1251373370</a:t>
            </a:r>
            <a:endParaRPr lang="en-US" altLang="ja-JP" dirty="0" smtClean="0"/>
          </a:p>
          <a:p>
            <a:pPr marL="0" indent="0">
              <a:buNone/>
            </a:pPr>
            <a:r>
              <a:rPr lang="en-US" altLang="ja-JP" dirty="0"/>
              <a:t>	</a:t>
            </a:r>
            <a:r>
              <a:rPr lang="ja-JP" altLang="en-US" dirty="0" smtClean="0"/>
              <a:t>・</a:t>
            </a:r>
            <a:r>
              <a:rPr lang="en-US" altLang="ja-JP" dirty="0" err="1" smtClean="0"/>
              <a:t>TechAcademy</a:t>
            </a:r>
            <a:r>
              <a:rPr lang="ja-JP" altLang="en-US" dirty="0" smtClean="0"/>
              <a:t>マガジン</a:t>
            </a:r>
            <a:endParaRPr lang="en-US" altLang="ja-JP" dirty="0" smtClean="0"/>
          </a:p>
          <a:p>
            <a:pPr marL="0" indent="0">
              <a:buNone/>
            </a:pPr>
            <a:r>
              <a:rPr lang="en-US" altLang="ja-JP" dirty="0"/>
              <a:t>	https://techacademy.jp/magazine/22228</a:t>
            </a:r>
            <a:endParaRPr lang="en-US" altLang="ja-JP" dirty="0" smtClean="0"/>
          </a:p>
          <a:p>
            <a:pPr marL="0" indent="0">
              <a:buNone/>
            </a:pPr>
            <a:r>
              <a:rPr lang="en-US" altLang="ja-JP" dirty="0" smtClean="0"/>
              <a:t>	</a:t>
            </a:r>
            <a:r>
              <a:rPr lang="ja-JP" altLang="en-US" dirty="0" smtClean="0"/>
              <a:t>・</a:t>
            </a:r>
            <a:r>
              <a:rPr lang="en-US" altLang="ja-JP" dirty="0" smtClean="0"/>
              <a:t>Motoki’s Brain</a:t>
            </a:r>
            <a:endParaRPr lang="en-US" altLang="ja-JP" dirty="0"/>
          </a:p>
          <a:p>
            <a:pPr marL="0" indent="0">
              <a:buNone/>
            </a:pPr>
            <a:r>
              <a:rPr lang="en-US" altLang="ja-JP" dirty="0" smtClean="0"/>
              <a:t>	https</a:t>
            </a:r>
            <a:r>
              <a:rPr lang="en-US" altLang="ja-JP" dirty="0"/>
              <a:t>://www.motokis-brain.com/article/12</a:t>
            </a:r>
            <a:endParaRPr lang="ja-JP" altLang="en-US" dirty="0"/>
          </a:p>
          <a:p>
            <a:endParaRPr kumimoji="1" lang="ja-JP" altLang="en-US" dirty="0"/>
          </a:p>
        </p:txBody>
      </p:sp>
    </p:spTree>
    <p:extLst>
      <p:ext uri="{BB962C8B-B14F-4D97-AF65-F5344CB8AC3E}">
        <p14:creationId xmlns:p14="http://schemas.microsoft.com/office/powerpoint/2010/main" val="336584435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開発</a:t>
            </a:r>
            <a:endParaRPr kumimoji="1" lang="ja-JP" altLang="en-US" dirty="0"/>
          </a:p>
        </p:txBody>
      </p:sp>
      <p:sp>
        <p:nvSpPr>
          <p:cNvPr id="3" name="コンテンツ プレースホルダー 2"/>
          <p:cNvSpPr>
            <a:spLocks noGrp="1"/>
          </p:cNvSpPr>
          <p:nvPr>
            <p:ph idx="1"/>
          </p:nvPr>
        </p:nvSpPr>
        <p:spPr/>
        <p:txBody>
          <a:bodyPr/>
          <a:lstStyle/>
          <a:p>
            <a:pPr marL="0" indent="0">
              <a:buNone/>
            </a:pPr>
            <a:endParaRPr kumimoji="1" lang="en-US" altLang="ja-JP" dirty="0" smtClean="0"/>
          </a:p>
          <a:p>
            <a:r>
              <a:rPr lang="ja-JP" altLang="en-US" dirty="0" smtClean="0"/>
              <a:t>初めはターミナル上で起動する簡易な</a:t>
            </a:r>
            <a:r>
              <a:rPr lang="en-US" altLang="ja-JP" dirty="0" smtClean="0"/>
              <a:t>2</a:t>
            </a:r>
            <a:r>
              <a:rPr lang="ja-JP" altLang="en-US" dirty="0" smtClean="0"/>
              <a:t>人対戦オセロを製作したが、</a:t>
            </a:r>
            <a:r>
              <a:rPr lang="en-US" altLang="ja-JP" dirty="0" smtClean="0"/>
              <a:t>GUI(Graphic User Interface)</a:t>
            </a:r>
            <a:r>
              <a:rPr lang="ja-JP" altLang="en-US" dirty="0" err="1" smtClean="0"/>
              <a:t>での</a:t>
            </a:r>
            <a:r>
              <a:rPr lang="ja-JP" altLang="en-US" dirty="0" smtClean="0"/>
              <a:t>オセロに興味をもったため、そちらで製作することにした。</a:t>
            </a:r>
            <a:endParaRPr lang="en-US" altLang="ja-JP" dirty="0"/>
          </a:p>
          <a:p>
            <a:r>
              <a:rPr kumimoji="1" lang="ja-JP" altLang="en-US" dirty="0" smtClean="0"/>
              <a:t>エラー</a:t>
            </a:r>
            <a:r>
              <a:rPr kumimoji="1" lang="ja-JP" altLang="en-US" dirty="0" smtClean="0"/>
              <a:t>なども発生したが、自分の力で調べることによって解決できた点は良かったと思う。</a:t>
            </a:r>
            <a:endParaRPr kumimoji="1" lang="en-US" altLang="ja-JP" dirty="0" smtClean="0"/>
          </a:p>
          <a:p>
            <a:r>
              <a:rPr lang="en-US" altLang="ja-JP" dirty="0" smtClean="0"/>
              <a:t>GitHub</a:t>
            </a:r>
            <a:r>
              <a:rPr lang="ja-JP" altLang="en-US" dirty="0" err="1" smtClean="0"/>
              <a:t>での</a:t>
            </a:r>
            <a:r>
              <a:rPr lang="ja-JP" altLang="en-US" dirty="0" smtClean="0"/>
              <a:t>ソースコードの管理と</a:t>
            </a:r>
            <a:r>
              <a:rPr lang="en-US" altLang="ja-JP" dirty="0" smtClean="0"/>
              <a:t>Excel</a:t>
            </a:r>
            <a:r>
              <a:rPr lang="ja-JP" altLang="en-US" dirty="0" err="1" smtClean="0"/>
              <a:t>での</a:t>
            </a:r>
            <a:r>
              <a:rPr lang="ja-JP" altLang="en-US" dirty="0" smtClean="0"/>
              <a:t>作業工程管理をおこなった。</a:t>
            </a:r>
            <a:endParaRPr lang="en-US" altLang="ja-JP" dirty="0" smtClean="0"/>
          </a:p>
          <a:p>
            <a:pPr marL="0" indent="0">
              <a:buNone/>
            </a:pPr>
            <a:r>
              <a:rPr lang="ja-JP" altLang="en-US" dirty="0" smtClean="0"/>
              <a:t>　これにより、作業</a:t>
            </a:r>
            <a:r>
              <a:rPr lang="ja-JP" altLang="en-US" dirty="0"/>
              <a:t>内容</a:t>
            </a:r>
            <a:r>
              <a:rPr kumimoji="1" lang="ja-JP" altLang="en-US" dirty="0" smtClean="0"/>
              <a:t>が明確になる事や、開発しながら改善点を発見する</a:t>
            </a:r>
            <a:r>
              <a:rPr lang="ja-JP" altLang="en-US" dirty="0" smtClean="0"/>
              <a:t>こ</a:t>
            </a:r>
            <a:r>
              <a:rPr kumimoji="1" lang="ja-JP" altLang="en-US" dirty="0" smtClean="0"/>
              <a:t>と　が出来た。</a:t>
            </a:r>
            <a:endParaRPr kumimoji="1" lang="en-US" altLang="ja-JP" dirty="0" smtClean="0"/>
          </a:p>
          <a:p>
            <a:pPr marL="0" indent="0">
              <a:buNone/>
            </a:pPr>
            <a:r>
              <a:rPr kumimoji="1" lang="ja-JP" altLang="en-US" dirty="0" smtClean="0"/>
              <a:t>　　　　　　　　　　　　　　</a:t>
            </a:r>
            <a:endParaRPr kumimoji="1" lang="ja-JP" altLang="en-US" dirty="0"/>
          </a:p>
        </p:txBody>
      </p:sp>
    </p:spTree>
    <p:extLst>
      <p:ext uri="{BB962C8B-B14F-4D97-AF65-F5344CB8AC3E}">
        <p14:creationId xmlns:p14="http://schemas.microsoft.com/office/powerpoint/2010/main" val="83416489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AI</a:t>
            </a:r>
            <a:r>
              <a:rPr kumimoji="1" lang="ja-JP" altLang="en-US" dirty="0" smtClean="0"/>
              <a:t>について</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ゲームの</a:t>
            </a:r>
            <a:r>
              <a:rPr kumimoji="1" lang="en-US" altLang="ja-JP" dirty="0" smtClean="0"/>
              <a:t>AI</a:t>
            </a:r>
            <a:r>
              <a:rPr kumimoji="1" lang="ja-JP" altLang="en-US" dirty="0" smtClean="0"/>
              <a:t>について簡単ながら触れることが出来た。</a:t>
            </a:r>
            <a:endParaRPr kumimoji="1" lang="en-US" altLang="ja-JP" dirty="0" smtClean="0"/>
          </a:p>
          <a:p>
            <a:r>
              <a:rPr kumimoji="1" lang="ja-JP" altLang="en-US" dirty="0" smtClean="0"/>
              <a:t>オセロや、将棋、囲碁といったゲームを二人零和有限確定完全情報ゲーム</a:t>
            </a:r>
            <a:r>
              <a:rPr lang="ja-JP" altLang="en-US" dirty="0"/>
              <a:t>と</a:t>
            </a:r>
            <a:r>
              <a:rPr lang="ja-JP" altLang="en-US" dirty="0" smtClean="0"/>
              <a:t>いう。プレイヤー</a:t>
            </a:r>
            <a:r>
              <a:rPr lang="en-US" altLang="ja-JP" dirty="0" smtClean="0"/>
              <a:t>2</a:t>
            </a:r>
            <a:r>
              <a:rPr lang="ja-JP" altLang="en-US" dirty="0" smtClean="0"/>
              <a:t>名、一方のプレイヤーが利益を得ると同量の損害を他方のプレイヤーが被る、ゲームが必ず有限の手番で終わる、ランダム要素が存在しない、全ての情報がプレイヤーに公開される。以上の要素を持ったゲームの事だ。</a:t>
            </a:r>
            <a:endParaRPr lang="en-US" altLang="ja-JP" dirty="0" smtClean="0"/>
          </a:p>
          <a:p>
            <a:r>
              <a:rPr lang="ja-JP" altLang="en-US" dirty="0" smtClean="0"/>
              <a:t>そのような特性から人工知能での戦略の研究が行われている。</a:t>
            </a:r>
            <a:endParaRPr lang="en-US" altLang="ja-JP" dirty="0" smtClean="0"/>
          </a:p>
          <a:p>
            <a:r>
              <a:rPr lang="ja-JP" altLang="en-US" dirty="0"/>
              <a:t>今回</a:t>
            </a:r>
            <a:r>
              <a:rPr lang="ja-JP" altLang="en-US" dirty="0" smtClean="0"/>
              <a:t>は</a:t>
            </a:r>
            <a:r>
              <a:rPr lang="en-US" altLang="ja-JP" dirty="0" smtClean="0"/>
              <a:t>α‐β</a:t>
            </a:r>
            <a:r>
              <a:rPr lang="ja-JP" altLang="en-US" dirty="0" smtClean="0"/>
              <a:t>法といったアルゴリズムを持った</a:t>
            </a:r>
            <a:r>
              <a:rPr lang="en-US" altLang="ja-JP" dirty="0" smtClean="0"/>
              <a:t>AI</a:t>
            </a:r>
            <a:r>
              <a:rPr lang="ja-JP" altLang="en-US" dirty="0" smtClean="0"/>
              <a:t>について学習した。</a:t>
            </a:r>
            <a:endParaRPr lang="en-US" altLang="ja-JP" dirty="0" smtClean="0"/>
          </a:p>
        </p:txBody>
      </p:sp>
    </p:spTree>
    <p:extLst>
      <p:ext uri="{BB962C8B-B14F-4D97-AF65-F5344CB8AC3E}">
        <p14:creationId xmlns:p14="http://schemas.microsoft.com/office/powerpoint/2010/main" val="19499451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Mini</a:t>
            </a:r>
            <a:r>
              <a:rPr kumimoji="1" lang="ja-JP" altLang="en-US" dirty="0" smtClean="0"/>
              <a:t>－</a:t>
            </a:r>
            <a:r>
              <a:rPr kumimoji="1" lang="en-US" altLang="ja-JP" dirty="0" smtClean="0"/>
              <a:t>Max</a:t>
            </a:r>
            <a:r>
              <a:rPr kumimoji="1" lang="ja-JP" altLang="en-US" dirty="0" smtClean="0"/>
              <a:t>法</a:t>
            </a:r>
            <a:r>
              <a:rPr kumimoji="1" lang="en-US" altLang="ja-JP" dirty="0" smtClean="0"/>
              <a:t/>
            </a:r>
            <a:br>
              <a:rPr kumimoji="1" lang="en-US" altLang="ja-JP" dirty="0" smtClean="0"/>
            </a:br>
            <a:endParaRPr kumimoji="1" lang="ja-JP" altLang="en-US" dirty="0"/>
          </a:p>
        </p:txBody>
      </p:sp>
      <p:sp>
        <p:nvSpPr>
          <p:cNvPr id="3" name="コンテンツ プレースホルダー 2"/>
          <p:cNvSpPr>
            <a:spLocks noGrp="1"/>
          </p:cNvSpPr>
          <p:nvPr>
            <p:ph idx="1"/>
          </p:nvPr>
        </p:nvSpPr>
        <p:spPr/>
        <p:txBody>
          <a:bodyPr/>
          <a:lstStyle/>
          <a:p>
            <a:r>
              <a:rPr lang="en-US" altLang="ja-JP" dirty="0" smtClean="0"/>
              <a:t>α‐β</a:t>
            </a:r>
            <a:r>
              <a:rPr lang="ja-JP" altLang="en-US" dirty="0" smtClean="0"/>
              <a:t>法を説明するうえで大切になる元となるアルゴリズムを</a:t>
            </a:r>
            <a:r>
              <a:rPr lang="en-US" altLang="ja-JP" dirty="0" smtClean="0"/>
              <a:t>Mini‐Max</a:t>
            </a:r>
            <a:r>
              <a:rPr lang="ja-JP" altLang="en-US" dirty="0" smtClean="0"/>
              <a:t>法という。</a:t>
            </a:r>
            <a:endParaRPr lang="en-US" altLang="ja-JP" dirty="0" smtClean="0"/>
          </a:p>
          <a:p>
            <a:r>
              <a:rPr kumimoji="1" lang="ja-JP" altLang="en-US" dirty="0"/>
              <a:t>ゲーム</a:t>
            </a:r>
            <a:r>
              <a:rPr kumimoji="1" lang="ja-JP" altLang="en-US" dirty="0" smtClean="0"/>
              <a:t>は自らが最も有利となる手</a:t>
            </a:r>
            <a:r>
              <a:rPr kumimoji="1" lang="en-US" altLang="ja-JP" dirty="0" smtClean="0"/>
              <a:t>(Max)</a:t>
            </a:r>
            <a:r>
              <a:rPr kumimoji="1" lang="ja-JP" altLang="en-US" dirty="0" smtClean="0"/>
              <a:t>を打ち、次に相手が自分にとって最も不利になる手</a:t>
            </a:r>
            <a:r>
              <a:rPr kumimoji="1" lang="en-US" altLang="ja-JP" dirty="0" smtClean="0"/>
              <a:t>(Min)</a:t>
            </a:r>
            <a:r>
              <a:rPr kumimoji="1" lang="ja-JP" altLang="en-US" dirty="0" smtClean="0"/>
              <a:t>を打ち、交互に繰り返すことで成り立つ。</a:t>
            </a:r>
            <a:endParaRPr kumimoji="1" lang="en-US" altLang="ja-JP" dirty="0" smtClean="0"/>
          </a:p>
          <a:p>
            <a:r>
              <a:rPr lang="en-US" altLang="ja-JP" dirty="0" smtClean="0"/>
              <a:t>Mini-Max</a:t>
            </a:r>
            <a:r>
              <a:rPr lang="ja-JP" altLang="en-US" dirty="0" smtClean="0"/>
              <a:t>法は先手、後手の双方が互いに最善を尽くすと仮定してそのうえで最も有利になるように手を選ぶ手法</a:t>
            </a:r>
            <a:endParaRPr lang="en-US" altLang="ja-JP" dirty="0" smtClean="0"/>
          </a:p>
          <a:p>
            <a:endParaRPr kumimoji="1" lang="ja-JP" altLang="en-US" dirty="0"/>
          </a:p>
        </p:txBody>
      </p:sp>
    </p:spTree>
    <p:extLst>
      <p:ext uri="{BB962C8B-B14F-4D97-AF65-F5344CB8AC3E}">
        <p14:creationId xmlns:p14="http://schemas.microsoft.com/office/powerpoint/2010/main" val="205020849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77334" y="609600"/>
            <a:ext cx="8596668" cy="352097"/>
          </a:xfrm>
        </p:spPr>
        <p:txBody>
          <a:bodyPr>
            <a:normAutofit fontScale="90000"/>
          </a:bodyPr>
          <a:lstStyle/>
          <a:p>
            <a:endParaRPr kumimoji="1" lang="ja-JP" altLang="en-US" dirty="0"/>
          </a:p>
        </p:txBody>
      </p:sp>
      <p:sp>
        <p:nvSpPr>
          <p:cNvPr id="3" name="コンテンツ プレースホルダー 2"/>
          <p:cNvSpPr>
            <a:spLocks noGrp="1"/>
          </p:cNvSpPr>
          <p:nvPr>
            <p:ph idx="1"/>
          </p:nvPr>
        </p:nvSpPr>
        <p:spPr>
          <a:xfrm>
            <a:off x="677334" y="3368470"/>
            <a:ext cx="8596668" cy="2672892"/>
          </a:xfrm>
        </p:spPr>
        <p:txBody>
          <a:bodyPr/>
          <a:lstStyle/>
          <a:p>
            <a:r>
              <a:rPr kumimoji="1" lang="ja-JP" altLang="en-US" dirty="0" smtClean="0"/>
              <a:t>この場合を考える。</a:t>
            </a:r>
            <a:r>
              <a:rPr kumimoji="1" lang="en-US" altLang="ja-JP" dirty="0" smtClean="0"/>
              <a:t>3</a:t>
            </a:r>
            <a:r>
              <a:rPr kumimoji="1" lang="ja-JP" altLang="en-US" dirty="0" smtClean="0"/>
              <a:t>手先で自分が打ちたい最も評価の高いところ</a:t>
            </a:r>
            <a:r>
              <a:rPr kumimoji="1" lang="ja-JP" altLang="en-US" dirty="0" smtClean="0"/>
              <a:t>それぞれ</a:t>
            </a:r>
            <a:r>
              <a:rPr lang="ja-JP" altLang="en-US" dirty="0" smtClean="0"/>
              <a:t>３、</a:t>
            </a:r>
            <a:r>
              <a:rPr lang="ja-JP" altLang="en-US" dirty="0" smtClean="0"/>
              <a:t>５、</a:t>
            </a:r>
            <a:r>
              <a:rPr lang="ja-JP" altLang="en-US" dirty="0"/>
              <a:t>２</a:t>
            </a:r>
            <a:r>
              <a:rPr kumimoji="1" lang="ja-JP" altLang="en-US" dirty="0" smtClean="0"/>
              <a:t>、７が</a:t>
            </a:r>
            <a:r>
              <a:rPr kumimoji="1" lang="ja-JP" altLang="en-US" dirty="0" smtClean="0"/>
              <a:t>存在するが、相手はそこに打たせようとはしてくれないので、</a:t>
            </a:r>
            <a:r>
              <a:rPr kumimoji="1" lang="en-US" altLang="ja-JP" dirty="0" smtClean="0"/>
              <a:t>2</a:t>
            </a:r>
            <a:r>
              <a:rPr kumimoji="1" lang="ja-JP" altLang="en-US" dirty="0" smtClean="0"/>
              <a:t>手先の相手の番では、最も評価の</a:t>
            </a:r>
            <a:r>
              <a:rPr kumimoji="1" lang="ja-JP" altLang="en-US" dirty="0" smtClean="0"/>
              <a:t>低い３，２が</a:t>
            </a:r>
            <a:r>
              <a:rPr kumimoji="1" lang="ja-JP" altLang="en-US" dirty="0" smtClean="0"/>
              <a:t>選ばれる。これにより</a:t>
            </a:r>
            <a:r>
              <a:rPr kumimoji="1" lang="en-US" altLang="ja-JP" dirty="0" smtClean="0"/>
              <a:t>1</a:t>
            </a:r>
            <a:r>
              <a:rPr kumimoji="1" lang="ja-JP" altLang="en-US" dirty="0" smtClean="0"/>
              <a:t>手先の自分の番の候補</a:t>
            </a:r>
            <a:r>
              <a:rPr kumimoji="1" lang="ja-JP" altLang="en-US" dirty="0" smtClean="0"/>
              <a:t>は３，２に</a:t>
            </a:r>
            <a:r>
              <a:rPr kumimoji="1" lang="ja-JP" altLang="en-US" dirty="0" smtClean="0"/>
              <a:t>絞られ最も評価の</a:t>
            </a:r>
            <a:r>
              <a:rPr kumimoji="1" lang="ja-JP" altLang="en-US" dirty="0" smtClean="0"/>
              <a:t>高い３を</a:t>
            </a:r>
            <a:r>
              <a:rPr kumimoji="1" lang="ja-JP" altLang="en-US" dirty="0" smtClean="0"/>
              <a:t>選択するのが</a:t>
            </a:r>
            <a:r>
              <a:rPr kumimoji="1" lang="en-US" altLang="ja-JP" dirty="0" smtClean="0"/>
              <a:t>Mini-Max</a:t>
            </a:r>
            <a:r>
              <a:rPr kumimoji="1" lang="ja-JP" altLang="en-US" dirty="0" smtClean="0"/>
              <a:t>法の考え方である。</a:t>
            </a:r>
            <a:endParaRPr kumimoji="1" lang="ja-JP" altLang="en-US" dirty="0"/>
          </a:p>
        </p:txBody>
      </p:sp>
      <p:grpSp>
        <p:nvGrpSpPr>
          <p:cNvPr id="4" name="グループ化 3"/>
          <p:cNvGrpSpPr/>
          <p:nvPr/>
        </p:nvGrpSpPr>
        <p:grpSpPr>
          <a:xfrm>
            <a:off x="356958" y="111071"/>
            <a:ext cx="8917044" cy="3137338"/>
            <a:chOff x="0" y="0"/>
            <a:chExt cx="7905751" cy="1902849"/>
          </a:xfrm>
        </p:grpSpPr>
        <p:sp>
          <p:nvSpPr>
            <p:cNvPr id="5" name="フリーフォーム 4"/>
            <p:cNvSpPr/>
            <p:nvPr/>
          </p:nvSpPr>
          <p:spPr>
            <a:xfrm>
              <a:off x="0" y="1477452"/>
              <a:ext cx="7905751" cy="425397"/>
            </a:xfrm>
            <a:custGeom>
              <a:avLst/>
              <a:gdLst>
                <a:gd name="connsiteX0" fmla="*/ 0 w 7905751"/>
                <a:gd name="connsiteY0" fmla="*/ 42540 h 425397"/>
                <a:gd name="connsiteX1" fmla="*/ 42540 w 7905751"/>
                <a:gd name="connsiteY1" fmla="*/ 0 h 425397"/>
                <a:gd name="connsiteX2" fmla="*/ 7863211 w 7905751"/>
                <a:gd name="connsiteY2" fmla="*/ 0 h 425397"/>
                <a:gd name="connsiteX3" fmla="*/ 7905751 w 7905751"/>
                <a:gd name="connsiteY3" fmla="*/ 42540 h 425397"/>
                <a:gd name="connsiteX4" fmla="*/ 7905751 w 7905751"/>
                <a:gd name="connsiteY4" fmla="*/ 382857 h 425397"/>
                <a:gd name="connsiteX5" fmla="*/ 7863211 w 7905751"/>
                <a:gd name="connsiteY5" fmla="*/ 425397 h 425397"/>
                <a:gd name="connsiteX6" fmla="*/ 42540 w 7905751"/>
                <a:gd name="connsiteY6" fmla="*/ 425397 h 425397"/>
                <a:gd name="connsiteX7" fmla="*/ 0 w 7905751"/>
                <a:gd name="connsiteY7" fmla="*/ 382857 h 425397"/>
                <a:gd name="connsiteX8" fmla="*/ 0 w 7905751"/>
                <a:gd name="connsiteY8" fmla="*/ 42540 h 425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905751" h="425397">
                  <a:moveTo>
                    <a:pt x="0" y="42540"/>
                  </a:moveTo>
                  <a:cubicBezTo>
                    <a:pt x="0" y="19046"/>
                    <a:pt x="19046" y="0"/>
                    <a:pt x="42540" y="0"/>
                  </a:cubicBezTo>
                  <a:lnTo>
                    <a:pt x="7863211" y="0"/>
                  </a:lnTo>
                  <a:cubicBezTo>
                    <a:pt x="7886705" y="0"/>
                    <a:pt x="7905751" y="19046"/>
                    <a:pt x="7905751" y="42540"/>
                  </a:cubicBezTo>
                  <a:lnTo>
                    <a:pt x="7905751" y="382857"/>
                  </a:lnTo>
                  <a:cubicBezTo>
                    <a:pt x="7905751" y="406351"/>
                    <a:pt x="7886705" y="425397"/>
                    <a:pt x="7863211" y="425397"/>
                  </a:cubicBezTo>
                  <a:lnTo>
                    <a:pt x="42540" y="425397"/>
                  </a:lnTo>
                  <a:cubicBezTo>
                    <a:pt x="19046" y="425397"/>
                    <a:pt x="0" y="406351"/>
                    <a:pt x="0" y="382857"/>
                  </a:cubicBezTo>
                  <a:lnTo>
                    <a:pt x="0" y="42540"/>
                  </a:lnTo>
                  <a:close/>
                </a:path>
              </a:pathLst>
            </a:custGeom>
            <a:solidFill>
              <a:srgbClr val="5B9BD5">
                <a:tint val="40000"/>
                <a:hueOff val="0"/>
                <a:satOff val="0"/>
                <a:lumOff val="0"/>
                <a:alphaOff val="0"/>
              </a:srgbClr>
            </a:solidFill>
            <a:ln>
              <a:noFill/>
            </a:ln>
            <a:effectLst/>
          </p:spPr>
          <p:txBody>
            <a:bodyPr spcFirstLastPara="0" vert="horz" wrap="square" lIns="99568" tIns="99568" rIns="5633594" bIns="99568" numCol="1" spcCol="1270" anchor="ctr" anchorCtr="0">
              <a:noAutofit/>
            </a:bodyPr>
            <a:lstStyle>
              <a:lvl1pPr marL="0" indent="0">
                <a:defRPr sz="1100">
                  <a:solidFill>
                    <a:schemeClr val="dk1">
                      <a:hueOff val="0"/>
                      <a:satOff val="0"/>
                      <a:lumOff val="0"/>
                      <a:alphaOff val="0"/>
                    </a:schemeClr>
                  </a:solidFill>
                  <a:latin typeface="+mn-lt"/>
                  <a:ea typeface="+mn-ea"/>
                  <a:cs typeface="+mn-cs"/>
                </a:defRPr>
              </a:lvl1pPr>
              <a:lvl2pPr marL="457200" indent="0">
                <a:defRPr sz="1100">
                  <a:solidFill>
                    <a:schemeClr val="dk1">
                      <a:hueOff val="0"/>
                      <a:satOff val="0"/>
                      <a:lumOff val="0"/>
                      <a:alphaOff val="0"/>
                    </a:schemeClr>
                  </a:solidFill>
                  <a:latin typeface="+mn-lt"/>
                  <a:ea typeface="+mn-ea"/>
                  <a:cs typeface="+mn-cs"/>
                </a:defRPr>
              </a:lvl2pPr>
              <a:lvl3pPr marL="914400" indent="0">
                <a:defRPr sz="1100">
                  <a:solidFill>
                    <a:schemeClr val="dk1">
                      <a:hueOff val="0"/>
                      <a:satOff val="0"/>
                      <a:lumOff val="0"/>
                      <a:alphaOff val="0"/>
                    </a:schemeClr>
                  </a:solidFill>
                  <a:latin typeface="+mn-lt"/>
                  <a:ea typeface="+mn-ea"/>
                  <a:cs typeface="+mn-cs"/>
                </a:defRPr>
              </a:lvl3pPr>
              <a:lvl4pPr marL="1371600" indent="0">
                <a:defRPr sz="1100">
                  <a:solidFill>
                    <a:schemeClr val="dk1">
                      <a:hueOff val="0"/>
                      <a:satOff val="0"/>
                      <a:lumOff val="0"/>
                      <a:alphaOff val="0"/>
                    </a:schemeClr>
                  </a:solidFill>
                  <a:latin typeface="+mn-lt"/>
                  <a:ea typeface="+mn-ea"/>
                  <a:cs typeface="+mn-cs"/>
                </a:defRPr>
              </a:lvl4pPr>
              <a:lvl5pPr marL="1828800" indent="0">
                <a:defRPr sz="1100">
                  <a:solidFill>
                    <a:schemeClr val="dk1">
                      <a:hueOff val="0"/>
                      <a:satOff val="0"/>
                      <a:lumOff val="0"/>
                      <a:alphaOff val="0"/>
                    </a:schemeClr>
                  </a:solidFill>
                  <a:latin typeface="+mn-lt"/>
                  <a:ea typeface="+mn-ea"/>
                  <a:cs typeface="+mn-cs"/>
                </a:defRPr>
              </a:lvl5pPr>
              <a:lvl6pPr marL="2286000" indent="0">
                <a:defRPr sz="1100">
                  <a:solidFill>
                    <a:schemeClr val="dk1">
                      <a:hueOff val="0"/>
                      <a:satOff val="0"/>
                      <a:lumOff val="0"/>
                      <a:alphaOff val="0"/>
                    </a:schemeClr>
                  </a:solidFill>
                  <a:latin typeface="+mn-lt"/>
                  <a:ea typeface="+mn-ea"/>
                  <a:cs typeface="+mn-cs"/>
                </a:defRPr>
              </a:lvl6pPr>
              <a:lvl7pPr marL="2743200" indent="0">
                <a:defRPr sz="1100">
                  <a:solidFill>
                    <a:schemeClr val="dk1">
                      <a:hueOff val="0"/>
                      <a:satOff val="0"/>
                      <a:lumOff val="0"/>
                      <a:alphaOff val="0"/>
                    </a:schemeClr>
                  </a:solidFill>
                  <a:latin typeface="+mn-lt"/>
                  <a:ea typeface="+mn-ea"/>
                  <a:cs typeface="+mn-cs"/>
                </a:defRPr>
              </a:lvl7pPr>
              <a:lvl8pPr marL="3200400" indent="0">
                <a:defRPr sz="1100">
                  <a:solidFill>
                    <a:schemeClr val="dk1">
                      <a:hueOff val="0"/>
                      <a:satOff val="0"/>
                      <a:lumOff val="0"/>
                      <a:alphaOff val="0"/>
                    </a:schemeClr>
                  </a:solidFill>
                  <a:latin typeface="+mn-lt"/>
                  <a:ea typeface="+mn-ea"/>
                  <a:cs typeface="+mn-cs"/>
                </a:defRPr>
              </a:lvl8pPr>
              <a:lvl9pPr marL="3657600" indent="0">
                <a:defRPr sz="1100">
                  <a:solidFill>
                    <a:schemeClr val="dk1">
                      <a:hueOff val="0"/>
                      <a:satOff val="0"/>
                      <a:lumOff val="0"/>
                      <a:alphaOff val="0"/>
                    </a:schemeClr>
                  </a:solidFill>
                  <a:latin typeface="+mn-lt"/>
                  <a:ea typeface="+mn-ea"/>
                  <a:cs typeface="+mn-cs"/>
                </a:defRPr>
              </a:lvl9pPr>
            </a:lstStyle>
            <a:p>
              <a:pPr marL="0" marR="0" lvl="0" indent="0" algn="ctr" defTabSz="622300" eaLnBrk="1" fontAlgn="auto" latinLnBrk="0" hangingPunct="1">
                <a:lnSpc>
                  <a:spcPct val="90000"/>
                </a:lnSpc>
                <a:spcBef>
                  <a:spcPct val="0"/>
                </a:spcBef>
                <a:spcAft>
                  <a:spcPct val="35000"/>
                </a:spcAft>
                <a:buClrTx/>
                <a:buSzTx/>
                <a:buFontTx/>
                <a:buNone/>
                <a:tabLst/>
                <a:defRPr/>
              </a:pPr>
              <a:r>
                <a:rPr kumimoji="1" lang="ja-JP" altLang="en-US" sz="1400" b="0" i="0" u="none" strike="noStrike" kern="1200" cap="none" spc="0" normalizeH="0" baseline="0" noProof="0">
                  <a:ln>
                    <a:noFill/>
                  </a:ln>
                  <a:solidFill>
                    <a:sysClr val="windowText" lastClr="000000">
                      <a:hueOff val="0"/>
                      <a:satOff val="0"/>
                      <a:lumOff val="0"/>
                      <a:alphaOff val="0"/>
                    </a:sysClr>
                  </a:solidFill>
                  <a:effectLst/>
                  <a:uLnTx/>
                  <a:uFillTx/>
                  <a:latin typeface="Calibri" panose="020F0502020204030204"/>
                  <a:ea typeface="ＭＳ Ｐゴシック" panose="020B0600070205080204" pitchFamily="50" charset="-128"/>
                  <a:cs typeface="+mn-cs"/>
                </a:rPr>
                <a:t>さらに次の自分の手</a:t>
              </a:r>
            </a:p>
          </p:txBody>
        </p:sp>
        <p:sp>
          <p:nvSpPr>
            <p:cNvPr id="6" name="フリーフォーム 5"/>
            <p:cNvSpPr/>
            <p:nvPr/>
          </p:nvSpPr>
          <p:spPr>
            <a:xfrm>
              <a:off x="0" y="979236"/>
              <a:ext cx="7905751" cy="425397"/>
            </a:xfrm>
            <a:custGeom>
              <a:avLst/>
              <a:gdLst>
                <a:gd name="connsiteX0" fmla="*/ 0 w 7905751"/>
                <a:gd name="connsiteY0" fmla="*/ 42540 h 425397"/>
                <a:gd name="connsiteX1" fmla="*/ 42540 w 7905751"/>
                <a:gd name="connsiteY1" fmla="*/ 0 h 425397"/>
                <a:gd name="connsiteX2" fmla="*/ 7863211 w 7905751"/>
                <a:gd name="connsiteY2" fmla="*/ 0 h 425397"/>
                <a:gd name="connsiteX3" fmla="*/ 7905751 w 7905751"/>
                <a:gd name="connsiteY3" fmla="*/ 42540 h 425397"/>
                <a:gd name="connsiteX4" fmla="*/ 7905751 w 7905751"/>
                <a:gd name="connsiteY4" fmla="*/ 382857 h 425397"/>
                <a:gd name="connsiteX5" fmla="*/ 7863211 w 7905751"/>
                <a:gd name="connsiteY5" fmla="*/ 425397 h 425397"/>
                <a:gd name="connsiteX6" fmla="*/ 42540 w 7905751"/>
                <a:gd name="connsiteY6" fmla="*/ 425397 h 425397"/>
                <a:gd name="connsiteX7" fmla="*/ 0 w 7905751"/>
                <a:gd name="connsiteY7" fmla="*/ 382857 h 425397"/>
                <a:gd name="connsiteX8" fmla="*/ 0 w 7905751"/>
                <a:gd name="connsiteY8" fmla="*/ 42540 h 425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905751" h="425397">
                  <a:moveTo>
                    <a:pt x="0" y="42540"/>
                  </a:moveTo>
                  <a:cubicBezTo>
                    <a:pt x="0" y="19046"/>
                    <a:pt x="19046" y="0"/>
                    <a:pt x="42540" y="0"/>
                  </a:cubicBezTo>
                  <a:lnTo>
                    <a:pt x="7863211" y="0"/>
                  </a:lnTo>
                  <a:cubicBezTo>
                    <a:pt x="7886705" y="0"/>
                    <a:pt x="7905751" y="19046"/>
                    <a:pt x="7905751" y="42540"/>
                  </a:cubicBezTo>
                  <a:lnTo>
                    <a:pt x="7905751" y="382857"/>
                  </a:lnTo>
                  <a:cubicBezTo>
                    <a:pt x="7905751" y="406351"/>
                    <a:pt x="7886705" y="425397"/>
                    <a:pt x="7863211" y="425397"/>
                  </a:cubicBezTo>
                  <a:lnTo>
                    <a:pt x="42540" y="425397"/>
                  </a:lnTo>
                  <a:cubicBezTo>
                    <a:pt x="19046" y="425397"/>
                    <a:pt x="0" y="406351"/>
                    <a:pt x="0" y="382857"/>
                  </a:cubicBezTo>
                  <a:lnTo>
                    <a:pt x="0" y="42540"/>
                  </a:lnTo>
                  <a:close/>
                </a:path>
              </a:pathLst>
            </a:custGeom>
            <a:solidFill>
              <a:srgbClr val="5B9BD5">
                <a:tint val="40000"/>
                <a:hueOff val="0"/>
                <a:satOff val="0"/>
                <a:lumOff val="0"/>
                <a:alphaOff val="0"/>
              </a:srgbClr>
            </a:solidFill>
            <a:ln>
              <a:noFill/>
            </a:ln>
            <a:effectLst/>
          </p:spPr>
          <p:txBody>
            <a:bodyPr spcFirstLastPara="0" vert="horz" wrap="square" lIns="99568" tIns="99568" rIns="5633594" bIns="99568" numCol="1" spcCol="1270" anchor="ctr" anchorCtr="0">
              <a:noAutofit/>
            </a:bodyPr>
            <a:lstStyle>
              <a:lvl1pPr marL="0" indent="0">
                <a:defRPr sz="1100">
                  <a:solidFill>
                    <a:schemeClr val="dk1">
                      <a:hueOff val="0"/>
                      <a:satOff val="0"/>
                      <a:lumOff val="0"/>
                      <a:alphaOff val="0"/>
                    </a:schemeClr>
                  </a:solidFill>
                  <a:latin typeface="+mn-lt"/>
                  <a:ea typeface="+mn-ea"/>
                  <a:cs typeface="+mn-cs"/>
                </a:defRPr>
              </a:lvl1pPr>
              <a:lvl2pPr marL="457200" indent="0">
                <a:defRPr sz="1100">
                  <a:solidFill>
                    <a:schemeClr val="dk1">
                      <a:hueOff val="0"/>
                      <a:satOff val="0"/>
                      <a:lumOff val="0"/>
                      <a:alphaOff val="0"/>
                    </a:schemeClr>
                  </a:solidFill>
                  <a:latin typeface="+mn-lt"/>
                  <a:ea typeface="+mn-ea"/>
                  <a:cs typeface="+mn-cs"/>
                </a:defRPr>
              </a:lvl2pPr>
              <a:lvl3pPr marL="914400" indent="0">
                <a:defRPr sz="1100">
                  <a:solidFill>
                    <a:schemeClr val="dk1">
                      <a:hueOff val="0"/>
                      <a:satOff val="0"/>
                      <a:lumOff val="0"/>
                      <a:alphaOff val="0"/>
                    </a:schemeClr>
                  </a:solidFill>
                  <a:latin typeface="+mn-lt"/>
                  <a:ea typeface="+mn-ea"/>
                  <a:cs typeface="+mn-cs"/>
                </a:defRPr>
              </a:lvl3pPr>
              <a:lvl4pPr marL="1371600" indent="0">
                <a:defRPr sz="1100">
                  <a:solidFill>
                    <a:schemeClr val="dk1">
                      <a:hueOff val="0"/>
                      <a:satOff val="0"/>
                      <a:lumOff val="0"/>
                      <a:alphaOff val="0"/>
                    </a:schemeClr>
                  </a:solidFill>
                  <a:latin typeface="+mn-lt"/>
                  <a:ea typeface="+mn-ea"/>
                  <a:cs typeface="+mn-cs"/>
                </a:defRPr>
              </a:lvl4pPr>
              <a:lvl5pPr marL="1828800" indent="0">
                <a:defRPr sz="1100">
                  <a:solidFill>
                    <a:schemeClr val="dk1">
                      <a:hueOff val="0"/>
                      <a:satOff val="0"/>
                      <a:lumOff val="0"/>
                      <a:alphaOff val="0"/>
                    </a:schemeClr>
                  </a:solidFill>
                  <a:latin typeface="+mn-lt"/>
                  <a:ea typeface="+mn-ea"/>
                  <a:cs typeface="+mn-cs"/>
                </a:defRPr>
              </a:lvl5pPr>
              <a:lvl6pPr marL="2286000" indent="0">
                <a:defRPr sz="1100">
                  <a:solidFill>
                    <a:schemeClr val="dk1">
                      <a:hueOff val="0"/>
                      <a:satOff val="0"/>
                      <a:lumOff val="0"/>
                      <a:alphaOff val="0"/>
                    </a:schemeClr>
                  </a:solidFill>
                  <a:latin typeface="+mn-lt"/>
                  <a:ea typeface="+mn-ea"/>
                  <a:cs typeface="+mn-cs"/>
                </a:defRPr>
              </a:lvl6pPr>
              <a:lvl7pPr marL="2743200" indent="0">
                <a:defRPr sz="1100">
                  <a:solidFill>
                    <a:schemeClr val="dk1">
                      <a:hueOff val="0"/>
                      <a:satOff val="0"/>
                      <a:lumOff val="0"/>
                      <a:alphaOff val="0"/>
                    </a:schemeClr>
                  </a:solidFill>
                  <a:latin typeface="+mn-lt"/>
                  <a:ea typeface="+mn-ea"/>
                  <a:cs typeface="+mn-cs"/>
                </a:defRPr>
              </a:lvl7pPr>
              <a:lvl8pPr marL="3200400" indent="0">
                <a:defRPr sz="1100">
                  <a:solidFill>
                    <a:schemeClr val="dk1">
                      <a:hueOff val="0"/>
                      <a:satOff val="0"/>
                      <a:lumOff val="0"/>
                      <a:alphaOff val="0"/>
                    </a:schemeClr>
                  </a:solidFill>
                  <a:latin typeface="+mn-lt"/>
                  <a:ea typeface="+mn-ea"/>
                  <a:cs typeface="+mn-cs"/>
                </a:defRPr>
              </a:lvl8pPr>
              <a:lvl9pPr marL="3657600" indent="0">
                <a:defRPr sz="1100">
                  <a:solidFill>
                    <a:schemeClr val="dk1">
                      <a:hueOff val="0"/>
                      <a:satOff val="0"/>
                      <a:lumOff val="0"/>
                      <a:alphaOff val="0"/>
                    </a:schemeClr>
                  </a:solidFill>
                  <a:latin typeface="+mn-lt"/>
                  <a:ea typeface="+mn-ea"/>
                  <a:cs typeface="+mn-cs"/>
                </a:defRPr>
              </a:lvl9pPr>
            </a:lstStyle>
            <a:p>
              <a:pPr marL="0" marR="0" lvl="0" indent="0" algn="ctr" defTabSz="622300" eaLnBrk="1" fontAlgn="auto" latinLnBrk="0" hangingPunct="1">
                <a:lnSpc>
                  <a:spcPct val="90000"/>
                </a:lnSpc>
                <a:spcBef>
                  <a:spcPct val="0"/>
                </a:spcBef>
                <a:spcAft>
                  <a:spcPct val="35000"/>
                </a:spcAft>
                <a:buClrTx/>
                <a:buSzTx/>
                <a:buFontTx/>
                <a:buNone/>
                <a:tabLst/>
                <a:defRPr/>
              </a:pPr>
              <a:r>
                <a:rPr kumimoji="1" lang="ja-JP" altLang="en-US" sz="1400" b="0" i="0" u="none" strike="noStrike" kern="1200" cap="none" spc="0" normalizeH="0" baseline="0" noProof="0">
                  <a:ln>
                    <a:noFill/>
                  </a:ln>
                  <a:solidFill>
                    <a:sysClr val="windowText" lastClr="000000">
                      <a:hueOff val="0"/>
                      <a:satOff val="0"/>
                      <a:lumOff val="0"/>
                      <a:alphaOff val="0"/>
                    </a:sysClr>
                  </a:solidFill>
                  <a:effectLst/>
                  <a:uLnTx/>
                  <a:uFillTx/>
                  <a:latin typeface="Calibri" panose="020F0502020204030204"/>
                  <a:ea typeface="ＭＳ Ｐゴシック" panose="020B0600070205080204" pitchFamily="50" charset="-128"/>
                  <a:cs typeface="+mn-cs"/>
                </a:rPr>
                <a:t>次の相手の手</a:t>
              </a:r>
            </a:p>
          </p:txBody>
        </p:sp>
        <p:sp>
          <p:nvSpPr>
            <p:cNvPr id="7" name="フリーフォーム 6"/>
            <p:cNvSpPr/>
            <p:nvPr/>
          </p:nvSpPr>
          <p:spPr>
            <a:xfrm>
              <a:off x="0" y="496297"/>
              <a:ext cx="7905751" cy="425397"/>
            </a:xfrm>
            <a:custGeom>
              <a:avLst/>
              <a:gdLst>
                <a:gd name="connsiteX0" fmla="*/ 0 w 7905751"/>
                <a:gd name="connsiteY0" fmla="*/ 42540 h 425397"/>
                <a:gd name="connsiteX1" fmla="*/ 42540 w 7905751"/>
                <a:gd name="connsiteY1" fmla="*/ 0 h 425397"/>
                <a:gd name="connsiteX2" fmla="*/ 7863211 w 7905751"/>
                <a:gd name="connsiteY2" fmla="*/ 0 h 425397"/>
                <a:gd name="connsiteX3" fmla="*/ 7905751 w 7905751"/>
                <a:gd name="connsiteY3" fmla="*/ 42540 h 425397"/>
                <a:gd name="connsiteX4" fmla="*/ 7905751 w 7905751"/>
                <a:gd name="connsiteY4" fmla="*/ 382857 h 425397"/>
                <a:gd name="connsiteX5" fmla="*/ 7863211 w 7905751"/>
                <a:gd name="connsiteY5" fmla="*/ 425397 h 425397"/>
                <a:gd name="connsiteX6" fmla="*/ 42540 w 7905751"/>
                <a:gd name="connsiteY6" fmla="*/ 425397 h 425397"/>
                <a:gd name="connsiteX7" fmla="*/ 0 w 7905751"/>
                <a:gd name="connsiteY7" fmla="*/ 382857 h 425397"/>
                <a:gd name="connsiteX8" fmla="*/ 0 w 7905751"/>
                <a:gd name="connsiteY8" fmla="*/ 42540 h 425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905751" h="425397">
                  <a:moveTo>
                    <a:pt x="0" y="42540"/>
                  </a:moveTo>
                  <a:cubicBezTo>
                    <a:pt x="0" y="19046"/>
                    <a:pt x="19046" y="0"/>
                    <a:pt x="42540" y="0"/>
                  </a:cubicBezTo>
                  <a:lnTo>
                    <a:pt x="7863211" y="0"/>
                  </a:lnTo>
                  <a:cubicBezTo>
                    <a:pt x="7886705" y="0"/>
                    <a:pt x="7905751" y="19046"/>
                    <a:pt x="7905751" y="42540"/>
                  </a:cubicBezTo>
                  <a:lnTo>
                    <a:pt x="7905751" y="382857"/>
                  </a:lnTo>
                  <a:cubicBezTo>
                    <a:pt x="7905751" y="406351"/>
                    <a:pt x="7886705" y="425397"/>
                    <a:pt x="7863211" y="425397"/>
                  </a:cubicBezTo>
                  <a:lnTo>
                    <a:pt x="42540" y="425397"/>
                  </a:lnTo>
                  <a:cubicBezTo>
                    <a:pt x="19046" y="425397"/>
                    <a:pt x="0" y="406351"/>
                    <a:pt x="0" y="382857"/>
                  </a:cubicBezTo>
                  <a:lnTo>
                    <a:pt x="0" y="42540"/>
                  </a:lnTo>
                  <a:close/>
                </a:path>
              </a:pathLst>
            </a:custGeom>
            <a:solidFill>
              <a:srgbClr val="5B9BD5">
                <a:tint val="40000"/>
                <a:hueOff val="0"/>
                <a:satOff val="0"/>
                <a:lumOff val="0"/>
                <a:alphaOff val="0"/>
              </a:srgbClr>
            </a:solidFill>
            <a:ln>
              <a:noFill/>
            </a:ln>
            <a:effectLst/>
          </p:spPr>
          <p:txBody>
            <a:bodyPr spcFirstLastPara="0" vert="horz" wrap="square" lIns="99568" tIns="99568" rIns="5633594" bIns="99568" numCol="1" spcCol="1270" anchor="ctr" anchorCtr="0">
              <a:noAutofit/>
            </a:bodyPr>
            <a:lstStyle>
              <a:lvl1pPr marL="0" indent="0">
                <a:defRPr sz="1100">
                  <a:solidFill>
                    <a:schemeClr val="dk1">
                      <a:hueOff val="0"/>
                      <a:satOff val="0"/>
                      <a:lumOff val="0"/>
                      <a:alphaOff val="0"/>
                    </a:schemeClr>
                  </a:solidFill>
                  <a:latin typeface="+mn-lt"/>
                  <a:ea typeface="+mn-ea"/>
                  <a:cs typeface="+mn-cs"/>
                </a:defRPr>
              </a:lvl1pPr>
              <a:lvl2pPr marL="457200" indent="0">
                <a:defRPr sz="1100">
                  <a:solidFill>
                    <a:schemeClr val="dk1">
                      <a:hueOff val="0"/>
                      <a:satOff val="0"/>
                      <a:lumOff val="0"/>
                      <a:alphaOff val="0"/>
                    </a:schemeClr>
                  </a:solidFill>
                  <a:latin typeface="+mn-lt"/>
                  <a:ea typeface="+mn-ea"/>
                  <a:cs typeface="+mn-cs"/>
                </a:defRPr>
              </a:lvl2pPr>
              <a:lvl3pPr marL="914400" indent="0">
                <a:defRPr sz="1100">
                  <a:solidFill>
                    <a:schemeClr val="dk1">
                      <a:hueOff val="0"/>
                      <a:satOff val="0"/>
                      <a:lumOff val="0"/>
                      <a:alphaOff val="0"/>
                    </a:schemeClr>
                  </a:solidFill>
                  <a:latin typeface="+mn-lt"/>
                  <a:ea typeface="+mn-ea"/>
                  <a:cs typeface="+mn-cs"/>
                </a:defRPr>
              </a:lvl3pPr>
              <a:lvl4pPr marL="1371600" indent="0">
                <a:defRPr sz="1100">
                  <a:solidFill>
                    <a:schemeClr val="dk1">
                      <a:hueOff val="0"/>
                      <a:satOff val="0"/>
                      <a:lumOff val="0"/>
                      <a:alphaOff val="0"/>
                    </a:schemeClr>
                  </a:solidFill>
                  <a:latin typeface="+mn-lt"/>
                  <a:ea typeface="+mn-ea"/>
                  <a:cs typeface="+mn-cs"/>
                </a:defRPr>
              </a:lvl4pPr>
              <a:lvl5pPr marL="1828800" indent="0">
                <a:defRPr sz="1100">
                  <a:solidFill>
                    <a:schemeClr val="dk1">
                      <a:hueOff val="0"/>
                      <a:satOff val="0"/>
                      <a:lumOff val="0"/>
                      <a:alphaOff val="0"/>
                    </a:schemeClr>
                  </a:solidFill>
                  <a:latin typeface="+mn-lt"/>
                  <a:ea typeface="+mn-ea"/>
                  <a:cs typeface="+mn-cs"/>
                </a:defRPr>
              </a:lvl5pPr>
              <a:lvl6pPr marL="2286000" indent="0">
                <a:defRPr sz="1100">
                  <a:solidFill>
                    <a:schemeClr val="dk1">
                      <a:hueOff val="0"/>
                      <a:satOff val="0"/>
                      <a:lumOff val="0"/>
                      <a:alphaOff val="0"/>
                    </a:schemeClr>
                  </a:solidFill>
                  <a:latin typeface="+mn-lt"/>
                  <a:ea typeface="+mn-ea"/>
                  <a:cs typeface="+mn-cs"/>
                </a:defRPr>
              </a:lvl6pPr>
              <a:lvl7pPr marL="2743200" indent="0">
                <a:defRPr sz="1100">
                  <a:solidFill>
                    <a:schemeClr val="dk1">
                      <a:hueOff val="0"/>
                      <a:satOff val="0"/>
                      <a:lumOff val="0"/>
                      <a:alphaOff val="0"/>
                    </a:schemeClr>
                  </a:solidFill>
                  <a:latin typeface="+mn-lt"/>
                  <a:ea typeface="+mn-ea"/>
                  <a:cs typeface="+mn-cs"/>
                </a:defRPr>
              </a:lvl7pPr>
              <a:lvl8pPr marL="3200400" indent="0">
                <a:defRPr sz="1100">
                  <a:solidFill>
                    <a:schemeClr val="dk1">
                      <a:hueOff val="0"/>
                      <a:satOff val="0"/>
                      <a:lumOff val="0"/>
                      <a:alphaOff val="0"/>
                    </a:schemeClr>
                  </a:solidFill>
                  <a:latin typeface="+mn-lt"/>
                  <a:ea typeface="+mn-ea"/>
                  <a:cs typeface="+mn-cs"/>
                </a:defRPr>
              </a:lvl8pPr>
              <a:lvl9pPr marL="3657600" indent="0">
                <a:defRPr sz="1100">
                  <a:solidFill>
                    <a:schemeClr val="dk1">
                      <a:hueOff val="0"/>
                      <a:satOff val="0"/>
                      <a:lumOff val="0"/>
                      <a:alphaOff val="0"/>
                    </a:schemeClr>
                  </a:solidFill>
                  <a:latin typeface="+mn-lt"/>
                  <a:ea typeface="+mn-ea"/>
                  <a:cs typeface="+mn-cs"/>
                </a:defRPr>
              </a:lvl9pPr>
            </a:lstStyle>
            <a:p>
              <a:pPr marL="0" marR="0" lvl="0" indent="0" algn="ctr" defTabSz="622300" eaLnBrk="1" fontAlgn="auto" latinLnBrk="0" hangingPunct="1">
                <a:lnSpc>
                  <a:spcPct val="90000"/>
                </a:lnSpc>
                <a:spcBef>
                  <a:spcPct val="0"/>
                </a:spcBef>
                <a:spcAft>
                  <a:spcPct val="35000"/>
                </a:spcAft>
                <a:buClrTx/>
                <a:buSzTx/>
                <a:buFontTx/>
                <a:buNone/>
                <a:tabLst/>
                <a:defRPr/>
              </a:pPr>
              <a:r>
                <a:rPr kumimoji="1" lang="ja-JP" altLang="en-US" sz="1400" b="0" i="0" u="none" strike="noStrike" kern="1200" cap="none" spc="0" normalizeH="0" baseline="0" noProof="0">
                  <a:ln>
                    <a:noFill/>
                  </a:ln>
                  <a:solidFill>
                    <a:sysClr val="windowText" lastClr="000000">
                      <a:hueOff val="0"/>
                      <a:satOff val="0"/>
                      <a:lumOff val="0"/>
                      <a:alphaOff val="0"/>
                    </a:sysClr>
                  </a:solidFill>
                  <a:effectLst/>
                  <a:uLnTx/>
                  <a:uFillTx/>
                  <a:latin typeface="Calibri" panose="020F0502020204030204"/>
                  <a:ea typeface="ＭＳ Ｐゴシック" panose="020B0600070205080204" pitchFamily="50" charset="-128"/>
                  <a:cs typeface="+mn-cs"/>
                </a:rPr>
                <a:t>次の自分の手</a:t>
              </a:r>
            </a:p>
          </p:txBody>
        </p:sp>
        <p:sp>
          <p:nvSpPr>
            <p:cNvPr id="8" name="フリーフォーム 7"/>
            <p:cNvSpPr/>
            <p:nvPr/>
          </p:nvSpPr>
          <p:spPr>
            <a:xfrm>
              <a:off x="0" y="0"/>
              <a:ext cx="7905751" cy="425397"/>
            </a:xfrm>
            <a:custGeom>
              <a:avLst/>
              <a:gdLst>
                <a:gd name="connsiteX0" fmla="*/ 0 w 7905751"/>
                <a:gd name="connsiteY0" fmla="*/ 42540 h 425397"/>
                <a:gd name="connsiteX1" fmla="*/ 42540 w 7905751"/>
                <a:gd name="connsiteY1" fmla="*/ 0 h 425397"/>
                <a:gd name="connsiteX2" fmla="*/ 7863211 w 7905751"/>
                <a:gd name="connsiteY2" fmla="*/ 0 h 425397"/>
                <a:gd name="connsiteX3" fmla="*/ 7905751 w 7905751"/>
                <a:gd name="connsiteY3" fmla="*/ 42540 h 425397"/>
                <a:gd name="connsiteX4" fmla="*/ 7905751 w 7905751"/>
                <a:gd name="connsiteY4" fmla="*/ 382857 h 425397"/>
                <a:gd name="connsiteX5" fmla="*/ 7863211 w 7905751"/>
                <a:gd name="connsiteY5" fmla="*/ 425397 h 425397"/>
                <a:gd name="connsiteX6" fmla="*/ 42540 w 7905751"/>
                <a:gd name="connsiteY6" fmla="*/ 425397 h 425397"/>
                <a:gd name="connsiteX7" fmla="*/ 0 w 7905751"/>
                <a:gd name="connsiteY7" fmla="*/ 382857 h 425397"/>
                <a:gd name="connsiteX8" fmla="*/ 0 w 7905751"/>
                <a:gd name="connsiteY8" fmla="*/ 42540 h 425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905751" h="425397">
                  <a:moveTo>
                    <a:pt x="0" y="42540"/>
                  </a:moveTo>
                  <a:cubicBezTo>
                    <a:pt x="0" y="19046"/>
                    <a:pt x="19046" y="0"/>
                    <a:pt x="42540" y="0"/>
                  </a:cubicBezTo>
                  <a:lnTo>
                    <a:pt x="7863211" y="0"/>
                  </a:lnTo>
                  <a:cubicBezTo>
                    <a:pt x="7886705" y="0"/>
                    <a:pt x="7905751" y="19046"/>
                    <a:pt x="7905751" y="42540"/>
                  </a:cubicBezTo>
                  <a:lnTo>
                    <a:pt x="7905751" y="382857"/>
                  </a:lnTo>
                  <a:cubicBezTo>
                    <a:pt x="7905751" y="406351"/>
                    <a:pt x="7886705" y="425397"/>
                    <a:pt x="7863211" y="425397"/>
                  </a:cubicBezTo>
                  <a:lnTo>
                    <a:pt x="42540" y="425397"/>
                  </a:lnTo>
                  <a:cubicBezTo>
                    <a:pt x="19046" y="425397"/>
                    <a:pt x="0" y="406351"/>
                    <a:pt x="0" y="382857"/>
                  </a:cubicBezTo>
                  <a:lnTo>
                    <a:pt x="0" y="42540"/>
                  </a:lnTo>
                  <a:close/>
                </a:path>
              </a:pathLst>
            </a:custGeom>
            <a:solidFill>
              <a:srgbClr val="5B9BD5">
                <a:tint val="40000"/>
                <a:hueOff val="0"/>
                <a:satOff val="0"/>
                <a:lumOff val="0"/>
                <a:alphaOff val="0"/>
              </a:srgbClr>
            </a:solidFill>
            <a:ln>
              <a:noFill/>
            </a:ln>
            <a:effectLst/>
          </p:spPr>
          <p:txBody>
            <a:bodyPr spcFirstLastPara="0" vert="horz" wrap="square" lIns="99568" tIns="99568" rIns="5633594" bIns="99568" numCol="1" spcCol="1270" anchor="ctr" anchorCtr="0">
              <a:noAutofit/>
            </a:bodyPr>
            <a:lstStyle>
              <a:lvl1pPr marL="0" indent="0">
                <a:defRPr sz="1100">
                  <a:solidFill>
                    <a:schemeClr val="dk1">
                      <a:hueOff val="0"/>
                      <a:satOff val="0"/>
                      <a:lumOff val="0"/>
                      <a:alphaOff val="0"/>
                    </a:schemeClr>
                  </a:solidFill>
                  <a:latin typeface="+mn-lt"/>
                  <a:ea typeface="+mn-ea"/>
                  <a:cs typeface="+mn-cs"/>
                </a:defRPr>
              </a:lvl1pPr>
              <a:lvl2pPr marL="457200" indent="0">
                <a:defRPr sz="1100">
                  <a:solidFill>
                    <a:schemeClr val="dk1">
                      <a:hueOff val="0"/>
                      <a:satOff val="0"/>
                      <a:lumOff val="0"/>
                      <a:alphaOff val="0"/>
                    </a:schemeClr>
                  </a:solidFill>
                  <a:latin typeface="+mn-lt"/>
                  <a:ea typeface="+mn-ea"/>
                  <a:cs typeface="+mn-cs"/>
                </a:defRPr>
              </a:lvl2pPr>
              <a:lvl3pPr marL="914400" indent="0">
                <a:defRPr sz="1100">
                  <a:solidFill>
                    <a:schemeClr val="dk1">
                      <a:hueOff val="0"/>
                      <a:satOff val="0"/>
                      <a:lumOff val="0"/>
                      <a:alphaOff val="0"/>
                    </a:schemeClr>
                  </a:solidFill>
                  <a:latin typeface="+mn-lt"/>
                  <a:ea typeface="+mn-ea"/>
                  <a:cs typeface="+mn-cs"/>
                </a:defRPr>
              </a:lvl3pPr>
              <a:lvl4pPr marL="1371600" indent="0">
                <a:defRPr sz="1100">
                  <a:solidFill>
                    <a:schemeClr val="dk1">
                      <a:hueOff val="0"/>
                      <a:satOff val="0"/>
                      <a:lumOff val="0"/>
                      <a:alphaOff val="0"/>
                    </a:schemeClr>
                  </a:solidFill>
                  <a:latin typeface="+mn-lt"/>
                  <a:ea typeface="+mn-ea"/>
                  <a:cs typeface="+mn-cs"/>
                </a:defRPr>
              </a:lvl4pPr>
              <a:lvl5pPr marL="1828800" indent="0">
                <a:defRPr sz="1100">
                  <a:solidFill>
                    <a:schemeClr val="dk1">
                      <a:hueOff val="0"/>
                      <a:satOff val="0"/>
                      <a:lumOff val="0"/>
                      <a:alphaOff val="0"/>
                    </a:schemeClr>
                  </a:solidFill>
                  <a:latin typeface="+mn-lt"/>
                  <a:ea typeface="+mn-ea"/>
                  <a:cs typeface="+mn-cs"/>
                </a:defRPr>
              </a:lvl5pPr>
              <a:lvl6pPr marL="2286000" indent="0">
                <a:defRPr sz="1100">
                  <a:solidFill>
                    <a:schemeClr val="dk1">
                      <a:hueOff val="0"/>
                      <a:satOff val="0"/>
                      <a:lumOff val="0"/>
                      <a:alphaOff val="0"/>
                    </a:schemeClr>
                  </a:solidFill>
                  <a:latin typeface="+mn-lt"/>
                  <a:ea typeface="+mn-ea"/>
                  <a:cs typeface="+mn-cs"/>
                </a:defRPr>
              </a:lvl6pPr>
              <a:lvl7pPr marL="2743200" indent="0">
                <a:defRPr sz="1100">
                  <a:solidFill>
                    <a:schemeClr val="dk1">
                      <a:hueOff val="0"/>
                      <a:satOff val="0"/>
                      <a:lumOff val="0"/>
                      <a:alphaOff val="0"/>
                    </a:schemeClr>
                  </a:solidFill>
                  <a:latin typeface="+mn-lt"/>
                  <a:ea typeface="+mn-ea"/>
                  <a:cs typeface="+mn-cs"/>
                </a:defRPr>
              </a:lvl7pPr>
              <a:lvl8pPr marL="3200400" indent="0">
                <a:defRPr sz="1100">
                  <a:solidFill>
                    <a:schemeClr val="dk1">
                      <a:hueOff val="0"/>
                      <a:satOff val="0"/>
                      <a:lumOff val="0"/>
                      <a:alphaOff val="0"/>
                    </a:schemeClr>
                  </a:solidFill>
                  <a:latin typeface="+mn-lt"/>
                  <a:ea typeface="+mn-ea"/>
                  <a:cs typeface="+mn-cs"/>
                </a:defRPr>
              </a:lvl8pPr>
              <a:lvl9pPr marL="3657600" indent="0">
                <a:defRPr sz="1100">
                  <a:solidFill>
                    <a:schemeClr val="dk1">
                      <a:hueOff val="0"/>
                      <a:satOff val="0"/>
                      <a:lumOff val="0"/>
                      <a:alphaOff val="0"/>
                    </a:schemeClr>
                  </a:solidFill>
                  <a:latin typeface="+mn-lt"/>
                  <a:ea typeface="+mn-ea"/>
                  <a:cs typeface="+mn-cs"/>
                </a:defRPr>
              </a:lvl9pPr>
            </a:lstStyle>
            <a:p>
              <a:pPr marL="0" marR="0" lvl="0" indent="0" algn="ctr" defTabSz="622300" eaLnBrk="1" fontAlgn="auto" latinLnBrk="0" hangingPunct="1">
                <a:lnSpc>
                  <a:spcPct val="90000"/>
                </a:lnSpc>
                <a:spcBef>
                  <a:spcPct val="0"/>
                </a:spcBef>
                <a:spcAft>
                  <a:spcPct val="35000"/>
                </a:spcAft>
                <a:buClrTx/>
                <a:buSzTx/>
                <a:buFontTx/>
                <a:buNone/>
                <a:tabLst/>
                <a:defRPr/>
              </a:pPr>
              <a:r>
                <a:rPr kumimoji="1" lang="ja-JP" altLang="en-US" sz="1400" b="0" i="0" u="none" strike="noStrike" kern="1200" cap="none" spc="0" normalizeH="0" baseline="0" noProof="0">
                  <a:ln>
                    <a:noFill/>
                  </a:ln>
                  <a:solidFill>
                    <a:sysClr val="windowText" lastClr="000000">
                      <a:hueOff val="0"/>
                      <a:satOff val="0"/>
                      <a:lumOff val="0"/>
                      <a:alphaOff val="0"/>
                    </a:sysClr>
                  </a:solidFill>
                  <a:effectLst/>
                  <a:uLnTx/>
                  <a:uFillTx/>
                  <a:latin typeface="Calibri" panose="020F0502020204030204"/>
                  <a:ea typeface="ＭＳ Ｐゴシック" panose="020B0600070205080204" pitchFamily="50" charset="-128"/>
                  <a:cs typeface="+mn-cs"/>
                </a:rPr>
                <a:t>今の盤面</a:t>
              </a:r>
            </a:p>
          </p:txBody>
        </p:sp>
        <p:sp>
          <p:nvSpPr>
            <p:cNvPr id="9" name="フリーフォーム 8"/>
            <p:cNvSpPr/>
            <p:nvPr/>
          </p:nvSpPr>
          <p:spPr>
            <a:xfrm>
              <a:off x="4793807" y="35450"/>
              <a:ext cx="531746" cy="354497"/>
            </a:xfrm>
            <a:custGeom>
              <a:avLst/>
              <a:gdLst>
                <a:gd name="connsiteX0" fmla="*/ 0 w 531746"/>
                <a:gd name="connsiteY0" fmla="*/ 35450 h 354497"/>
                <a:gd name="connsiteX1" fmla="*/ 35450 w 531746"/>
                <a:gd name="connsiteY1" fmla="*/ 0 h 354497"/>
                <a:gd name="connsiteX2" fmla="*/ 496296 w 531746"/>
                <a:gd name="connsiteY2" fmla="*/ 0 h 354497"/>
                <a:gd name="connsiteX3" fmla="*/ 531746 w 531746"/>
                <a:gd name="connsiteY3" fmla="*/ 35450 h 354497"/>
                <a:gd name="connsiteX4" fmla="*/ 531746 w 531746"/>
                <a:gd name="connsiteY4" fmla="*/ 319047 h 354497"/>
                <a:gd name="connsiteX5" fmla="*/ 496296 w 531746"/>
                <a:gd name="connsiteY5" fmla="*/ 354497 h 354497"/>
                <a:gd name="connsiteX6" fmla="*/ 35450 w 531746"/>
                <a:gd name="connsiteY6" fmla="*/ 354497 h 354497"/>
                <a:gd name="connsiteX7" fmla="*/ 0 w 531746"/>
                <a:gd name="connsiteY7" fmla="*/ 319047 h 354497"/>
                <a:gd name="connsiteX8" fmla="*/ 0 w 531746"/>
                <a:gd name="connsiteY8" fmla="*/ 35450 h 3544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31746" h="354497">
                  <a:moveTo>
                    <a:pt x="0" y="35450"/>
                  </a:moveTo>
                  <a:cubicBezTo>
                    <a:pt x="0" y="15872"/>
                    <a:pt x="15872" y="0"/>
                    <a:pt x="35450" y="0"/>
                  </a:cubicBezTo>
                  <a:lnTo>
                    <a:pt x="496296" y="0"/>
                  </a:lnTo>
                  <a:cubicBezTo>
                    <a:pt x="515874" y="0"/>
                    <a:pt x="531746" y="15872"/>
                    <a:pt x="531746" y="35450"/>
                  </a:cubicBezTo>
                  <a:lnTo>
                    <a:pt x="531746" y="319047"/>
                  </a:lnTo>
                  <a:cubicBezTo>
                    <a:pt x="531746" y="338625"/>
                    <a:pt x="515874" y="354497"/>
                    <a:pt x="496296" y="354497"/>
                  </a:cubicBezTo>
                  <a:lnTo>
                    <a:pt x="35450" y="354497"/>
                  </a:lnTo>
                  <a:cubicBezTo>
                    <a:pt x="15872" y="354497"/>
                    <a:pt x="0" y="338625"/>
                    <a:pt x="0" y="319047"/>
                  </a:cubicBezTo>
                  <a:lnTo>
                    <a:pt x="0" y="35450"/>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37053" tIns="37053" rIns="37053" bIns="37053" numCol="1" spcCol="1270" anchor="ctr" anchorCtr="0">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ctr" defTabSz="311150" eaLnBrk="1" fontAlgn="auto" latinLnBrk="0" hangingPunct="1">
                <a:lnSpc>
                  <a:spcPct val="90000"/>
                </a:lnSpc>
                <a:spcBef>
                  <a:spcPct val="0"/>
                </a:spcBef>
                <a:spcAft>
                  <a:spcPct val="35000"/>
                </a:spcAft>
                <a:buClrTx/>
                <a:buSzTx/>
                <a:buFontTx/>
                <a:buNone/>
                <a:tabLst/>
                <a:defRPr/>
              </a:pPr>
              <a:r>
                <a:rPr kumimoji="1" lang="ja-JP" altLang="en-US" sz="700" b="0" i="0" u="none" strike="noStrike" kern="1200" cap="none" spc="0" normalizeH="0" baseline="0" noProof="0">
                  <a:ln>
                    <a:noFill/>
                  </a:ln>
                  <a:solidFill>
                    <a:sysClr val="window" lastClr="FFFFFF"/>
                  </a:solidFill>
                  <a:effectLst/>
                  <a:uLnTx/>
                  <a:uFillTx/>
                  <a:latin typeface="Calibri" panose="020F0502020204030204"/>
                  <a:ea typeface="ＭＳ Ｐゴシック" panose="020B0600070205080204" pitchFamily="50" charset="-128"/>
                  <a:cs typeface="+mn-cs"/>
                </a:rPr>
                <a:t>　</a:t>
              </a:r>
              <a:endParaRPr kumimoji="1" lang="en-US" altLang="ja-JP" sz="700" b="0" i="0" u="none" strike="noStrike" kern="1200" cap="none" spc="0" normalizeH="0" baseline="0" noProof="0">
                <a:ln>
                  <a:noFill/>
                </a:ln>
                <a:solidFill>
                  <a:sysClr val="window" lastClr="FFFFFF"/>
                </a:solidFill>
                <a:effectLst/>
                <a:uLnTx/>
                <a:uFillTx/>
                <a:latin typeface="Calibri" panose="020F0502020204030204"/>
                <a:ea typeface="ＭＳ Ｐゴシック" panose="020B0600070205080204" pitchFamily="50" charset="-128"/>
                <a:cs typeface="+mn-cs"/>
              </a:endParaRPr>
            </a:p>
            <a:p>
              <a:pPr marL="0" marR="0" lvl="0" indent="0" algn="ctr" defTabSz="311150" eaLnBrk="1" fontAlgn="auto" latinLnBrk="0" hangingPunct="1">
                <a:lnSpc>
                  <a:spcPct val="90000"/>
                </a:lnSpc>
                <a:spcBef>
                  <a:spcPct val="0"/>
                </a:spcBef>
                <a:spcAft>
                  <a:spcPct val="35000"/>
                </a:spcAft>
                <a:buClrTx/>
                <a:buSzTx/>
                <a:buFontTx/>
                <a:buNone/>
                <a:tabLst/>
                <a:defRPr/>
              </a:pPr>
              <a:endParaRPr kumimoji="1" lang="ja-JP" altLang="en-US" sz="700" b="0" i="0" u="none" strike="noStrike" kern="1200" cap="none" spc="0" normalizeH="0" baseline="0" noProof="0">
                <a:ln>
                  <a:noFill/>
                </a:ln>
                <a:solidFill>
                  <a:sysClr val="window" lastClr="FFFFFF"/>
                </a:solidFill>
                <a:effectLst/>
                <a:uLnTx/>
                <a:uFillTx/>
                <a:latin typeface="Calibri" panose="020F0502020204030204"/>
                <a:ea typeface="ＭＳ Ｐゴシック" panose="020B0600070205080204" pitchFamily="50" charset="-128"/>
                <a:cs typeface="+mn-cs"/>
              </a:endParaRPr>
            </a:p>
          </p:txBody>
        </p:sp>
        <p:sp>
          <p:nvSpPr>
            <p:cNvPr id="10" name="フリーフォーム 9"/>
            <p:cNvSpPr/>
            <p:nvPr/>
          </p:nvSpPr>
          <p:spPr>
            <a:xfrm>
              <a:off x="3677139" y="389948"/>
              <a:ext cx="1382541" cy="141799"/>
            </a:xfrm>
            <a:custGeom>
              <a:avLst/>
              <a:gdLst/>
              <a:ahLst/>
              <a:cxnLst/>
              <a:rect l="0" t="0" r="0" b="0"/>
              <a:pathLst>
                <a:path>
                  <a:moveTo>
                    <a:pt x="1382541" y="0"/>
                  </a:moveTo>
                  <a:lnTo>
                    <a:pt x="1382541" y="70899"/>
                  </a:lnTo>
                  <a:lnTo>
                    <a:pt x="0" y="70899"/>
                  </a:lnTo>
                  <a:lnTo>
                    <a:pt x="0" y="141799"/>
                  </a:lnTo>
                </a:path>
              </a:pathLst>
            </a:custGeom>
            <a:noFill/>
            <a:ln w="12700" cap="flat" cmpd="sng" algn="ctr">
              <a:solidFill>
                <a:srgbClr val="5B9BD5">
                  <a:shade val="60000"/>
                  <a:hueOff val="0"/>
                  <a:satOff val="0"/>
                  <a:lumOff val="0"/>
                  <a:alphaOff val="0"/>
                </a:srgbClr>
              </a:solidFill>
              <a:prstDash val="solid"/>
              <a:miter lim="800000"/>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ysClr val="windowText" lastClr="000000">
                    <a:hueOff val="0"/>
                    <a:satOff val="0"/>
                    <a:lumOff val="0"/>
                    <a:alphaOff val="0"/>
                  </a:sysClr>
                </a:solidFill>
                <a:effectLst/>
                <a:uLnTx/>
                <a:uFillTx/>
                <a:latin typeface="Calibri" panose="020F0502020204030204"/>
                <a:ea typeface="ＭＳ Ｐゴシック" panose="020B0600070205080204" pitchFamily="50" charset="-128"/>
                <a:cs typeface="+mn-cs"/>
              </a:endParaRPr>
            </a:p>
          </p:txBody>
        </p:sp>
        <p:sp>
          <p:nvSpPr>
            <p:cNvPr id="11" name="フリーフォーム 10"/>
            <p:cNvSpPr/>
            <p:nvPr/>
          </p:nvSpPr>
          <p:spPr>
            <a:xfrm>
              <a:off x="3491028" y="502976"/>
              <a:ext cx="531746" cy="354497"/>
            </a:xfrm>
            <a:custGeom>
              <a:avLst/>
              <a:gdLst>
                <a:gd name="connsiteX0" fmla="*/ 0 w 531746"/>
                <a:gd name="connsiteY0" fmla="*/ 35450 h 354497"/>
                <a:gd name="connsiteX1" fmla="*/ 35450 w 531746"/>
                <a:gd name="connsiteY1" fmla="*/ 0 h 354497"/>
                <a:gd name="connsiteX2" fmla="*/ 496296 w 531746"/>
                <a:gd name="connsiteY2" fmla="*/ 0 h 354497"/>
                <a:gd name="connsiteX3" fmla="*/ 531746 w 531746"/>
                <a:gd name="connsiteY3" fmla="*/ 35450 h 354497"/>
                <a:gd name="connsiteX4" fmla="*/ 531746 w 531746"/>
                <a:gd name="connsiteY4" fmla="*/ 319047 h 354497"/>
                <a:gd name="connsiteX5" fmla="*/ 496296 w 531746"/>
                <a:gd name="connsiteY5" fmla="*/ 354497 h 354497"/>
                <a:gd name="connsiteX6" fmla="*/ 35450 w 531746"/>
                <a:gd name="connsiteY6" fmla="*/ 354497 h 354497"/>
                <a:gd name="connsiteX7" fmla="*/ 0 w 531746"/>
                <a:gd name="connsiteY7" fmla="*/ 319047 h 354497"/>
                <a:gd name="connsiteX8" fmla="*/ 0 w 531746"/>
                <a:gd name="connsiteY8" fmla="*/ 35450 h 3544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31746" h="354497">
                  <a:moveTo>
                    <a:pt x="0" y="35450"/>
                  </a:moveTo>
                  <a:cubicBezTo>
                    <a:pt x="0" y="15872"/>
                    <a:pt x="15872" y="0"/>
                    <a:pt x="35450" y="0"/>
                  </a:cubicBezTo>
                  <a:lnTo>
                    <a:pt x="496296" y="0"/>
                  </a:lnTo>
                  <a:cubicBezTo>
                    <a:pt x="515874" y="0"/>
                    <a:pt x="531746" y="15872"/>
                    <a:pt x="531746" y="35450"/>
                  </a:cubicBezTo>
                  <a:lnTo>
                    <a:pt x="531746" y="319047"/>
                  </a:lnTo>
                  <a:cubicBezTo>
                    <a:pt x="531746" y="338625"/>
                    <a:pt x="515874" y="354497"/>
                    <a:pt x="496296" y="354497"/>
                  </a:cubicBezTo>
                  <a:lnTo>
                    <a:pt x="35450" y="354497"/>
                  </a:lnTo>
                  <a:cubicBezTo>
                    <a:pt x="15872" y="354497"/>
                    <a:pt x="0" y="338625"/>
                    <a:pt x="0" y="319047"/>
                  </a:cubicBezTo>
                  <a:lnTo>
                    <a:pt x="0" y="35450"/>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37053" tIns="37053" rIns="37053" bIns="37053" numCol="1" spcCol="1270" anchor="ctr" anchorCtr="0">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ctr" defTabSz="311150" eaLnBrk="1" fontAlgn="auto" latinLnBrk="0" hangingPunct="1">
                <a:lnSpc>
                  <a:spcPct val="90000"/>
                </a:lnSpc>
                <a:spcBef>
                  <a:spcPct val="0"/>
                </a:spcBef>
                <a:spcAft>
                  <a:spcPct val="35000"/>
                </a:spcAft>
                <a:buClrTx/>
                <a:buSzTx/>
                <a:buFontTx/>
                <a:buNone/>
                <a:tabLst/>
                <a:defRPr/>
              </a:pPr>
              <a:r>
                <a:rPr lang="ja-JP" altLang="en-US" sz="2400" dirty="0">
                  <a:solidFill>
                    <a:sysClr val="window" lastClr="FFFFFF"/>
                  </a:solidFill>
                  <a:latin typeface="Calibri" panose="020F0502020204030204"/>
                  <a:ea typeface="ＭＳ Ｐゴシック" panose="020B0600070205080204" pitchFamily="50" charset="-128"/>
                </a:rPr>
                <a:t>３</a:t>
              </a:r>
              <a:endParaRPr kumimoji="1" lang="ja-JP" altLang="en-US" sz="2400" b="0" i="0" u="none" strike="noStrike" kern="1200" cap="none" spc="0" normalizeH="0" baseline="0" noProof="0" dirty="0">
                <a:ln>
                  <a:noFill/>
                </a:ln>
                <a:solidFill>
                  <a:sysClr val="window" lastClr="FFFFFF"/>
                </a:solidFill>
                <a:effectLst/>
                <a:uLnTx/>
                <a:uFillTx/>
                <a:latin typeface="Calibri" panose="020F0502020204030204"/>
                <a:ea typeface="ＭＳ Ｐゴシック" panose="020B0600070205080204" pitchFamily="50" charset="-128"/>
              </a:endParaRPr>
            </a:p>
          </p:txBody>
        </p:sp>
        <p:sp>
          <p:nvSpPr>
            <p:cNvPr id="12" name="フリーフォーム 11"/>
            <p:cNvSpPr/>
            <p:nvPr/>
          </p:nvSpPr>
          <p:spPr>
            <a:xfrm>
              <a:off x="2985868" y="886244"/>
              <a:ext cx="691270" cy="141799"/>
            </a:xfrm>
            <a:custGeom>
              <a:avLst/>
              <a:gdLst/>
              <a:ahLst/>
              <a:cxnLst/>
              <a:rect l="0" t="0" r="0" b="0"/>
              <a:pathLst>
                <a:path>
                  <a:moveTo>
                    <a:pt x="691270" y="0"/>
                  </a:moveTo>
                  <a:lnTo>
                    <a:pt x="691270" y="70899"/>
                  </a:lnTo>
                  <a:lnTo>
                    <a:pt x="0" y="70899"/>
                  </a:lnTo>
                  <a:lnTo>
                    <a:pt x="0" y="141799"/>
                  </a:lnTo>
                </a:path>
              </a:pathLst>
            </a:custGeom>
            <a:noFill/>
            <a:ln w="12700" cap="flat" cmpd="sng" algn="ctr">
              <a:solidFill>
                <a:srgbClr val="5B9BD5">
                  <a:shade val="80000"/>
                  <a:hueOff val="0"/>
                  <a:satOff val="0"/>
                  <a:lumOff val="0"/>
                  <a:alphaOff val="0"/>
                </a:srgbClr>
              </a:solidFill>
              <a:prstDash val="solid"/>
              <a:miter lim="800000"/>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ysClr val="windowText" lastClr="000000">
                    <a:hueOff val="0"/>
                    <a:satOff val="0"/>
                    <a:lumOff val="0"/>
                    <a:alphaOff val="0"/>
                  </a:sysClr>
                </a:solidFill>
                <a:effectLst/>
                <a:uLnTx/>
                <a:uFillTx/>
                <a:latin typeface="Calibri" panose="020F0502020204030204"/>
                <a:ea typeface="ＭＳ Ｐゴシック" panose="020B0600070205080204" pitchFamily="50" charset="-128"/>
                <a:cs typeface="+mn-cs"/>
              </a:endParaRPr>
            </a:p>
          </p:txBody>
        </p:sp>
        <p:sp>
          <p:nvSpPr>
            <p:cNvPr id="13" name="フリーフォーム 12"/>
            <p:cNvSpPr/>
            <p:nvPr/>
          </p:nvSpPr>
          <p:spPr>
            <a:xfrm>
              <a:off x="2719995" y="1028044"/>
              <a:ext cx="531746" cy="354497"/>
            </a:xfrm>
            <a:custGeom>
              <a:avLst/>
              <a:gdLst>
                <a:gd name="connsiteX0" fmla="*/ 0 w 531746"/>
                <a:gd name="connsiteY0" fmla="*/ 35450 h 354497"/>
                <a:gd name="connsiteX1" fmla="*/ 35450 w 531746"/>
                <a:gd name="connsiteY1" fmla="*/ 0 h 354497"/>
                <a:gd name="connsiteX2" fmla="*/ 496296 w 531746"/>
                <a:gd name="connsiteY2" fmla="*/ 0 h 354497"/>
                <a:gd name="connsiteX3" fmla="*/ 531746 w 531746"/>
                <a:gd name="connsiteY3" fmla="*/ 35450 h 354497"/>
                <a:gd name="connsiteX4" fmla="*/ 531746 w 531746"/>
                <a:gd name="connsiteY4" fmla="*/ 319047 h 354497"/>
                <a:gd name="connsiteX5" fmla="*/ 496296 w 531746"/>
                <a:gd name="connsiteY5" fmla="*/ 354497 h 354497"/>
                <a:gd name="connsiteX6" fmla="*/ 35450 w 531746"/>
                <a:gd name="connsiteY6" fmla="*/ 354497 h 354497"/>
                <a:gd name="connsiteX7" fmla="*/ 0 w 531746"/>
                <a:gd name="connsiteY7" fmla="*/ 319047 h 354497"/>
                <a:gd name="connsiteX8" fmla="*/ 0 w 531746"/>
                <a:gd name="connsiteY8" fmla="*/ 35450 h 3544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31746" h="354497">
                  <a:moveTo>
                    <a:pt x="0" y="35450"/>
                  </a:moveTo>
                  <a:cubicBezTo>
                    <a:pt x="0" y="15872"/>
                    <a:pt x="15872" y="0"/>
                    <a:pt x="35450" y="0"/>
                  </a:cubicBezTo>
                  <a:lnTo>
                    <a:pt x="496296" y="0"/>
                  </a:lnTo>
                  <a:cubicBezTo>
                    <a:pt x="515874" y="0"/>
                    <a:pt x="531746" y="15872"/>
                    <a:pt x="531746" y="35450"/>
                  </a:cubicBezTo>
                  <a:lnTo>
                    <a:pt x="531746" y="319047"/>
                  </a:lnTo>
                  <a:cubicBezTo>
                    <a:pt x="531746" y="338625"/>
                    <a:pt x="515874" y="354497"/>
                    <a:pt x="496296" y="354497"/>
                  </a:cubicBezTo>
                  <a:lnTo>
                    <a:pt x="35450" y="354497"/>
                  </a:lnTo>
                  <a:cubicBezTo>
                    <a:pt x="15872" y="354497"/>
                    <a:pt x="0" y="338625"/>
                    <a:pt x="0" y="319047"/>
                  </a:cubicBezTo>
                  <a:lnTo>
                    <a:pt x="0" y="35450"/>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37053" tIns="37053" rIns="37053" bIns="37053" numCol="1" spcCol="1270" anchor="ctr" anchorCtr="0">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ctr" defTabSz="311150" eaLnBrk="1" fontAlgn="auto" latinLnBrk="0" hangingPunct="1">
                <a:lnSpc>
                  <a:spcPct val="90000"/>
                </a:lnSpc>
                <a:spcBef>
                  <a:spcPct val="0"/>
                </a:spcBef>
                <a:spcAft>
                  <a:spcPct val="35000"/>
                </a:spcAft>
                <a:buClrTx/>
                <a:buSzTx/>
                <a:buFontTx/>
                <a:buNone/>
                <a:tabLst/>
                <a:defRPr/>
              </a:pPr>
              <a:r>
                <a:rPr lang="ja-JP" altLang="en-US" sz="2400" dirty="0">
                  <a:solidFill>
                    <a:sysClr val="window" lastClr="FFFFFF"/>
                  </a:solidFill>
                  <a:latin typeface="Calibri" panose="020F0502020204030204"/>
                  <a:ea typeface="ＭＳ Ｐゴシック" panose="020B0600070205080204" pitchFamily="50" charset="-128"/>
                </a:rPr>
                <a:t>３</a:t>
              </a:r>
              <a:endParaRPr kumimoji="1" lang="ja-JP" altLang="en-US" sz="2400" b="0" i="0" u="none" strike="noStrike" kern="1200" cap="none" spc="0" normalizeH="0" baseline="0" noProof="0" dirty="0">
                <a:ln>
                  <a:noFill/>
                </a:ln>
                <a:solidFill>
                  <a:sysClr val="window" lastClr="FFFFFF"/>
                </a:solidFill>
                <a:effectLst/>
                <a:uLnTx/>
                <a:uFillTx/>
                <a:latin typeface="Calibri" panose="020F0502020204030204"/>
                <a:ea typeface="ＭＳ Ｐゴシック" panose="020B0600070205080204" pitchFamily="50" charset="-128"/>
              </a:endParaRPr>
            </a:p>
          </p:txBody>
        </p:sp>
        <p:sp>
          <p:nvSpPr>
            <p:cNvPr id="14" name="フリーフォーム 13"/>
            <p:cNvSpPr/>
            <p:nvPr/>
          </p:nvSpPr>
          <p:spPr>
            <a:xfrm>
              <a:off x="2640233" y="1382541"/>
              <a:ext cx="345635" cy="141799"/>
            </a:xfrm>
            <a:custGeom>
              <a:avLst/>
              <a:gdLst/>
              <a:ahLst/>
              <a:cxnLst/>
              <a:rect l="0" t="0" r="0" b="0"/>
              <a:pathLst>
                <a:path>
                  <a:moveTo>
                    <a:pt x="345635" y="0"/>
                  </a:moveTo>
                  <a:lnTo>
                    <a:pt x="345635" y="70899"/>
                  </a:lnTo>
                  <a:lnTo>
                    <a:pt x="0" y="70899"/>
                  </a:lnTo>
                  <a:lnTo>
                    <a:pt x="0" y="141799"/>
                  </a:lnTo>
                </a:path>
              </a:pathLst>
            </a:custGeom>
            <a:noFill/>
            <a:ln w="12700" cap="flat" cmpd="sng" algn="ctr">
              <a:solidFill>
                <a:srgbClr val="5B9BD5">
                  <a:shade val="80000"/>
                  <a:hueOff val="0"/>
                  <a:satOff val="0"/>
                  <a:lumOff val="0"/>
                  <a:alphaOff val="0"/>
                </a:srgbClr>
              </a:solidFill>
              <a:prstDash val="solid"/>
              <a:miter lim="800000"/>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ysClr val="windowText" lastClr="000000">
                    <a:hueOff val="0"/>
                    <a:satOff val="0"/>
                    <a:lumOff val="0"/>
                    <a:alphaOff val="0"/>
                  </a:sysClr>
                </a:solidFill>
                <a:effectLst/>
                <a:uLnTx/>
                <a:uFillTx/>
                <a:latin typeface="Calibri" panose="020F0502020204030204"/>
                <a:ea typeface="ＭＳ Ｐゴシック" panose="020B0600070205080204" pitchFamily="50" charset="-128"/>
                <a:cs typeface="+mn-cs"/>
              </a:endParaRPr>
            </a:p>
          </p:txBody>
        </p:sp>
        <p:sp>
          <p:nvSpPr>
            <p:cNvPr id="15" name="フリーフォーム 14"/>
            <p:cNvSpPr/>
            <p:nvPr/>
          </p:nvSpPr>
          <p:spPr>
            <a:xfrm>
              <a:off x="2374359" y="1524340"/>
              <a:ext cx="531746" cy="354497"/>
            </a:xfrm>
            <a:custGeom>
              <a:avLst/>
              <a:gdLst>
                <a:gd name="connsiteX0" fmla="*/ 0 w 531746"/>
                <a:gd name="connsiteY0" fmla="*/ 35450 h 354497"/>
                <a:gd name="connsiteX1" fmla="*/ 35450 w 531746"/>
                <a:gd name="connsiteY1" fmla="*/ 0 h 354497"/>
                <a:gd name="connsiteX2" fmla="*/ 496296 w 531746"/>
                <a:gd name="connsiteY2" fmla="*/ 0 h 354497"/>
                <a:gd name="connsiteX3" fmla="*/ 531746 w 531746"/>
                <a:gd name="connsiteY3" fmla="*/ 35450 h 354497"/>
                <a:gd name="connsiteX4" fmla="*/ 531746 w 531746"/>
                <a:gd name="connsiteY4" fmla="*/ 319047 h 354497"/>
                <a:gd name="connsiteX5" fmla="*/ 496296 w 531746"/>
                <a:gd name="connsiteY5" fmla="*/ 354497 h 354497"/>
                <a:gd name="connsiteX6" fmla="*/ 35450 w 531746"/>
                <a:gd name="connsiteY6" fmla="*/ 354497 h 354497"/>
                <a:gd name="connsiteX7" fmla="*/ 0 w 531746"/>
                <a:gd name="connsiteY7" fmla="*/ 319047 h 354497"/>
                <a:gd name="connsiteX8" fmla="*/ 0 w 531746"/>
                <a:gd name="connsiteY8" fmla="*/ 35450 h 3544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31746" h="354497">
                  <a:moveTo>
                    <a:pt x="0" y="35450"/>
                  </a:moveTo>
                  <a:cubicBezTo>
                    <a:pt x="0" y="15872"/>
                    <a:pt x="15872" y="0"/>
                    <a:pt x="35450" y="0"/>
                  </a:cubicBezTo>
                  <a:lnTo>
                    <a:pt x="496296" y="0"/>
                  </a:lnTo>
                  <a:cubicBezTo>
                    <a:pt x="515874" y="0"/>
                    <a:pt x="531746" y="15872"/>
                    <a:pt x="531746" y="35450"/>
                  </a:cubicBezTo>
                  <a:lnTo>
                    <a:pt x="531746" y="319047"/>
                  </a:lnTo>
                  <a:cubicBezTo>
                    <a:pt x="531746" y="338625"/>
                    <a:pt x="515874" y="354497"/>
                    <a:pt x="496296" y="354497"/>
                  </a:cubicBezTo>
                  <a:lnTo>
                    <a:pt x="35450" y="354497"/>
                  </a:lnTo>
                  <a:cubicBezTo>
                    <a:pt x="15872" y="354497"/>
                    <a:pt x="0" y="338625"/>
                    <a:pt x="0" y="319047"/>
                  </a:cubicBezTo>
                  <a:lnTo>
                    <a:pt x="0" y="35450"/>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37053" tIns="37053" rIns="37053" bIns="37053" numCol="1" spcCol="1270" anchor="ctr" anchorCtr="0">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ctr" defTabSz="311150" eaLnBrk="1" fontAlgn="auto" latinLnBrk="0" hangingPunct="1">
                <a:lnSpc>
                  <a:spcPct val="90000"/>
                </a:lnSpc>
                <a:spcBef>
                  <a:spcPct val="0"/>
                </a:spcBef>
                <a:spcAft>
                  <a:spcPct val="35000"/>
                </a:spcAft>
                <a:buClrTx/>
                <a:buSzTx/>
                <a:buFontTx/>
                <a:buNone/>
                <a:tabLst/>
                <a:defRPr/>
              </a:pPr>
              <a:r>
                <a:rPr lang="ja-JP" altLang="en-US" sz="2400" dirty="0">
                  <a:solidFill>
                    <a:sysClr val="window" lastClr="FFFFFF"/>
                  </a:solidFill>
                  <a:latin typeface="Calibri" panose="020F0502020204030204"/>
                  <a:ea typeface="ＭＳ Ｐゴシック" panose="020B0600070205080204" pitchFamily="50" charset="-128"/>
                </a:rPr>
                <a:t>３</a:t>
              </a:r>
              <a:endParaRPr kumimoji="1" lang="en-US" altLang="ja-JP" sz="2400" b="0" i="0" u="none" strike="noStrike" kern="1200" cap="none" spc="0" normalizeH="0" baseline="0" noProof="0" dirty="0">
                <a:ln>
                  <a:noFill/>
                </a:ln>
                <a:solidFill>
                  <a:sysClr val="window" lastClr="FFFFFF"/>
                </a:solidFill>
                <a:effectLst/>
                <a:uLnTx/>
                <a:uFillTx/>
                <a:latin typeface="Calibri" panose="020F0502020204030204"/>
                <a:ea typeface="ＭＳ Ｐゴシック" panose="020B0600070205080204" pitchFamily="50" charset="-128"/>
              </a:endParaRPr>
            </a:p>
          </p:txBody>
        </p:sp>
        <p:sp>
          <p:nvSpPr>
            <p:cNvPr id="16" name="フリーフォーム 15"/>
            <p:cNvSpPr/>
            <p:nvPr/>
          </p:nvSpPr>
          <p:spPr>
            <a:xfrm>
              <a:off x="2985868" y="1382541"/>
              <a:ext cx="345635" cy="141799"/>
            </a:xfrm>
            <a:custGeom>
              <a:avLst/>
              <a:gdLst/>
              <a:ahLst/>
              <a:cxnLst/>
              <a:rect l="0" t="0" r="0" b="0"/>
              <a:pathLst>
                <a:path>
                  <a:moveTo>
                    <a:pt x="0" y="0"/>
                  </a:moveTo>
                  <a:lnTo>
                    <a:pt x="0" y="70899"/>
                  </a:lnTo>
                  <a:lnTo>
                    <a:pt x="345635" y="70899"/>
                  </a:lnTo>
                  <a:lnTo>
                    <a:pt x="345635" y="141799"/>
                  </a:lnTo>
                </a:path>
              </a:pathLst>
            </a:custGeom>
            <a:noFill/>
            <a:ln w="12700" cap="flat" cmpd="sng" algn="ctr">
              <a:solidFill>
                <a:srgbClr val="5B9BD5">
                  <a:shade val="80000"/>
                  <a:hueOff val="0"/>
                  <a:satOff val="0"/>
                  <a:lumOff val="0"/>
                  <a:alphaOff val="0"/>
                </a:srgbClr>
              </a:solidFill>
              <a:prstDash val="solid"/>
              <a:miter lim="800000"/>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ysClr val="windowText" lastClr="000000">
                    <a:hueOff val="0"/>
                    <a:satOff val="0"/>
                    <a:lumOff val="0"/>
                    <a:alphaOff val="0"/>
                  </a:sysClr>
                </a:solidFill>
                <a:effectLst/>
                <a:uLnTx/>
                <a:uFillTx/>
                <a:latin typeface="Calibri" panose="020F0502020204030204"/>
                <a:ea typeface="ＭＳ Ｐゴシック" panose="020B0600070205080204" pitchFamily="50" charset="-128"/>
                <a:cs typeface="+mn-cs"/>
              </a:endParaRPr>
            </a:p>
          </p:txBody>
        </p:sp>
        <p:sp>
          <p:nvSpPr>
            <p:cNvPr id="17" name="フリーフォーム 16"/>
            <p:cNvSpPr/>
            <p:nvPr/>
          </p:nvSpPr>
          <p:spPr>
            <a:xfrm>
              <a:off x="3065630" y="1524340"/>
              <a:ext cx="531746" cy="354497"/>
            </a:xfrm>
            <a:custGeom>
              <a:avLst/>
              <a:gdLst>
                <a:gd name="connsiteX0" fmla="*/ 0 w 531746"/>
                <a:gd name="connsiteY0" fmla="*/ 35450 h 354497"/>
                <a:gd name="connsiteX1" fmla="*/ 35450 w 531746"/>
                <a:gd name="connsiteY1" fmla="*/ 0 h 354497"/>
                <a:gd name="connsiteX2" fmla="*/ 496296 w 531746"/>
                <a:gd name="connsiteY2" fmla="*/ 0 h 354497"/>
                <a:gd name="connsiteX3" fmla="*/ 531746 w 531746"/>
                <a:gd name="connsiteY3" fmla="*/ 35450 h 354497"/>
                <a:gd name="connsiteX4" fmla="*/ 531746 w 531746"/>
                <a:gd name="connsiteY4" fmla="*/ 319047 h 354497"/>
                <a:gd name="connsiteX5" fmla="*/ 496296 w 531746"/>
                <a:gd name="connsiteY5" fmla="*/ 354497 h 354497"/>
                <a:gd name="connsiteX6" fmla="*/ 35450 w 531746"/>
                <a:gd name="connsiteY6" fmla="*/ 354497 h 354497"/>
                <a:gd name="connsiteX7" fmla="*/ 0 w 531746"/>
                <a:gd name="connsiteY7" fmla="*/ 319047 h 354497"/>
                <a:gd name="connsiteX8" fmla="*/ 0 w 531746"/>
                <a:gd name="connsiteY8" fmla="*/ 35450 h 3544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31746" h="354497">
                  <a:moveTo>
                    <a:pt x="0" y="35450"/>
                  </a:moveTo>
                  <a:cubicBezTo>
                    <a:pt x="0" y="15872"/>
                    <a:pt x="15872" y="0"/>
                    <a:pt x="35450" y="0"/>
                  </a:cubicBezTo>
                  <a:lnTo>
                    <a:pt x="496296" y="0"/>
                  </a:lnTo>
                  <a:cubicBezTo>
                    <a:pt x="515874" y="0"/>
                    <a:pt x="531746" y="15872"/>
                    <a:pt x="531746" y="35450"/>
                  </a:cubicBezTo>
                  <a:lnTo>
                    <a:pt x="531746" y="319047"/>
                  </a:lnTo>
                  <a:cubicBezTo>
                    <a:pt x="531746" y="338625"/>
                    <a:pt x="515874" y="354497"/>
                    <a:pt x="496296" y="354497"/>
                  </a:cubicBezTo>
                  <a:lnTo>
                    <a:pt x="35450" y="354497"/>
                  </a:lnTo>
                  <a:cubicBezTo>
                    <a:pt x="15872" y="354497"/>
                    <a:pt x="0" y="338625"/>
                    <a:pt x="0" y="319047"/>
                  </a:cubicBezTo>
                  <a:lnTo>
                    <a:pt x="0" y="35450"/>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37053" tIns="37053" rIns="37053" bIns="37053" numCol="1" spcCol="1270" anchor="ctr" anchorCtr="0">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ctr" defTabSz="311150" eaLnBrk="1" fontAlgn="auto" latinLnBrk="0" hangingPunct="1">
                <a:lnSpc>
                  <a:spcPct val="90000"/>
                </a:lnSpc>
                <a:spcBef>
                  <a:spcPct val="0"/>
                </a:spcBef>
                <a:spcAft>
                  <a:spcPct val="35000"/>
                </a:spcAft>
                <a:buClrTx/>
                <a:buSzTx/>
                <a:buFontTx/>
                <a:buNone/>
                <a:tabLst/>
                <a:defRPr/>
              </a:pPr>
              <a:r>
                <a:rPr kumimoji="1" lang="en-US" altLang="ja-JP" sz="2400" b="0" i="0" u="none" strike="noStrike" kern="1200" cap="none" spc="0" normalizeH="0" baseline="0" noProof="0" dirty="0">
                  <a:ln>
                    <a:noFill/>
                  </a:ln>
                  <a:solidFill>
                    <a:sysClr val="window" lastClr="FFFFFF"/>
                  </a:solidFill>
                  <a:effectLst/>
                  <a:uLnTx/>
                  <a:uFillTx/>
                  <a:latin typeface="Calibri" panose="020F0502020204030204"/>
                  <a:ea typeface="ＭＳ Ｐゴシック" panose="020B0600070205080204" pitchFamily="50" charset="-128"/>
                  <a:cs typeface="+mn-cs"/>
                </a:rPr>
                <a:t>-</a:t>
              </a:r>
              <a:r>
                <a:rPr kumimoji="1" lang="ja-JP" altLang="en-US" sz="2400" b="0" i="0" u="none" strike="noStrike" kern="1200" cap="none" spc="0" normalizeH="0" baseline="0" noProof="0" dirty="0">
                  <a:ln>
                    <a:noFill/>
                  </a:ln>
                  <a:solidFill>
                    <a:sysClr val="window" lastClr="FFFFFF"/>
                  </a:solidFill>
                  <a:effectLst/>
                  <a:uLnTx/>
                  <a:uFillTx/>
                  <a:latin typeface="Calibri" panose="020F0502020204030204"/>
                  <a:ea typeface="ＭＳ Ｐゴシック" panose="020B0600070205080204" pitchFamily="50" charset="-128"/>
                  <a:cs typeface="+mn-cs"/>
                </a:rPr>
                <a:t>３</a:t>
              </a:r>
            </a:p>
          </p:txBody>
        </p:sp>
        <p:sp>
          <p:nvSpPr>
            <p:cNvPr id="18" name="フリーフォーム 17"/>
            <p:cNvSpPr/>
            <p:nvPr/>
          </p:nvSpPr>
          <p:spPr>
            <a:xfrm>
              <a:off x="3677139" y="886244"/>
              <a:ext cx="691270" cy="141799"/>
            </a:xfrm>
            <a:custGeom>
              <a:avLst/>
              <a:gdLst/>
              <a:ahLst/>
              <a:cxnLst/>
              <a:rect l="0" t="0" r="0" b="0"/>
              <a:pathLst>
                <a:path>
                  <a:moveTo>
                    <a:pt x="0" y="0"/>
                  </a:moveTo>
                  <a:lnTo>
                    <a:pt x="0" y="70899"/>
                  </a:lnTo>
                  <a:lnTo>
                    <a:pt x="691270" y="70899"/>
                  </a:lnTo>
                  <a:lnTo>
                    <a:pt x="691270" y="141799"/>
                  </a:lnTo>
                </a:path>
              </a:pathLst>
            </a:custGeom>
            <a:noFill/>
            <a:ln w="12700" cap="flat" cmpd="sng" algn="ctr">
              <a:solidFill>
                <a:srgbClr val="5B9BD5">
                  <a:shade val="80000"/>
                  <a:hueOff val="0"/>
                  <a:satOff val="0"/>
                  <a:lumOff val="0"/>
                  <a:alphaOff val="0"/>
                </a:srgbClr>
              </a:solidFill>
              <a:prstDash val="solid"/>
              <a:miter lim="800000"/>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ysClr val="windowText" lastClr="000000">
                    <a:hueOff val="0"/>
                    <a:satOff val="0"/>
                    <a:lumOff val="0"/>
                    <a:alphaOff val="0"/>
                  </a:sysClr>
                </a:solidFill>
                <a:effectLst/>
                <a:uLnTx/>
                <a:uFillTx/>
                <a:latin typeface="Calibri" panose="020F0502020204030204"/>
                <a:ea typeface="ＭＳ Ｐゴシック" panose="020B0600070205080204" pitchFamily="50" charset="-128"/>
                <a:cs typeface="+mn-cs"/>
              </a:endParaRPr>
            </a:p>
          </p:txBody>
        </p:sp>
        <p:sp>
          <p:nvSpPr>
            <p:cNvPr id="19" name="フリーフォーム 18"/>
            <p:cNvSpPr/>
            <p:nvPr/>
          </p:nvSpPr>
          <p:spPr>
            <a:xfrm>
              <a:off x="4122251" y="1018519"/>
              <a:ext cx="531746" cy="354497"/>
            </a:xfrm>
            <a:custGeom>
              <a:avLst/>
              <a:gdLst>
                <a:gd name="connsiteX0" fmla="*/ 0 w 531746"/>
                <a:gd name="connsiteY0" fmla="*/ 35450 h 354497"/>
                <a:gd name="connsiteX1" fmla="*/ 35450 w 531746"/>
                <a:gd name="connsiteY1" fmla="*/ 0 h 354497"/>
                <a:gd name="connsiteX2" fmla="*/ 496296 w 531746"/>
                <a:gd name="connsiteY2" fmla="*/ 0 h 354497"/>
                <a:gd name="connsiteX3" fmla="*/ 531746 w 531746"/>
                <a:gd name="connsiteY3" fmla="*/ 35450 h 354497"/>
                <a:gd name="connsiteX4" fmla="*/ 531746 w 531746"/>
                <a:gd name="connsiteY4" fmla="*/ 319047 h 354497"/>
                <a:gd name="connsiteX5" fmla="*/ 496296 w 531746"/>
                <a:gd name="connsiteY5" fmla="*/ 354497 h 354497"/>
                <a:gd name="connsiteX6" fmla="*/ 35450 w 531746"/>
                <a:gd name="connsiteY6" fmla="*/ 354497 h 354497"/>
                <a:gd name="connsiteX7" fmla="*/ 0 w 531746"/>
                <a:gd name="connsiteY7" fmla="*/ 319047 h 354497"/>
                <a:gd name="connsiteX8" fmla="*/ 0 w 531746"/>
                <a:gd name="connsiteY8" fmla="*/ 35450 h 3544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31746" h="354497">
                  <a:moveTo>
                    <a:pt x="0" y="35450"/>
                  </a:moveTo>
                  <a:cubicBezTo>
                    <a:pt x="0" y="15872"/>
                    <a:pt x="15872" y="0"/>
                    <a:pt x="35450" y="0"/>
                  </a:cubicBezTo>
                  <a:lnTo>
                    <a:pt x="496296" y="0"/>
                  </a:lnTo>
                  <a:cubicBezTo>
                    <a:pt x="515874" y="0"/>
                    <a:pt x="531746" y="15872"/>
                    <a:pt x="531746" y="35450"/>
                  </a:cubicBezTo>
                  <a:lnTo>
                    <a:pt x="531746" y="319047"/>
                  </a:lnTo>
                  <a:cubicBezTo>
                    <a:pt x="531746" y="338625"/>
                    <a:pt x="515874" y="354497"/>
                    <a:pt x="496296" y="354497"/>
                  </a:cubicBezTo>
                  <a:lnTo>
                    <a:pt x="35450" y="354497"/>
                  </a:lnTo>
                  <a:cubicBezTo>
                    <a:pt x="15872" y="354497"/>
                    <a:pt x="0" y="338625"/>
                    <a:pt x="0" y="319047"/>
                  </a:cubicBezTo>
                  <a:lnTo>
                    <a:pt x="0" y="35450"/>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37053" tIns="37053" rIns="37053" bIns="37053" numCol="1" spcCol="1270" anchor="ctr" anchorCtr="0">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ctr" defTabSz="311150" eaLnBrk="1" fontAlgn="auto" latinLnBrk="0" hangingPunct="1">
                <a:lnSpc>
                  <a:spcPct val="90000"/>
                </a:lnSpc>
                <a:spcBef>
                  <a:spcPct val="0"/>
                </a:spcBef>
                <a:spcAft>
                  <a:spcPct val="35000"/>
                </a:spcAft>
                <a:buClrTx/>
                <a:buSzTx/>
                <a:buFontTx/>
                <a:buNone/>
                <a:tabLst/>
                <a:defRPr/>
              </a:pPr>
              <a:r>
                <a:rPr kumimoji="1" lang="ja-JP" altLang="en-US" sz="2400" b="0" i="0" u="none" strike="noStrike" kern="1200" cap="none" spc="0" normalizeH="0" baseline="0" noProof="0" dirty="0">
                  <a:ln>
                    <a:noFill/>
                  </a:ln>
                  <a:solidFill>
                    <a:sysClr val="window" lastClr="FFFFFF"/>
                  </a:solidFill>
                  <a:effectLst/>
                  <a:uLnTx/>
                  <a:uFillTx/>
                  <a:latin typeface="Calibri" panose="020F0502020204030204"/>
                  <a:ea typeface="ＭＳ Ｐゴシック" panose="020B0600070205080204" pitchFamily="50" charset="-128"/>
                  <a:cs typeface="+mn-cs"/>
                </a:rPr>
                <a:t>５</a:t>
              </a:r>
            </a:p>
          </p:txBody>
        </p:sp>
        <p:sp>
          <p:nvSpPr>
            <p:cNvPr id="20" name="フリーフォーム 19"/>
            <p:cNvSpPr/>
            <p:nvPr/>
          </p:nvSpPr>
          <p:spPr>
            <a:xfrm>
              <a:off x="4022774" y="1382541"/>
              <a:ext cx="345635" cy="141799"/>
            </a:xfrm>
            <a:custGeom>
              <a:avLst/>
              <a:gdLst/>
              <a:ahLst/>
              <a:cxnLst/>
              <a:rect l="0" t="0" r="0" b="0"/>
              <a:pathLst>
                <a:path>
                  <a:moveTo>
                    <a:pt x="345635" y="0"/>
                  </a:moveTo>
                  <a:lnTo>
                    <a:pt x="345635" y="70899"/>
                  </a:lnTo>
                  <a:lnTo>
                    <a:pt x="0" y="70899"/>
                  </a:lnTo>
                  <a:lnTo>
                    <a:pt x="0" y="141799"/>
                  </a:lnTo>
                </a:path>
              </a:pathLst>
            </a:custGeom>
            <a:noFill/>
            <a:ln w="12700" cap="flat" cmpd="sng" algn="ctr">
              <a:solidFill>
                <a:srgbClr val="5B9BD5">
                  <a:shade val="80000"/>
                  <a:hueOff val="0"/>
                  <a:satOff val="0"/>
                  <a:lumOff val="0"/>
                  <a:alphaOff val="0"/>
                </a:srgbClr>
              </a:solidFill>
              <a:prstDash val="solid"/>
              <a:miter lim="800000"/>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ysClr val="windowText" lastClr="000000">
                    <a:hueOff val="0"/>
                    <a:satOff val="0"/>
                    <a:lumOff val="0"/>
                    <a:alphaOff val="0"/>
                  </a:sysClr>
                </a:solidFill>
                <a:effectLst/>
                <a:uLnTx/>
                <a:uFillTx/>
                <a:latin typeface="Calibri" panose="020F0502020204030204"/>
                <a:ea typeface="ＭＳ Ｐゴシック" panose="020B0600070205080204" pitchFamily="50" charset="-128"/>
                <a:cs typeface="+mn-cs"/>
              </a:endParaRPr>
            </a:p>
          </p:txBody>
        </p:sp>
        <p:sp>
          <p:nvSpPr>
            <p:cNvPr id="21" name="フリーフォーム 20"/>
            <p:cNvSpPr/>
            <p:nvPr/>
          </p:nvSpPr>
          <p:spPr>
            <a:xfrm>
              <a:off x="3756901" y="1524340"/>
              <a:ext cx="531746" cy="354497"/>
            </a:xfrm>
            <a:custGeom>
              <a:avLst/>
              <a:gdLst>
                <a:gd name="connsiteX0" fmla="*/ 0 w 531746"/>
                <a:gd name="connsiteY0" fmla="*/ 35450 h 354497"/>
                <a:gd name="connsiteX1" fmla="*/ 35450 w 531746"/>
                <a:gd name="connsiteY1" fmla="*/ 0 h 354497"/>
                <a:gd name="connsiteX2" fmla="*/ 496296 w 531746"/>
                <a:gd name="connsiteY2" fmla="*/ 0 h 354497"/>
                <a:gd name="connsiteX3" fmla="*/ 531746 w 531746"/>
                <a:gd name="connsiteY3" fmla="*/ 35450 h 354497"/>
                <a:gd name="connsiteX4" fmla="*/ 531746 w 531746"/>
                <a:gd name="connsiteY4" fmla="*/ 319047 h 354497"/>
                <a:gd name="connsiteX5" fmla="*/ 496296 w 531746"/>
                <a:gd name="connsiteY5" fmla="*/ 354497 h 354497"/>
                <a:gd name="connsiteX6" fmla="*/ 35450 w 531746"/>
                <a:gd name="connsiteY6" fmla="*/ 354497 h 354497"/>
                <a:gd name="connsiteX7" fmla="*/ 0 w 531746"/>
                <a:gd name="connsiteY7" fmla="*/ 319047 h 354497"/>
                <a:gd name="connsiteX8" fmla="*/ 0 w 531746"/>
                <a:gd name="connsiteY8" fmla="*/ 35450 h 3544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31746" h="354497">
                  <a:moveTo>
                    <a:pt x="0" y="35450"/>
                  </a:moveTo>
                  <a:cubicBezTo>
                    <a:pt x="0" y="15872"/>
                    <a:pt x="15872" y="0"/>
                    <a:pt x="35450" y="0"/>
                  </a:cubicBezTo>
                  <a:lnTo>
                    <a:pt x="496296" y="0"/>
                  </a:lnTo>
                  <a:cubicBezTo>
                    <a:pt x="515874" y="0"/>
                    <a:pt x="531746" y="15872"/>
                    <a:pt x="531746" y="35450"/>
                  </a:cubicBezTo>
                  <a:lnTo>
                    <a:pt x="531746" y="319047"/>
                  </a:lnTo>
                  <a:cubicBezTo>
                    <a:pt x="531746" y="338625"/>
                    <a:pt x="515874" y="354497"/>
                    <a:pt x="496296" y="354497"/>
                  </a:cubicBezTo>
                  <a:lnTo>
                    <a:pt x="35450" y="354497"/>
                  </a:lnTo>
                  <a:cubicBezTo>
                    <a:pt x="15872" y="354497"/>
                    <a:pt x="0" y="338625"/>
                    <a:pt x="0" y="319047"/>
                  </a:cubicBezTo>
                  <a:lnTo>
                    <a:pt x="0" y="35450"/>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37053" tIns="37053" rIns="37053" bIns="37053" numCol="1" spcCol="1270" anchor="ctr" anchorCtr="0">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ctr" defTabSz="311150" eaLnBrk="1" fontAlgn="auto" latinLnBrk="0" hangingPunct="1">
                <a:lnSpc>
                  <a:spcPct val="90000"/>
                </a:lnSpc>
                <a:spcBef>
                  <a:spcPct val="0"/>
                </a:spcBef>
                <a:spcAft>
                  <a:spcPct val="35000"/>
                </a:spcAft>
                <a:buClrTx/>
                <a:buSzTx/>
                <a:buFontTx/>
                <a:buNone/>
                <a:tabLst/>
                <a:defRPr/>
              </a:pPr>
              <a:r>
                <a:rPr kumimoji="1" lang="ja-JP" altLang="en-US" sz="2400" b="0" i="0" u="none" strike="noStrike" kern="1200" cap="none" spc="0" normalizeH="0" baseline="0" noProof="0" dirty="0">
                  <a:ln>
                    <a:noFill/>
                  </a:ln>
                  <a:solidFill>
                    <a:sysClr val="window" lastClr="FFFFFF"/>
                  </a:solidFill>
                  <a:effectLst/>
                  <a:uLnTx/>
                  <a:uFillTx/>
                  <a:latin typeface="Calibri" panose="020F0502020204030204"/>
                  <a:ea typeface="ＭＳ Ｐゴシック" panose="020B0600070205080204" pitchFamily="50" charset="-128"/>
                  <a:cs typeface="+mn-cs"/>
                </a:rPr>
                <a:t>５</a:t>
              </a:r>
            </a:p>
          </p:txBody>
        </p:sp>
        <p:sp>
          <p:nvSpPr>
            <p:cNvPr id="22" name="フリーフォーム 21"/>
            <p:cNvSpPr/>
            <p:nvPr/>
          </p:nvSpPr>
          <p:spPr>
            <a:xfrm>
              <a:off x="4368409" y="1382541"/>
              <a:ext cx="345635" cy="141799"/>
            </a:xfrm>
            <a:custGeom>
              <a:avLst/>
              <a:gdLst/>
              <a:ahLst/>
              <a:cxnLst/>
              <a:rect l="0" t="0" r="0" b="0"/>
              <a:pathLst>
                <a:path>
                  <a:moveTo>
                    <a:pt x="0" y="0"/>
                  </a:moveTo>
                  <a:lnTo>
                    <a:pt x="0" y="70899"/>
                  </a:lnTo>
                  <a:lnTo>
                    <a:pt x="345635" y="70899"/>
                  </a:lnTo>
                  <a:lnTo>
                    <a:pt x="345635" y="141799"/>
                  </a:lnTo>
                </a:path>
              </a:pathLst>
            </a:custGeom>
            <a:noFill/>
            <a:ln w="12700" cap="flat" cmpd="sng" algn="ctr">
              <a:solidFill>
                <a:srgbClr val="5B9BD5">
                  <a:shade val="80000"/>
                  <a:hueOff val="0"/>
                  <a:satOff val="0"/>
                  <a:lumOff val="0"/>
                  <a:alphaOff val="0"/>
                </a:srgbClr>
              </a:solidFill>
              <a:prstDash val="solid"/>
              <a:miter lim="800000"/>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ysClr val="windowText" lastClr="000000">
                    <a:hueOff val="0"/>
                    <a:satOff val="0"/>
                    <a:lumOff val="0"/>
                    <a:alphaOff val="0"/>
                  </a:sysClr>
                </a:solidFill>
                <a:effectLst/>
                <a:uLnTx/>
                <a:uFillTx/>
                <a:latin typeface="Calibri" panose="020F0502020204030204"/>
                <a:ea typeface="ＭＳ Ｐゴシック" panose="020B0600070205080204" pitchFamily="50" charset="-128"/>
                <a:cs typeface="+mn-cs"/>
              </a:endParaRPr>
            </a:p>
          </p:txBody>
        </p:sp>
        <p:sp>
          <p:nvSpPr>
            <p:cNvPr id="23" name="フリーフォーム 22"/>
            <p:cNvSpPr/>
            <p:nvPr/>
          </p:nvSpPr>
          <p:spPr>
            <a:xfrm>
              <a:off x="4448171" y="1524340"/>
              <a:ext cx="531746" cy="354497"/>
            </a:xfrm>
            <a:custGeom>
              <a:avLst/>
              <a:gdLst>
                <a:gd name="connsiteX0" fmla="*/ 0 w 531746"/>
                <a:gd name="connsiteY0" fmla="*/ 35450 h 354497"/>
                <a:gd name="connsiteX1" fmla="*/ 35450 w 531746"/>
                <a:gd name="connsiteY1" fmla="*/ 0 h 354497"/>
                <a:gd name="connsiteX2" fmla="*/ 496296 w 531746"/>
                <a:gd name="connsiteY2" fmla="*/ 0 h 354497"/>
                <a:gd name="connsiteX3" fmla="*/ 531746 w 531746"/>
                <a:gd name="connsiteY3" fmla="*/ 35450 h 354497"/>
                <a:gd name="connsiteX4" fmla="*/ 531746 w 531746"/>
                <a:gd name="connsiteY4" fmla="*/ 319047 h 354497"/>
                <a:gd name="connsiteX5" fmla="*/ 496296 w 531746"/>
                <a:gd name="connsiteY5" fmla="*/ 354497 h 354497"/>
                <a:gd name="connsiteX6" fmla="*/ 35450 w 531746"/>
                <a:gd name="connsiteY6" fmla="*/ 354497 h 354497"/>
                <a:gd name="connsiteX7" fmla="*/ 0 w 531746"/>
                <a:gd name="connsiteY7" fmla="*/ 319047 h 354497"/>
                <a:gd name="connsiteX8" fmla="*/ 0 w 531746"/>
                <a:gd name="connsiteY8" fmla="*/ 35450 h 3544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31746" h="354497">
                  <a:moveTo>
                    <a:pt x="0" y="35450"/>
                  </a:moveTo>
                  <a:cubicBezTo>
                    <a:pt x="0" y="15872"/>
                    <a:pt x="15872" y="0"/>
                    <a:pt x="35450" y="0"/>
                  </a:cubicBezTo>
                  <a:lnTo>
                    <a:pt x="496296" y="0"/>
                  </a:lnTo>
                  <a:cubicBezTo>
                    <a:pt x="515874" y="0"/>
                    <a:pt x="531746" y="15872"/>
                    <a:pt x="531746" y="35450"/>
                  </a:cubicBezTo>
                  <a:lnTo>
                    <a:pt x="531746" y="319047"/>
                  </a:lnTo>
                  <a:cubicBezTo>
                    <a:pt x="531746" y="338625"/>
                    <a:pt x="515874" y="354497"/>
                    <a:pt x="496296" y="354497"/>
                  </a:cubicBezTo>
                  <a:lnTo>
                    <a:pt x="35450" y="354497"/>
                  </a:lnTo>
                  <a:cubicBezTo>
                    <a:pt x="15872" y="354497"/>
                    <a:pt x="0" y="338625"/>
                    <a:pt x="0" y="319047"/>
                  </a:cubicBezTo>
                  <a:lnTo>
                    <a:pt x="0" y="35450"/>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37053" tIns="37053" rIns="37053" bIns="37053" numCol="1" spcCol="1270" anchor="ctr" anchorCtr="0">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ctr" defTabSz="311150" eaLnBrk="1" fontAlgn="auto" latinLnBrk="0" hangingPunct="1">
                <a:lnSpc>
                  <a:spcPct val="90000"/>
                </a:lnSpc>
                <a:spcBef>
                  <a:spcPct val="0"/>
                </a:spcBef>
                <a:spcAft>
                  <a:spcPct val="35000"/>
                </a:spcAft>
                <a:buClrTx/>
                <a:buSzTx/>
                <a:buFontTx/>
                <a:buNone/>
                <a:tabLst/>
                <a:defRPr/>
              </a:pPr>
              <a:r>
                <a:rPr kumimoji="1" lang="en-US" altLang="ja-JP" sz="2400" b="0" i="0" u="none" strike="noStrike" kern="1200" cap="none" spc="0" normalizeH="0" baseline="0" noProof="0" dirty="0">
                  <a:ln>
                    <a:noFill/>
                  </a:ln>
                  <a:solidFill>
                    <a:sysClr val="window" lastClr="FFFFFF"/>
                  </a:solidFill>
                  <a:effectLst/>
                  <a:uLnTx/>
                  <a:uFillTx/>
                  <a:latin typeface="Calibri" panose="020F0502020204030204"/>
                  <a:ea typeface="ＭＳ Ｐゴシック" panose="020B0600070205080204" pitchFamily="50" charset="-128"/>
                  <a:cs typeface="+mn-cs"/>
                </a:rPr>
                <a:t>-</a:t>
              </a:r>
              <a:r>
                <a:rPr kumimoji="1" lang="ja-JP" altLang="en-US" sz="2400" b="0" i="0" u="none" strike="noStrike" kern="1200" cap="none" spc="0" normalizeH="0" baseline="0" noProof="0" dirty="0">
                  <a:ln>
                    <a:noFill/>
                  </a:ln>
                  <a:solidFill>
                    <a:sysClr val="window" lastClr="FFFFFF"/>
                  </a:solidFill>
                  <a:effectLst/>
                  <a:uLnTx/>
                  <a:uFillTx/>
                  <a:latin typeface="Calibri" panose="020F0502020204030204"/>
                  <a:ea typeface="ＭＳ Ｐゴシック" panose="020B0600070205080204" pitchFamily="50" charset="-128"/>
                  <a:cs typeface="+mn-cs"/>
                </a:rPr>
                <a:t>３</a:t>
              </a:r>
            </a:p>
          </p:txBody>
        </p:sp>
        <p:sp>
          <p:nvSpPr>
            <p:cNvPr id="24" name="フリーフォーム 23"/>
            <p:cNvSpPr/>
            <p:nvPr/>
          </p:nvSpPr>
          <p:spPr>
            <a:xfrm>
              <a:off x="5059680" y="389948"/>
              <a:ext cx="1382541" cy="141799"/>
            </a:xfrm>
            <a:custGeom>
              <a:avLst/>
              <a:gdLst/>
              <a:ahLst/>
              <a:cxnLst/>
              <a:rect l="0" t="0" r="0" b="0"/>
              <a:pathLst>
                <a:path>
                  <a:moveTo>
                    <a:pt x="0" y="0"/>
                  </a:moveTo>
                  <a:lnTo>
                    <a:pt x="0" y="70899"/>
                  </a:lnTo>
                  <a:lnTo>
                    <a:pt x="1382541" y="70899"/>
                  </a:lnTo>
                  <a:lnTo>
                    <a:pt x="1382541" y="141799"/>
                  </a:lnTo>
                </a:path>
              </a:pathLst>
            </a:custGeom>
            <a:noFill/>
            <a:ln w="12700" cap="flat" cmpd="sng" algn="ctr">
              <a:solidFill>
                <a:srgbClr val="5B9BD5">
                  <a:shade val="60000"/>
                  <a:hueOff val="0"/>
                  <a:satOff val="0"/>
                  <a:lumOff val="0"/>
                  <a:alphaOff val="0"/>
                </a:srgbClr>
              </a:solidFill>
              <a:prstDash val="solid"/>
              <a:miter lim="800000"/>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ysClr val="windowText" lastClr="000000">
                    <a:hueOff val="0"/>
                    <a:satOff val="0"/>
                    <a:lumOff val="0"/>
                    <a:alphaOff val="0"/>
                  </a:sysClr>
                </a:solidFill>
                <a:effectLst/>
                <a:uLnTx/>
                <a:uFillTx/>
                <a:latin typeface="Calibri" panose="020F0502020204030204"/>
                <a:ea typeface="ＭＳ Ｐゴシック" panose="020B0600070205080204" pitchFamily="50" charset="-128"/>
                <a:cs typeface="+mn-cs"/>
              </a:endParaRPr>
            </a:p>
          </p:txBody>
        </p:sp>
        <p:sp>
          <p:nvSpPr>
            <p:cNvPr id="25" name="フリーフォーム 24"/>
            <p:cNvSpPr/>
            <p:nvPr/>
          </p:nvSpPr>
          <p:spPr>
            <a:xfrm>
              <a:off x="6176348" y="531747"/>
              <a:ext cx="531746" cy="354497"/>
            </a:xfrm>
            <a:custGeom>
              <a:avLst/>
              <a:gdLst>
                <a:gd name="connsiteX0" fmla="*/ 0 w 531746"/>
                <a:gd name="connsiteY0" fmla="*/ 35450 h 354497"/>
                <a:gd name="connsiteX1" fmla="*/ 35450 w 531746"/>
                <a:gd name="connsiteY1" fmla="*/ 0 h 354497"/>
                <a:gd name="connsiteX2" fmla="*/ 496296 w 531746"/>
                <a:gd name="connsiteY2" fmla="*/ 0 h 354497"/>
                <a:gd name="connsiteX3" fmla="*/ 531746 w 531746"/>
                <a:gd name="connsiteY3" fmla="*/ 35450 h 354497"/>
                <a:gd name="connsiteX4" fmla="*/ 531746 w 531746"/>
                <a:gd name="connsiteY4" fmla="*/ 319047 h 354497"/>
                <a:gd name="connsiteX5" fmla="*/ 496296 w 531746"/>
                <a:gd name="connsiteY5" fmla="*/ 354497 h 354497"/>
                <a:gd name="connsiteX6" fmla="*/ 35450 w 531746"/>
                <a:gd name="connsiteY6" fmla="*/ 354497 h 354497"/>
                <a:gd name="connsiteX7" fmla="*/ 0 w 531746"/>
                <a:gd name="connsiteY7" fmla="*/ 319047 h 354497"/>
                <a:gd name="connsiteX8" fmla="*/ 0 w 531746"/>
                <a:gd name="connsiteY8" fmla="*/ 35450 h 3544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31746" h="354497">
                  <a:moveTo>
                    <a:pt x="0" y="35450"/>
                  </a:moveTo>
                  <a:cubicBezTo>
                    <a:pt x="0" y="15872"/>
                    <a:pt x="15872" y="0"/>
                    <a:pt x="35450" y="0"/>
                  </a:cubicBezTo>
                  <a:lnTo>
                    <a:pt x="496296" y="0"/>
                  </a:lnTo>
                  <a:cubicBezTo>
                    <a:pt x="515874" y="0"/>
                    <a:pt x="531746" y="15872"/>
                    <a:pt x="531746" y="35450"/>
                  </a:cubicBezTo>
                  <a:lnTo>
                    <a:pt x="531746" y="319047"/>
                  </a:lnTo>
                  <a:cubicBezTo>
                    <a:pt x="531746" y="338625"/>
                    <a:pt x="515874" y="354497"/>
                    <a:pt x="496296" y="354497"/>
                  </a:cubicBezTo>
                  <a:lnTo>
                    <a:pt x="35450" y="354497"/>
                  </a:lnTo>
                  <a:cubicBezTo>
                    <a:pt x="15872" y="354497"/>
                    <a:pt x="0" y="338625"/>
                    <a:pt x="0" y="319047"/>
                  </a:cubicBezTo>
                  <a:lnTo>
                    <a:pt x="0" y="35450"/>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37053" tIns="37053" rIns="37053" bIns="37053" numCol="1" spcCol="1270" anchor="ctr" anchorCtr="0">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ctr" defTabSz="311150" eaLnBrk="1" fontAlgn="auto" latinLnBrk="0" hangingPunct="1">
                <a:lnSpc>
                  <a:spcPct val="90000"/>
                </a:lnSpc>
                <a:spcBef>
                  <a:spcPct val="0"/>
                </a:spcBef>
                <a:spcAft>
                  <a:spcPct val="35000"/>
                </a:spcAft>
                <a:buClrTx/>
                <a:buSzTx/>
                <a:buFontTx/>
                <a:buNone/>
                <a:tabLst/>
                <a:defRPr/>
              </a:pPr>
              <a:r>
                <a:rPr lang="ja-JP" altLang="en-US" sz="2400" dirty="0">
                  <a:solidFill>
                    <a:sysClr val="window" lastClr="FFFFFF"/>
                  </a:solidFill>
                  <a:latin typeface="Calibri" panose="020F0502020204030204"/>
                  <a:ea typeface="ＭＳ Ｐゴシック" panose="020B0600070205080204" pitchFamily="50" charset="-128"/>
                </a:rPr>
                <a:t>２</a:t>
              </a:r>
              <a:endParaRPr kumimoji="1" lang="ja-JP" altLang="en-US" sz="2400" b="0" i="0" u="none" strike="noStrike" kern="1200" cap="none" spc="0" normalizeH="0" baseline="0" noProof="0" dirty="0">
                <a:ln>
                  <a:noFill/>
                </a:ln>
                <a:solidFill>
                  <a:sysClr val="window" lastClr="FFFFFF"/>
                </a:solidFill>
                <a:effectLst/>
                <a:uLnTx/>
                <a:uFillTx/>
                <a:latin typeface="Calibri" panose="020F0502020204030204"/>
                <a:ea typeface="ＭＳ Ｐゴシック" panose="020B0600070205080204" pitchFamily="50" charset="-128"/>
                <a:cs typeface="+mn-cs"/>
              </a:endParaRPr>
            </a:p>
          </p:txBody>
        </p:sp>
        <p:sp>
          <p:nvSpPr>
            <p:cNvPr id="26" name="フリーフォーム 25"/>
            <p:cNvSpPr/>
            <p:nvPr/>
          </p:nvSpPr>
          <p:spPr>
            <a:xfrm>
              <a:off x="5750951" y="886244"/>
              <a:ext cx="691270" cy="141799"/>
            </a:xfrm>
            <a:custGeom>
              <a:avLst/>
              <a:gdLst/>
              <a:ahLst/>
              <a:cxnLst/>
              <a:rect l="0" t="0" r="0" b="0"/>
              <a:pathLst>
                <a:path>
                  <a:moveTo>
                    <a:pt x="691270" y="0"/>
                  </a:moveTo>
                  <a:lnTo>
                    <a:pt x="691270" y="70899"/>
                  </a:lnTo>
                  <a:lnTo>
                    <a:pt x="0" y="70899"/>
                  </a:lnTo>
                  <a:lnTo>
                    <a:pt x="0" y="141799"/>
                  </a:lnTo>
                </a:path>
              </a:pathLst>
            </a:custGeom>
            <a:noFill/>
            <a:ln w="12700" cap="flat" cmpd="sng" algn="ctr">
              <a:solidFill>
                <a:srgbClr val="5B9BD5">
                  <a:shade val="80000"/>
                  <a:hueOff val="0"/>
                  <a:satOff val="0"/>
                  <a:lumOff val="0"/>
                  <a:alphaOff val="0"/>
                </a:srgbClr>
              </a:solidFill>
              <a:prstDash val="solid"/>
              <a:miter lim="800000"/>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ysClr val="windowText" lastClr="000000">
                    <a:hueOff val="0"/>
                    <a:satOff val="0"/>
                    <a:lumOff val="0"/>
                    <a:alphaOff val="0"/>
                  </a:sysClr>
                </a:solidFill>
                <a:effectLst/>
                <a:uLnTx/>
                <a:uFillTx/>
                <a:latin typeface="Calibri" panose="020F0502020204030204"/>
                <a:ea typeface="ＭＳ Ｐゴシック" panose="020B0600070205080204" pitchFamily="50" charset="-128"/>
                <a:cs typeface="+mn-cs"/>
              </a:endParaRPr>
            </a:p>
          </p:txBody>
        </p:sp>
        <p:sp>
          <p:nvSpPr>
            <p:cNvPr id="27" name="フリーフォーム 26"/>
            <p:cNvSpPr/>
            <p:nvPr/>
          </p:nvSpPr>
          <p:spPr>
            <a:xfrm>
              <a:off x="5485077" y="1028044"/>
              <a:ext cx="531746" cy="354497"/>
            </a:xfrm>
            <a:custGeom>
              <a:avLst/>
              <a:gdLst>
                <a:gd name="connsiteX0" fmla="*/ 0 w 531746"/>
                <a:gd name="connsiteY0" fmla="*/ 35450 h 354497"/>
                <a:gd name="connsiteX1" fmla="*/ 35450 w 531746"/>
                <a:gd name="connsiteY1" fmla="*/ 0 h 354497"/>
                <a:gd name="connsiteX2" fmla="*/ 496296 w 531746"/>
                <a:gd name="connsiteY2" fmla="*/ 0 h 354497"/>
                <a:gd name="connsiteX3" fmla="*/ 531746 w 531746"/>
                <a:gd name="connsiteY3" fmla="*/ 35450 h 354497"/>
                <a:gd name="connsiteX4" fmla="*/ 531746 w 531746"/>
                <a:gd name="connsiteY4" fmla="*/ 319047 h 354497"/>
                <a:gd name="connsiteX5" fmla="*/ 496296 w 531746"/>
                <a:gd name="connsiteY5" fmla="*/ 354497 h 354497"/>
                <a:gd name="connsiteX6" fmla="*/ 35450 w 531746"/>
                <a:gd name="connsiteY6" fmla="*/ 354497 h 354497"/>
                <a:gd name="connsiteX7" fmla="*/ 0 w 531746"/>
                <a:gd name="connsiteY7" fmla="*/ 319047 h 354497"/>
                <a:gd name="connsiteX8" fmla="*/ 0 w 531746"/>
                <a:gd name="connsiteY8" fmla="*/ 35450 h 3544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31746" h="354497">
                  <a:moveTo>
                    <a:pt x="0" y="35450"/>
                  </a:moveTo>
                  <a:cubicBezTo>
                    <a:pt x="0" y="15872"/>
                    <a:pt x="15872" y="0"/>
                    <a:pt x="35450" y="0"/>
                  </a:cubicBezTo>
                  <a:lnTo>
                    <a:pt x="496296" y="0"/>
                  </a:lnTo>
                  <a:cubicBezTo>
                    <a:pt x="515874" y="0"/>
                    <a:pt x="531746" y="15872"/>
                    <a:pt x="531746" y="35450"/>
                  </a:cubicBezTo>
                  <a:lnTo>
                    <a:pt x="531746" y="319047"/>
                  </a:lnTo>
                  <a:cubicBezTo>
                    <a:pt x="531746" y="338625"/>
                    <a:pt x="515874" y="354497"/>
                    <a:pt x="496296" y="354497"/>
                  </a:cubicBezTo>
                  <a:lnTo>
                    <a:pt x="35450" y="354497"/>
                  </a:lnTo>
                  <a:cubicBezTo>
                    <a:pt x="15872" y="354497"/>
                    <a:pt x="0" y="338625"/>
                    <a:pt x="0" y="319047"/>
                  </a:cubicBezTo>
                  <a:lnTo>
                    <a:pt x="0" y="35450"/>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37053" tIns="37053" rIns="37053" bIns="37053" numCol="1" spcCol="1270" anchor="ctr" anchorCtr="0">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ctr" defTabSz="311150" eaLnBrk="1" fontAlgn="auto" latinLnBrk="0" hangingPunct="1">
                <a:lnSpc>
                  <a:spcPct val="90000"/>
                </a:lnSpc>
                <a:spcBef>
                  <a:spcPct val="0"/>
                </a:spcBef>
                <a:spcAft>
                  <a:spcPct val="35000"/>
                </a:spcAft>
                <a:buClrTx/>
                <a:buSzTx/>
                <a:buFontTx/>
                <a:buNone/>
                <a:tabLst/>
                <a:defRPr/>
              </a:pPr>
              <a:r>
                <a:rPr lang="ja-JP" altLang="en-US" sz="2400" noProof="0" dirty="0">
                  <a:solidFill>
                    <a:sysClr val="window" lastClr="FFFFFF"/>
                  </a:solidFill>
                  <a:latin typeface="Calibri" panose="020F0502020204030204"/>
                  <a:ea typeface="ＭＳ Ｐゴシック" panose="020B0600070205080204" pitchFamily="50" charset="-128"/>
                </a:rPr>
                <a:t>２</a:t>
              </a:r>
              <a:endParaRPr kumimoji="1" lang="ja-JP" altLang="en-US" sz="2400" b="0" i="0" u="none" strike="noStrike" kern="1200" cap="none" spc="0" normalizeH="0" baseline="0" noProof="0" dirty="0">
                <a:ln>
                  <a:noFill/>
                </a:ln>
                <a:solidFill>
                  <a:sysClr val="window" lastClr="FFFFFF"/>
                </a:solidFill>
                <a:effectLst/>
                <a:uLnTx/>
                <a:uFillTx/>
                <a:latin typeface="Calibri" panose="020F0502020204030204"/>
                <a:ea typeface="ＭＳ Ｐゴシック" panose="020B0600070205080204" pitchFamily="50" charset="-128"/>
              </a:endParaRPr>
            </a:p>
          </p:txBody>
        </p:sp>
        <p:sp>
          <p:nvSpPr>
            <p:cNvPr id="28" name="フリーフォーム 27"/>
            <p:cNvSpPr/>
            <p:nvPr/>
          </p:nvSpPr>
          <p:spPr>
            <a:xfrm>
              <a:off x="5405315" y="1382541"/>
              <a:ext cx="345635" cy="141799"/>
            </a:xfrm>
            <a:custGeom>
              <a:avLst/>
              <a:gdLst/>
              <a:ahLst/>
              <a:cxnLst/>
              <a:rect l="0" t="0" r="0" b="0"/>
              <a:pathLst>
                <a:path>
                  <a:moveTo>
                    <a:pt x="345635" y="0"/>
                  </a:moveTo>
                  <a:lnTo>
                    <a:pt x="345635" y="70899"/>
                  </a:lnTo>
                  <a:lnTo>
                    <a:pt x="0" y="70899"/>
                  </a:lnTo>
                  <a:lnTo>
                    <a:pt x="0" y="141799"/>
                  </a:lnTo>
                </a:path>
              </a:pathLst>
            </a:custGeom>
            <a:noFill/>
            <a:ln w="12700" cap="flat" cmpd="sng" algn="ctr">
              <a:solidFill>
                <a:srgbClr val="5B9BD5">
                  <a:shade val="80000"/>
                  <a:hueOff val="0"/>
                  <a:satOff val="0"/>
                  <a:lumOff val="0"/>
                  <a:alphaOff val="0"/>
                </a:srgbClr>
              </a:solidFill>
              <a:prstDash val="solid"/>
              <a:miter lim="800000"/>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ysClr val="windowText" lastClr="000000">
                    <a:hueOff val="0"/>
                    <a:satOff val="0"/>
                    <a:lumOff val="0"/>
                    <a:alphaOff val="0"/>
                  </a:sysClr>
                </a:solidFill>
                <a:effectLst/>
                <a:uLnTx/>
                <a:uFillTx/>
                <a:latin typeface="Calibri" panose="020F0502020204030204"/>
                <a:ea typeface="ＭＳ Ｐゴシック" panose="020B0600070205080204" pitchFamily="50" charset="-128"/>
                <a:cs typeface="+mn-cs"/>
              </a:endParaRPr>
            </a:p>
          </p:txBody>
        </p:sp>
        <p:sp>
          <p:nvSpPr>
            <p:cNvPr id="29" name="フリーフォーム 28"/>
            <p:cNvSpPr/>
            <p:nvPr/>
          </p:nvSpPr>
          <p:spPr>
            <a:xfrm>
              <a:off x="5139442" y="1524340"/>
              <a:ext cx="531746" cy="354497"/>
            </a:xfrm>
            <a:custGeom>
              <a:avLst/>
              <a:gdLst>
                <a:gd name="connsiteX0" fmla="*/ 0 w 531746"/>
                <a:gd name="connsiteY0" fmla="*/ 35450 h 354497"/>
                <a:gd name="connsiteX1" fmla="*/ 35450 w 531746"/>
                <a:gd name="connsiteY1" fmla="*/ 0 h 354497"/>
                <a:gd name="connsiteX2" fmla="*/ 496296 w 531746"/>
                <a:gd name="connsiteY2" fmla="*/ 0 h 354497"/>
                <a:gd name="connsiteX3" fmla="*/ 531746 w 531746"/>
                <a:gd name="connsiteY3" fmla="*/ 35450 h 354497"/>
                <a:gd name="connsiteX4" fmla="*/ 531746 w 531746"/>
                <a:gd name="connsiteY4" fmla="*/ 319047 h 354497"/>
                <a:gd name="connsiteX5" fmla="*/ 496296 w 531746"/>
                <a:gd name="connsiteY5" fmla="*/ 354497 h 354497"/>
                <a:gd name="connsiteX6" fmla="*/ 35450 w 531746"/>
                <a:gd name="connsiteY6" fmla="*/ 354497 h 354497"/>
                <a:gd name="connsiteX7" fmla="*/ 0 w 531746"/>
                <a:gd name="connsiteY7" fmla="*/ 319047 h 354497"/>
                <a:gd name="connsiteX8" fmla="*/ 0 w 531746"/>
                <a:gd name="connsiteY8" fmla="*/ 35450 h 3544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31746" h="354497">
                  <a:moveTo>
                    <a:pt x="0" y="35450"/>
                  </a:moveTo>
                  <a:cubicBezTo>
                    <a:pt x="0" y="15872"/>
                    <a:pt x="15872" y="0"/>
                    <a:pt x="35450" y="0"/>
                  </a:cubicBezTo>
                  <a:lnTo>
                    <a:pt x="496296" y="0"/>
                  </a:lnTo>
                  <a:cubicBezTo>
                    <a:pt x="515874" y="0"/>
                    <a:pt x="531746" y="15872"/>
                    <a:pt x="531746" y="35450"/>
                  </a:cubicBezTo>
                  <a:lnTo>
                    <a:pt x="531746" y="319047"/>
                  </a:lnTo>
                  <a:cubicBezTo>
                    <a:pt x="531746" y="338625"/>
                    <a:pt x="515874" y="354497"/>
                    <a:pt x="496296" y="354497"/>
                  </a:cubicBezTo>
                  <a:lnTo>
                    <a:pt x="35450" y="354497"/>
                  </a:lnTo>
                  <a:cubicBezTo>
                    <a:pt x="15872" y="354497"/>
                    <a:pt x="0" y="338625"/>
                    <a:pt x="0" y="319047"/>
                  </a:cubicBezTo>
                  <a:lnTo>
                    <a:pt x="0" y="35450"/>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37053" tIns="37053" rIns="37053" bIns="37053" numCol="1" spcCol="1270" anchor="ctr" anchorCtr="0">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ctr" defTabSz="311150" eaLnBrk="1" fontAlgn="auto" latinLnBrk="0" hangingPunct="1">
                <a:lnSpc>
                  <a:spcPct val="90000"/>
                </a:lnSpc>
                <a:spcBef>
                  <a:spcPct val="0"/>
                </a:spcBef>
                <a:spcAft>
                  <a:spcPct val="35000"/>
                </a:spcAft>
                <a:buClrTx/>
                <a:buSzTx/>
                <a:buFontTx/>
                <a:buNone/>
                <a:tabLst/>
                <a:defRPr/>
              </a:pPr>
              <a:r>
                <a:rPr lang="ja-JP" altLang="en-US" sz="2400" noProof="0" dirty="0">
                  <a:solidFill>
                    <a:sysClr val="window" lastClr="FFFFFF"/>
                  </a:solidFill>
                  <a:latin typeface="Calibri" panose="020F0502020204030204"/>
                  <a:ea typeface="ＭＳ Ｐゴシック" panose="020B0600070205080204" pitchFamily="50" charset="-128"/>
                </a:rPr>
                <a:t>２</a:t>
              </a:r>
              <a:endParaRPr kumimoji="1" lang="ja-JP" altLang="en-US" sz="2400" b="0" i="0" u="none" strike="noStrike" kern="1200" cap="none" spc="0" normalizeH="0" baseline="0" noProof="0" dirty="0">
                <a:ln>
                  <a:noFill/>
                </a:ln>
                <a:solidFill>
                  <a:sysClr val="window" lastClr="FFFFFF"/>
                </a:solidFill>
                <a:effectLst/>
                <a:uLnTx/>
                <a:uFillTx/>
                <a:latin typeface="Calibri" panose="020F0502020204030204"/>
                <a:ea typeface="ＭＳ Ｐゴシック" panose="020B0600070205080204" pitchFamily="50" charset="-128"/>
              </a:endParaRPr>
            </a:p>
          </p:txBody>
        </p:sp>
        <p:sp>
          <p:nvSpPr>
            <p:cNvPr id="30" name="フリーフォーム 29"/>
            <p:cNvSpPr/>
            <p:nvPr/>
          </p:nvSpPr>
          <p:spPr>
            <a:xfrm>
              <a:off x="5750951" y="1382541"/>
              <a:ext cx="345635" cy="141799"/>
            </a:xfrm>
            <a:custGeom>
              <a:avLst/>
              <a:gdLst/>
              <a:ahLst/>
              <a:cxnLst/>
              <a:rect l="0" t="0" r="0" b="0"/>
              <a:pathLst>
                <a:path>
                  <a:moveTo>
                    <a:pt x="0" y="0"/>
                  </a:moveTo>
                  <a:lnTo>
                    <a:pt x="0" y="70899"/>
                  </a:lnTo>
                  <a:lnTo>
                    <a:pt x="345635" y="70899"/>
                  </a:lnTo>
                  <a:lnTo>
                    <a:pt x="345635" y="141799"/>
                  </a:lnTo>
                </a:path>
              </a:pathLst>
            </a:custGeom>
            <a:noFill/>
            <a:ln w="12700" cap="flat" cmpd="sng" algn="ctr">
              <a:solidFill>
                <a:srgbClr val="5B9BD5">
                  <a:shade val="80000"/>
                  <a:hueOff val="0"/>
                  <a:satOff val="0"/>
                  <a:lumOff val="0"/>
                  <a:alphaOff val="0"/>
                </a:srgbClr>
              </a:solidFill>
              <a:prstDash val="solid"/>
              <a:miter lim="800000"/>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ysClr val="windowText" lastClr="000000">
                    <a:hueOff val="0"/>
                    <a:satOff val="0"/>
                    <a:lumOff val="0"/>
                    <a:alphaOff val="0"/>
                  </a:sysClr>
                </a:solidFill>
                <a:effectLst/>
                <a:uLnTx/>
                <a:uFillTx/>
                <a:latin typeface="Calibri" panose="020F0502020204030204"/>
                <a:ea typeface="ＭＳ Ｐゴシック" panose="020B0600070205080204" pitchFamily="50" charset="-128"/>
                <a:cs typeface="+mn-cs"/>
              </a:endParaRPr>
            </a:p>
          </p:txBody>
        </p:sp>
        <p:sp>
          <p:nvSpPr>
            <p:cNvPr id="31" name="フリーフォーム 30"/>
            <p:cNvSpPr/>
            <p:nvPr/>
          </p:nvSpPr>
          <p:spPr>
            <a:xfrm>
              <a:off x="5830713" y="1524340"/>
              <a:ext cx="531746" cy="354497"/>
            </a:xfrm>
            <a:custGeom>
              <a:avLst/>
              <a:gdLst>
                <a:gd name="connsiteX0" fmla="*/ 0 w 531746"/>
                <a:gd name="connsiteY0" fmla="*/ 35450 h 354497"/>
                <a:gd name="connsiteX1" fmla="*/ 35450 w 531746"/>
                <a:gd name="connsiteY1" fmla="*/ 0 h 354497"/>
                <a:gd name="connsiteX2" fmla="*/ 496296 w 531746"/>
                <a:gd name="connsiteY2" fmla="*/ 0 h 354497"/>
                <a:gd name="connsiteX3" fmla="*/ 531746 w 531746"/>
                <a:gd name="connsiteY3" fmla="*/ 35450 h 354497"/>
                <a:gd name="connsiteX4" fmla="*/ 531746 w 531746"/>
                <a:gd name="connsiteY4" fmla="*/ 319047 h 354497"/>
                <a:gd name="connsiteX5" fmla="*/ 496296 w 531746"/>
                <a:gd name="connsiteY5" fmla="*/ 354497 h 354497"/>
                <a:gd name="connsiteX6" fmla="*/ 35450 w 531746"/>
                <a:gd name="connsiteY6" fmla="*/ 354497 h 354497"/>
                <a:gd name="connsiteX7" fmla="*/ 0 w 531746"/>
                <a:gd name="connsiteY7" fmla="*/ 319047 h 354497"/>
                <a:gd name="connsiteX8" fmla="*/ 0 w 531746"/>
                <a:gd name="connsiteY8" fmla="*/ 35450 h 3544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31746" h="354497">
                  <a:moveTo>
                    <a:pt x="0" y="35450"/>
                  </a:moveTo>
                  <a:cubicBezTo>
                    <a:pt x="0" y="15872"/>
                    <a:pt x="15872" y="0"/>
                    <a:pt x="35450" y="0"/>
                  </a:cubicBezTo>
                  <a:lnTo>
                    <a:pt x="496296" y="0"/>
                  </a:lnTo>
                  <a:cubicBezTo>
                    <a:pt x="515874" y="0"/>
                    <a:pt x="531746" y="15872"/>
                    <a:pt x="531746" y="35450"/>
                  </a:cubicBezTo>
                  <a:lnTo>
                    <a:pt x="531746" y="319047"/>
                  </a:lnTo>
                  <a:cubicBezTo>
                    <a:pt x="531746" y="338625"/>
                    <a:pt x="515874" y="354497"/>
                    <a:pt x="496296" y="354497"/>
                  </a:cubicBezTo>
                  <a:lnTo>
                    <a:pt x="35450" y="354497"/>
                  </a:lnTo>
                  <a:cubicBezTo>
                    <a:pt x="15872" y="354497"/>
                    <a:pt x="0" y="338625"/>
                    <a:pt x="0" y="319047"/>
                  </a:cubicBezTo>
                  <a:lnTo>
                    <a:pt x="0" y="35450"/>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37053" tIns="37053" rIns="37053" bIns="37053" numCol="1" spcCol="1270" anchor="ctr" anchorCtr="0">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ctr" defTabSz="311150" eaLnBrk="1" fontAlgn="auto" latinLnBrk="0" hangingPunct="1">
                <a:lnSpc>
                  <a:spcPct val="90000"/>
                </a:lnSpc>
                <a:spcBef>
                  <a:spcPct val="0"/>
                </a:spcBef>
                <a:spcAft>
                  <a:spcPct val="35000"/>
                </a:spcAft>
                <a:buClrTx/>
                <a:buSzTx/>
                <a:buFontTx/>
                <a:buNone/>
                <a:tabLst/>
                <a:defRPr/>
              </a:pPr>
              <a:r>
                <a:rPr kumimoji="1" lang="ja-JP" altLang="en-US" sz="2400" b="0" i="0" u="none" strike="noStrike" kern="1200" cap="none" spc="0" normalizeH="0" baseline="0" noProof="0" dirty="0">
                  <a:ln>
                    <a:noFill/>
                  </a:ln>
                  <a:solidFill>
                    <a:sysClr val="window" lastClr="FFFFFF"/>
                  </a:solidFill>
                  <a:effectLst/>
                  <a:uLnTx/>
                  <a:uFillTx/>
                  <a:latin typeface="Calibri" panose="020F0502020204030204"/>
                  <a:ea typeface="ＭＳ Ｐゴシック" panose="020B0600070205080204" pitchFamily="50" charset="-128"/>
                  <a:cs typeface="+mn-cs"/>
                </a:rPr>
                <a:t>３</a:t>
              </a:r>
            </a:p>
          </p:txBody>
        </p:sp>
        <p:sp>
          <p:nvSpPr>
            <p:cNvPr id="32" name="フリーフォーム 31"/>
            <p:cNvSpPr/>
            <p:nvPr/>
          </p:nvSpPr>
          <p:spPr>
            <a:xfrm>
              <a:off x="6442222" y="886244"/>
              <a:ext cx="691270" cy="141799"/>
            </a:xfrm>
            <a:custGeom>
              <a:avLst/>
              <a:gdLst/>
              <a:ahLst/>
              <a:cxnLst/>
              <a:rect l="0" t="0" r="0" b="0"/>
              <a:pathLst>
                <a:path>
                  <a:moveTo>
                    <a:pt x="0" y="0"/>
                  </a:moveTo>
                  <a:lnTo>
                    <a:pt x="0" y="70899"/>
                  </a:lnTo>
                  <a:lnTo>
                    <a:pt x="691270" y="70899"/>
                  </a:lnTo>
                  <a:lnTo>
                    <a:pt x="691270" y="141799"/>
                  </a:lnTo>
                </a:path>
              </a:pathLst>
            </a:custGeom>
            <a:noFill/>
            <a:ln w="12700" cap="flat" cmpd="sng" algn="ctr">
              <a:solidFill>
                <a:srgbClr val="5B9BD5">
                  <a:shade val="80000"/>
                  <a:hueOff val="0"/>
                  <a:satOff val="0"/>
                  <a:lumOff val="0"/>
                  <a:alphaOff val="0"/>
                </a:srgbClr>
              </a:solidFill>
              <a:prstDash val="solid"/>
              <a:miter lim="800000"/>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ysClr val="windowText" lastClr="000000">
                    <a:hueOff val="0"/>
                    <a:satOff val="0"/>
                    <a:lumOff val="0"/>
                    <a:alphaOff val="0"/>
                  </a:sysClr>
                </a:solidFill>
                <a:effectLst/>
                <a:uLnTx/>
                <a:uFillTx/>
                <a:latin typeface="Calibri" panose="020F0502020204030204"/>
                <a:ea typeface="ＭＳ Ｐゴシック" panose="020B0600070205080204" pitchFamily="50" charset="-128"/>
                <a:cs typeface="+mn-cs"/>
              </a:endParaRPr>
            </a:p>
          </p:txBody>
        </p:sp>
        <p:sp>
          <p:nvSpPr>
            <p:cNvPr id="33" name="フリーフォーム 32"/>
            <p:cNvSpPr/>
            <p:nvPr/>
          </p:nvSpPr>
          <p:spPr>
            <a:xfrm>
              <a:off x="6867619" y="1028044"/>
              <a:ext cx="531746" cy="354497"/>
            </a:xfrm>
            <a:custGeom>
              <a:avLst/>
              <a:gdLst>
                <a:gd name="connsiteX0" fmla="*/ 0 w 531746"/>
                <a:gd name="connsiteY0" fmla="*/ 35450 h 354497"/>
                <a:gd name="connsiteX1" fmla="*/ 35450 w 531746"/>
                <a:gd name="connsiteY1" fmla="*/ 0 h 354497"/>
                <a:gd name="connsiteX2" fmla="*/ 496296 w 531746"/>
                <a:gd name="connsiteY2" fmla="*/ 0 h 354497"/>
                <a:gd name="connsiteX3" fmla="*/ 531746 w 531746"/>
                <a:gd name="connsiteY3" fmla="*/ 35450 h 354497"/>
                <a:gd name="connsiteX4" fmla="*/ 531746 w 531746"/>
                <a:gd name="connsiteY4" fmla="*/ 319047 h 354497"/>
                <a:gd name="connsiteX5" fmla="*/ 496296 w 531746"/>
                <a:gd name="connsiteY5" fmla="*/ 354497 h 354497"/>
                <a:gd name="connsiteX6" fmla="*/ 35450 w 531746"/>
                <a:gd name="connsiteY6" fmla="*/ 354497 h 354497"/>
                <a:gd name="connsiteX7" fmla="*/ 0 w 531746"/>
                <a:gd name="connsiteY7" fmla="*/ 319047 h 354497"/>
                <a:gd name="connsiteX8" fmla="*/ 0 w 531746"/>
                <a:gd name="connsiteY8" fmla="*/ 35450 h 3544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31746" h="354497">
                  <a:moveTo>
                    <a:pt x="0" y="35450"/>
                  </a:moveTo>
                  <a:cubicBezTo>
                    <a:pt x="0" y="15872"/>
                    <a:pt x="15872" y="0"/>
                    <a:pt x="35450" y="0"/>
                  </a:cubicBezTo>
                  <a:lnTo>
                    <a:pt x="496296" y="0"/>
                  </a:lnTo>
                  <a:cubicBezTo>
                    <a:pt x="515874" y="0"/>
                    <a:pt x="531746" y="15872"/>
                    <a:pt x="531746" y="35450"/>
                  </a:cubicBezTo>
                  <a:lnTo>
                    <a:pt x="531746" y="319047"/>
                  </a:lnTo>
                  <a:cubicBezTo>
                    <a:pt x="531746" y="338625"/>
                    <a:pt x="515874" y="354497"/>
                    <a:pt x="496296" y="354497"/>
                  </a:cubicBezTo>
                  <a:lnTo>
                    <a:pt x="35450" y="354497"/>
                  </a:lnTo>
                  <a:cubicBezTo>
                    <a:pt x="15872" y="354497"/>
                    <a:pt x="0" y="338625"/>
                    <a:pt x="0" y="319047"/>
                  </a:cubicBezTo>
                  <a:lnTo>
                    <a:pt x="0" y="35450"/>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37053" tIns="37053" rIns="37053" bIns="37053" numCol="1" spcCol="1270" anchor="ctr" anchorCtr="0">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ctr" defTabSz="311150" eaLnBrk="1" fontAlgn="auto" latinLnBrk="0" hangingPunct="1">
                <a:lnSpc>
                  <a:spcPct val="90000"/>
                </a:lnSpc>
                <a:spcBef>
                  <a:spcPct val="0"/>
                </a:spcBef>
                <a:spcAft>
                  <a:spcPct val="35000"/>
                </a:spcAft>
                <a:buClrTx/>
                <a:buSzTx/>
                <a:buFontTx/>
                <a:buNone/>
                <a:tabLst/>
                <a:defRPr/>
              </a:pPr>
              <a:r>
                <a:rPr lang="ja-JP" altLang="en-US" sz="2400" dirty="0">
                  <a:solidFill>
                    <a:sysClr val="window" lastClr="FFFFFF"/>
                  </a:solidFill>
                  <a:latin typeface="Calibri" panose="020F0502020204030204"/>
                  <a:ea typeface="ＭＳ Ｐゴシック" panose="020B0600070205080204" pitchFamily="50" charset="-128"/>
                </a:rPr>
                <a:t>７</a:t>
              </a:r>
              <a:endParaRPr kumimoji="1" lang="ja-JP" altLang="en-US" sz="2400" b="0" i="0" u="none" strike="noStrike" kern="1200" cap="none" spc="0" normalizeH="0" baseline="0" noProof="0" dirty="0">
                <a:ln>
                  <a:noFill/>
                </a:ln>
                <a:solidFill>
                  <a:sysClr val="window" lastClr="FFFFFF"/>
                </a:solidFill>
                <a:effectLst/>
                <a:uLnTx/>
                <a:uFillTx/>
                <a:latin typeface="Calibri" panose="020F0502020204030204"/>
                <a:ea typeface="ＭＳ Ｐゴシック" panose="020B0600070205080204" pitchFamily="50" charset="-128"/>
              </a:endParaRPr>
            </a:p>
          </p:txBody>
        </p:sp>
        <p:sp>
          <p:nvSpPr>
            <p:cNvPr id="34" name="フリーフォーム 33"/>
            <p:cNvSpPr/>
            <p:nvPr/>
          </p:nvSpPr>
          <p:spPr>
            <a:xfrm>
              <a:off x="6787857" y="1382541"/>
              <a:ext cx="345635" cy="141799"/>
            </a:xfrm>
            <a:custGeom>
              <a:avLst/>
              <a:gdLst/>
              <a:ahLst/>
              <a:cxnLst/>
              <a:rect l="0" t="0" r="0" b="0"/>
              <a:pathLst>
                <a:path>
                  <a:moveTo>
                    <a:pt x="345635" y="0"/>
                  </a:moveTo>
                  <a:lnTo>
                    <a:pt x="345635" y="70899"/>
                  </a:lnTo>
                  <a:lnTo>
                    <a:pt x="0" y="70899"/>
                  </a:lnTo>
                  <a:lnTo>
                    <a:pt x="0" y="141799"/>
                  </a:lnTo>
                </a:path>
              </a:pathLst>
            </a:custGeom>
            <a:noFill/>
            <a:ln w="12700" cap="flat" cmpd="sng" algn="ctr">
              <a:solidFill>
                <a:srgbClr val="5B9BD5">
                  <a:shade val="80000"/>
                  <a:hueOff val="0"/>
                  <a:satOff val="0"/>
                  <a:lumOff val="0"/>
                  <a:alphaOff val="0"/>
                </a:srgbClr>
              </a:solidFill>
              <a:prstDash val="solid"/>
              <a:miter lim="800000"/>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ysClr val="windowText" lastClr="000000">
                    <a:hueOff val="0"/>
                    <a:satOff val="0"/>
                    <a:lumOff val="0"/>
                    <a:alphaOff val="0"/>
                  </a:sysClr>
                </a:solidFill>
                <a:effectLst/>
                <a:uLnTx/>
                <a:uFillTx/>
                <a:latin typeface="Calibri" panose="020F0502020204030204"/>
                <a:ea typeface="ＭＳ Ｐゴシック" panose="020B0600070205080204" pitchFamily="50" charset="-128"/>
                <a:cs typeface="+mn-cs"/>
              </a:endParaRPr>
            </a:p>
          </p:txBody>
        </p:sp>
        <p:sp>
          <p:nvSpPr>
            <p:cNvPr id="35" name="フリーフォーム 34"/>
            <p:cNvSpPr/>
            <p:nvPr/>
          </p:nvSpPr>
          <p:spPr>
            <a:xfrm>
              <a:off x="6521984" y="1524340"/>
              <a:ext cx="531746" cy="354497"/>
            </a:xfrm>
            <a:custGeom>
              <a:avLst/>
              <a:gdLst>
                <a:gd name="connsiteX0" fmla="*/ 0 w 531746"/>
                <a:gd name="connsiteY0" fmla="*/ 35450 h 354497"/>
                <a:gd name="connsiteX1" fmla="*/ 35450 w 531746"/>
                <a:gd name="connsiteY1" fmla="*/ 0 h 354497"/>
                <a:gd name="connsiteX2" fmla="*/ 496296 w 531746"/>
                <a:gd name="connsiteY2" fmla="*/ 0 h 354497"/>
                <a:gd name="connsiteX3" fmla="*/ 531746 w 531746"/>
                <a:gd name="connsiteY3" fmla="*/ 35450 h 354497"/>
                <a:gd name="connsiteX4" fmla="*/ 531746 w 531746"/>
                <a:gd name="connsiteY4" fmla="*/ 319047 h 354497"/>
                <a:gd name="connsiteX5" fmla="*/ 496296 w 531746"/>
                <a:gd name="connsiteY5" fmla="*/ 354497 h 354497"/>
                <a:gd name="connsiteX6" fmla="*/ 35450 w 531746"/>
                <a:gd name="connsiteY6" fmla="*/ 354497 h 354497"/>
                <a:gd name="connsiteX7" fmla="*/ 0 w 531746"/>
                <a:gd name="connsiteY7" fmla="*/ 319047 h 354497"/>
                <a:gd name="connsiteX8" fmla="*/ 0 w 531746"/>
                <a:gd name="connsiteY8" fmla="*/ 35450 h 3544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31746" h="354497">
                  <a:moveTo>
                    <a:pt x="0" y="35450"/>
                  </a:moveTo>
                  <a:cubicBezTo>
                    <a:pt x="0" y="15872"/>
                    <a:pt x="15872" y="0"/>
                    <a:pt x="35450" y="0"/>
                  </a:cubicBezTo>
                  <a:lnTo>
                    <a:pt x="496296" y="0"/>
                  </a:lnTo>
                  <a:cubicBezTo>
                    <a:pt x="515874" y="0"/>
                    <a:pt x="531746" y="15872"/>
                    <a:pt x="531746" y="35450"/>
                  </a:cubicBezTo>
                  <a:lnTo>
                    <a:pt x="531746" y="319047"/>
                  </a:lnTo>
                  <a:cubicBezTo>
                    <a:pt x="531746" y="338625"/>
                    <a:pt x="515874" y="354497"/>
                    <a:pt x="496296" y="354497"/>
                  </a:cubicBezTo>
                  <a:lnTo>
                    <a:pt x="35450" y="354497"/>
                  </a:lnTo>
                  <a:cubicBezTo>
                    <a:pt x="15872" y="354497"/>
                    <a:pt x="0" y="338625"/>
                    <a:pt x="0" y="319047"/>
                  </a:cubicBezTo>
                  <a:lnTo>
                    <a:pt x="0" y="35450"/>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37053" tIns="37053" rIns="37053" bIns="37053" numCol="1" spcCol="1270" anchor="ctr" anchorCtr="0">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ctr" defTabSz="311150" eaLnBrk="1" fontAlgn="auto" latinLnBrk="0" hangingPunct="1">
                <a:lnSpc>
                  <a:spcPct val="90000"/>
                </a:lnSpc>
                <a:spcBef>
                  <a:spcPct val="0"/>
                </a:spcBef>
                <a:spcAft>
                  <a:spcPct val="35000"/>
                </a:spcAft>
                <a:buClrTx/>
                <a:buSzTx/>
                <a:buFontTx/>
                <a:buNone/>
                <a:tabLst/>
                <a:defRPr/>
              </a:pPr>
              <a:r>
                <a:rPr kumimoji="1" lang="en-US" altLang="ja-JP" sz="2400" b="0" i="0" u="none" strike="noStrike" kern="1200" cap="none" spc="0" normalizeH="0" baseline="0" noProof="0" dirty="0">
                  <a:ln>
                    <a:noFill/>
                  </a:ln>
                  <a:solidFill>
                    <a:sysClr val="window" lastClr="FFFFFF"/>
                  </a:solidFill>
                  <a:effectLst/>
                  <a:uLnTx/>
                  <a:uFillTx/>
                  <a:latin typeface="Calibri" panose="020F0502020204030204"/>
                  <a:ea typeface="ＭＳ Ｐゴシック" panose="020B0600070205080204" pitchFamily="50" charset="-128"/>
                  <a:cs typeface="+mn-cs"/>
                </a:rPr>
                <a:t>-</a:t>
              </a:r>
              <a:r>
                <a:rPr kumimoji="1" lang="ja-JP" altLang="en-US" sz="2400" b="0" i="0" u="none" strike="noStrike" kern="1200" cap="none" spc="0" normalizeH="0" baseline="0" noProof="0" dirty="0">
                  <a:ln>
                    <a:noFill/>
                  </a:ln>
                  <a:solidFill>
                    <a:sysClr val="window" lastClr="FFFFFF"/>
                  </a:solidFill>
                  <a:effectLst/>
                  <a:uLnTx/>
                  <a:uFillTx/>
                  <a:latin typeface="Calibri" panose="020F0502020204030204"/>
                  <a:ea typeface="ＭＳ Ｐゴシック" panose="020B0600070205080204" pitchFamily="50" charset="-128"/>
                  <a:cs typeface="+mn-cs"/>
                </a:rPr>
                <a:t>６</a:t>
              </a:r>
            </a:p>
          </p:txBody>
        </p:sp>
        <p:sp>
          <p:nvSpPr>
            <p:cNvPr id="36" name="フリーフォーム 35"/>
            <p:cNvSpPr/>
            <p:nvPr/>
          </p:nvSpPr>
          <p:spPr>
            <a:xfrm>
              <a:off x="7133492" y="1382541"/>
              <a:ext cx="345635" cy="141799"/>
            </a:xfrm>
            <a:custGeom>
              <a:avLst/>
              <a:gdLst/>
              <a:ahLst/>
              <a:cxnLst/>
              <a:rect l="0" t="0" r="0" b="0"/>
              <a:pathLst>
                <a:path>
                  <a:moveTo>
                    <a:pt x="0" y="0"/>
                  </a:moveTo>
                  <a:lnTo>
                    <a:pt x="0" y="70899"/>
                  </a:lnTo>
                  <a:lnTo>
                    <a:pt x="345635" y="70899"/>
                  </a:lnTo>
                  <a:lnTo>
                    <a:pt x="345635" y="141799"/>
                  </a:lnTo>
                </a:path>
              </a:pathLst>
            </a:custGeom>
            <a:noFill/>
            <a:ln w="12700" cap="flat" cmpd="sng" algn="ctr">
              <a:solidFill>
                <a:srgbClr val="5B9BD5">
                  <a:shade val="80000"/>
                  <a:hueOff val="0"/>
                  <a:satOff val="0"/>
                  <a:lumOff val="0"/>
                  <a:alphaOff val="0"/>
                </a:srgbClr>
              </a:solidFill>
              <a:prstDash val="solid"/>
              <a:miter lim="800000"/>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ysClr val="windowText" lastClr="000000">
                    <a:hueOff val="0"/>
                    <a:satOff val="0"/>
                    <a:lumOff val="0"/>
                    <a:alphaOff val="0"/>
                  </a:sysClr>
                </a:solidFill>
                <a:effectLst/>
                <a:uLnTx/>
                <a:uFillTx/>
                <a:latin typeface="Calibri" panose="020F0502020204030204"/>
                <a:ea typeface="ＭＳ Ｐゴシック" panose="020B0600070205080204" pitchFamily="50" charset="-128"/>
                <a:cs typeface="+mn-cs"/>
              </a:endParaRPr>
            </a:p>
          </p:txBody>
        </p:sp>
        <p:sp>
          <p:nvSpPr>
            <p:cNvPr id="37" name="フリーフォーム 36"/>
            <p:cNvSpPr/>
            <p:nvPr/>
          </p:nvSpPr>
          <p:spPr>
            <a:xfrm>
              <a:off x="7203396" y="1524340"/>
              <a:ext cx="531746" cy="354497"/>
            </a:xfrm>
            <a:custGeom>
              <a:avLst/>
              <a:gdLst>
                <a:gd name="connsiteX0" fmla="*/ 0 w 531746"/>
                <a:gd name="connsiteY0" fmla="*/ 35450 h 354497"/>
                <a:gd name="connsiteX1" fmla="*/ 35450 w 531746"/>
                <a:gd name="connsiteY1" fmla="*/ 0 h 354497"/>
                <a:gd name="connsiteX2" fmla="*/ 496296 w 531746"/>
                <a:gd name="connsiteY2" fmla="*/ 0 h 354497"/>
                <a:gd name="connsiteX3" fmla="*/ 531746 w 531746"/>
                <a:gd name="connsiteY3" fmla="*/ 35450 h 354497"/>
                <a:gd name="connsiteX4" fmla="*/ 531746 w 531746"/>
                <a:gd name="connsiteY4" fmla="*/ 319047 h 354497"/>
                <a:gd name="connsiteX5" fmla="*/ 496296 w 531746"/>
                <a:gd name="connsiteY5" fmla="*/ 354497 h 354497"/>
                <a:gd name="connsiteX6" fmla="*/ 35450 w 531746"/>
                <a:gd name="connsiteY6" fmla="*/ 354497 h 354497"/>
                <a:gd name="connsiteX7" fmla="*/ 0 w 531746"/>
                <a:gd name="connsiteY7" fmla="*/ 319047 h 354497"/>
                <a:gd name="connsiteX8" fmla="*/ 0 w 531746"/>
                <a:gd name="connsiteY8" fmla="*/ 35450 h 3544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31746" h="354497">
                  <a:moveTo>
                    <a:pt x="0" y="35450"/>
                  </a:moveTo>
                  <a:cubicBezTo>
                    <a:pt x="0" y="15872"/>
                    <a:pt x="15872" y="0"/>
                    <a:pt x="35450" y="0"/>
                  </a:cubicBezTo>
                  <a:lnTo>
                    <a:pt x="496296" y="0"/>
                  </a:lnTo>
                  <a:cubicBezTo>
                    <a:pt x="515874" y="0"/>
                    <a:pt x="531746" y="15872"/>
                    <a:pt x="531746" y="35450"/>
                  </a:cubicBezTo>
                  <a:lnTo>
                    <a:pt x="531746" y="319047"/>
                  </a:lnTo>
                  <a:cubicBezTo>
                    <a:pt x="531746" y="338625"/>
                    <a:pt x="515874" y="354497"/>
                    <a:pt x="496296" y="354497"/>
                  </a:cubicBezTo>
                  <a:lnTo>
                    <a:pt x="35450" y="354497"/>
                  </a:lnTo>
                  <a:cubicBezTo>
                    <a:pt x="15872" y="354497"/>
                    <a:pt x="0" y="338625"/>
                    <a:pt x="0" y="319047"/>
                  </a:cubicBezTo>
                  <a:lnTo>
                    <a:pt x="0" y="35450"/>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37053" tIns="37053" rIns="37053" bIns="37053" numCol="1" spcCol="1270" anchor="ctr" anchorCtr="0">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ctr" defTabSz="311150" eaLnBrk="1" fontAlgn="auto" latinLnBrk="0" hangingPunct="1">
                <a:lnSpc>
                  <a:spcPct val="90000"/>
                </a:lnSpc>
                <a:spcBef>
                  <a:spcPct val="0"/>
                </a:spcBef>
                <a:spcAft>
                  <a:spcPct val="35000"/>
                </a:spcAft>
                <a:buClrTx/>
                <a:buSzTx/>
                <a:buFontTx/>
                <a:buNone/>
                <a:tabLst/>
                <a:defRPr/>
              </a:pPr>
              <a:r>
                <a:rPr lang="ja-JP" altLang="en-US" sz="2400" dirty="0">
                  <a:solidFill>
                    <a:sysClr val="window" lastClr="FFFFFF"/>
                  </a:solidFill>
                  <a:latin typeface="Calibri" panose="020F0502020204030204"/>
                  <a:ea typeface="ＭＳ Ｐゴシック" panose="020B0600070205080204" pitchFamily="50" charset="-128"/>
                </a:rPr>
                <a:t>７</a:t>
              </a:r>
              <a:endParaRPr kumimoji="1" lang="ja-JP" altLang="en-US" sz="2400" b="0" i="0" u="none" strike="noStrike" kern="1200" cap="none" spc="0" normalizeH="0" baseline="0" noProof="0" dirty="0">
                <a:ln>
                  <a:noFill/>
                </a:ln>
                <a:solidFill>
                  <a:sysClr val="window" lastClr="FFFFFF"/>
                </a:solidFill>
                <a:effectLst/>
                <a:uLnTx/>
                <a:uFillTx/>
                <a:latin typeface="Calibri" panose="020F0502020204030204"/>
                <a:ea typeface="ＭＳ Ｐゴシック" panose="020B0600070205080204" pitchFamily="50" charset="-128"/>
              </a:endParaRPr>
            </a:p>
          </p:txBody>
        </p:sp>
      </p:grpSp>
    </p:spTree>
    <p:extLst>
      <p:ext uri="{BB962C8B-B14F-4D97-AF65-F5344CB8AC3E}">
        <p14:creationId xmlns:p14="http://schemas.microsoft.com/office/powerpoint/2010/main" val="23765422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α‐β</a:t>
            </a:r>
            <a:r>
              <a:rPr lang="ja-JP" altLang="en-US" dirty="0" smtClean="0"/>
              <a:t>法</a:t>
            </a:r>
            <a:endParaRPr kumimoji="1" lang="ja-JP" altLang="en-US" dirty="0"/>
          </a:p>
        </p:txBody>
      </p:sp>
      <p:sp>
        <p:nvSpPr>
          <p:cNvPr id="3" name="コンテンツ プレースホルダー 2"/>
          <p:cNvSpPr>
            <a:spLocks noGrp="1"/>
          </p:cNvSpPr>
          <p:nvPr>
            <p:ph idx="1"/>
          </p:nvPr>
        </p:nvSpPr>
        <p:spPr>
          <a:xfrm>
            <a:off x="677334" y="2318244"/>
            <a:ext cx="8596668" cy="3880773"/>
          </a:xfrm>
        </p:spPr>
        <p:txBody>
          <a:bodyPr/>
          <a:lstStyle/>
          <a:p>
            <a:r>
              <a:rPr lang="en-US" altLang="ja-JP" dirty="0" smtClean="0"/>
              <a:t>α‐β</a:t>
            </a:r>
            <a:r>
              <a:rPr lang="ja-JP" altLang="en-US" dirty="0" smtClean="0"/>
              <a:t>法とは、</a:t>
            </a:r>
            <a:r>
              <a:rPr lang="en-US" altLang="ja-JP" dirty="0" smtClean="0"/>
              <a:t>Mini-Max</a:t>
            </a:r>
            <a:r>
              <a:rPr lang="ja-JP" altLang="en-US" dirty="0" smtClean="0"/>
              <a:t>法で求める計算のうち探索する必要がない</a:t>
            </a:r>
            <a:r>
              <a:rPr lang="en-US" altLang="ja-JP" dirty="0" smtClean="0"/>
              <a:t>(</a:t>
            </a:r>
            <a:r>
              <a:rPr lang="ja-JP" altLang="en-US" dirty="0" smtClean="0"/>
              <a:t>計算しても同じ結果になる）部分を枝切り</a:t>
            </a:r>
            <a:r>
              <a:rPr lang="en-US" altLang="ja-JP" dirty="0" smtClean="0"/>
              <a:t>(</a:t>
            </a:r>
            <a:r>
              <a:rPr lang="ja-JP" altLang="en-US" dirty="0" smtClean="0"/>
              <a:t>捨てる</a:t>
            </a:r>
            <a:r>
              <a:rPr lang="en-US" altLang="ja-JP" dirty="0" smtClean="0"/>
              <a:t>)</a:t>
            </a:r>
            <a:r>
              <a:rPr lang="ja-JP" altLang="en-US" dirty="0" smtClean="0"/>
              <a:t>方法</a:t>
            </a:r>
            <a:endParaRPr lang="en-US" altLang="ja-JP" dirty="0" smtClean="0"/>
          </a:p>
          <a:p>
            <a:r>
              <a:rPr lang="en-US" altLang="ja-JP" dirty="0" smtClean="0"/>
              <a:t>α</a:t>
            </a:r>
            <a:r>
              <a:rPr lang="ja-JP" altLang="en-US" dirty="0" smtClean="0"/>
              <a:t>カット　評価値がある値以下の時に探索を打ち切ること</a:t>
            </a:r>
            <a:endParaRPr lang="en-US" altLang="ja-JP" dirty="0" smtClean="0"/>
          </a:p>
          <a:p>
            <a:r>
              <a:rPr lang="en-US" altLang="ja-JP" dirty="0"/>
              <a:t>β</a:t>
            </a:r>
            <a:r>
              <a:rPr lang="ja-JP" altLang="en-US" dirty="0" smtClean="0"/>
              <a:t>カット　評価値がある値以上の時に探索を打ち切ること</a:t>
            </a:r>
            <a:endParaRPr lang="en-US" altLang="ja-JP" dirty="0" smtClean="0"/>
          </a:p>
          <a:p>
            <a:endParaRPr lang="en-US" altLang="ja-JP" dirty="0" smtClean="0"/>
          </a:p>
        </p:txBody>
      </p:sp>
    </p:spTree>
    <p:extLst>
      <p:ext uri="{BB962C8B-B14F-4D97-AF65-F5344CB8AC3E}">
        <p14:creationId xmlns:p14="http://schemas.microsoft.com/office/powerpoint/2010/main" val="120080872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dirty="0"/>
          </a:p>
        </p:txBody>
      </p:sp>
      <p:sp>
        <p:nvSpPr>
          <p:cNvPr id="3" name="コンテンツ プレースホルダー 2"/>
          <p:cNvSpPr>
            <a:spLocks noGrp="1"/>
          </p:cNvSpPr>
          <p:nvPr>
            <p:ph idx="1"/>
          </p:nvPr>
        </p:nvSpPr>
        <p:spPr>
          <a:xfrm>
            <a:off x="677334" y="3394034"/>
            <a:ext cx="8596668" cy="2647328"/>
          </a:xfrm>
        </p:spPr>
        <p:txBody>
          <a:bodyPr/>
          <a:lstStyle/>
          <a:p>
            <a:r>
              <a:rPr kumimoji="1" lang="ja-JP" altLang="en-US" dirty="0" smtClean="0"/>
              <a:t>左側について、相手の番で３、５の選択肢が存在するが、右側に</a:t>
            </a:r>
            <a:r>
              <a:rPr lang="ja-JP" altLang="en-US" dirty="0" smtClean="0"/>
              <a:t>５がある時点で相手が３</a:t>
            </a:r>
            <a:r>
              <a:rPr lang="ja-JP" altLang="en-US" dirty="0"/>
              <a:t>を</a:t>
            </a:r>
            <a:r>
              <a:rPr lang="ja-JP" altLang="en-US" dirty="0" smtClean="0"/>
              <a:t>選択するのが確定しているため探索を打ち切った</a:t>
            </a:r>
            <a:r>
              <a:rPr lang="en-US" altLang="ja-JP" dirty="0" smtClean="0"/>
              <a:t>(β</a:t>
            </a:r>
            <a:r>
              <a:rPr lang="ja-JP" altLang="en-US" dirty="0" smtClean="0"/>
              <a:t>カット</a:t>
            </a:r>
            <a:r>
              <a:rPr lang="en-US" altLang="ja-JP" dirty="0" smtClean="0"/>
              <a:t>)</a:t>
            </a:r>
          </a:p>
          <a:p>
            <a:r>
              <a:rPr lang="ja-JP" altLang="en-US" dirty="0"/>
              <a:t>右側で</a:t>
            </a:r>
            <a:r>
              <a:rPr lang="ja-JP" altLang="en-US" dirty="0" smtClean="0"/>
              <a:t>は、相手の番で２が出た時点で右側は</a:t>
            </a:r>
            <a:r>
              <a:rPr lang="en-US" altLang="ja-JP" dirty="0" smtClean="0"/>
              <a:t>2</a:t>
            </a:r>
            <a:r>
              <a:rPr lang="ja-JP" altLang="en-US" dirty="0" smtClean="0"/>
              <a:t>以下であるから自分の選択が３から変動しないため探索を打ち切った</a:t>
            </a:r>
            <a:r>
              <a:rPr lang="en-US" altLang="ja-JP" dirty="0" smtClean="0"/>
              <a:t>(α</a:t>
            </a:r>
            <a:r>
              <a:rPr lang="ja-JP" altLang="en-US" dirty="0" smtClean="0"/>
              <a:t>カット</a:t>
            </a:r>
            <a:r>
              <a:rPr lang="en-US" altLang="ja-JP" dirty="0" smtClean="0"/>
              <a:t>)</a:t>
            </a:r>
          </a:p>
          <a:p>
            <a:r>
              <a:rPr lang="en-US" altLang="ja-JP" dirty="0" smtClean="0"/>
              <a:t>α‐β</a:t>
            </a:r>
            <a:r>
              <a:rPr lang="ja-JP" altLang="en-US" dirty="0" smtClean="0"/>
              <a:t>法を採用することで探索の無駄をなくし処理が軽くなるので、より精度の高い強い</a:t>
            </a:r>
            <a:r>
              <a:rPr lang="en-US" altLang="ja-JP" dirty="0" smtClean="0"/>
              <a:t>AI</a:t>
            </a:r>
            <a:r>
              <a:rPr lang="ja-JP" altLang="en-US" dirty="0" smtClean="0"/>
              <a:t>を作ることが出来る。</a:t>
            </a:r>
            <a:endParaRPr kumimoji="1" lang="ja-JP" altLang="en-US" dirty="0"/>
          </a:p>
        </p:txBody>
      </p:sp>
      <p:grpSp>
        <p:nvGrpSpPr>
          <p:cNvPr id="38" name="グループ化 37"/>
          <p:cNvGrpSpPr/>
          <p:nvPr/>
        </p:nvGrpSpPr>
        <p:grpSpPr>
          <a:xfrm>
            <a:off x="356958" y="111071"/>
            <a:ext cx="8917044" cy="3137338"/>
            <a:chOff x="0" y="0"/>
            <a:chExt cx="7905751" cy="1902849"/>
          </a:xfrm>
        </p:grpSpPr>
        <p:sp>
          <p:nvSpPr>
            <p:cNvPr id="39" name="フリーフォーム 38"/>
            <p:cNvSpPr/>
            <p:nvPr/>
          </p:nvSpPr>
          <p:spPr>
            <a:xfrm>
              <a:off x="0" y="1477452"/>
              <a:ext cx="7905751" cy="425397"/>
            </a:xfrm>
            <a:custGeom>
              <a:avLst/>
              <a:gdLst>
                <a:gd name="connsiteX0" fmla="*/ 0 w 7905751"/>
                <a:gd name="connsiteY0" fmla="*/ 42540 h 425397"/>
                <a:gd name="connsiteX1" fmla="*/ 42540 w 7905751"/>
                <a:gd name="connsiteY1" fmla="*/ 0 h 425397"/>
                <a:gd name="connsiteX2" fmla="*/ 7863211 w 7905751"/>
                <a:gd name="connsiteY2" fmla="*/ 0 h 425397"/>
                <a:gd name="connsiteX3" fmla="*/ 7905751 w 7905751"/>
                <a:gd name="connsiteY3" fmla="*/ 42540 h 425397"/>
                <a:gd name="connsiteX4" fmla="*/ 7905751 w 7905751"/>
                <a:gd name="connsiteY4" fmla="*/ 382857 h 425397"/>
                <a:gd name="connsiteX5" fmla="*/ 7863211 w 7905751"/>
                <a:gd name="connsiteY5" fmla="*/ 425397 h 425397"/>
                <a:gd name="connsiteX6" fmla="*/ 42540 w 7905751"/>
                <a:gd name="connsiteY6" fmla="*/ 425397 h 425397"/>
                <a:gd name="connsiteX7" fmla="*/ 0 w 7905751"/>
                <a:gd name="connsiteY7" fmla="*/ 382857 h 425397"/>
                <a:gd name="connsiteX8" fmla="*/ 0 w 7905751"/>
                <a:gd name="connsiteY8" fmla="*/ 42540 h 425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905751" h="425397">
                  <a:moveTo>
                    <a:pt x="0" y="42540"/>
                  </a:moveTo>
                  <a:cubicBezTo>
                    <a:pt x="0" y="19046"/>
                    <a:pt x="19046" y="0"/>
                    <a:pt x="42540" y="0"/>
                  </a:cubicBezTo>
                  <a:lnTo>
                    <a:pt x="7863211" y="0"/>
                  </a:lnTo>
                  <a:cubicBezTo>
                    <a:pt x="7886705" y="0"/>
                    <a:pt x="7905751" y="19046"/>
                    <a:pt x="7905751" y="42540"/>
                  </a:cubicBezTo>
                  <a:lnTo>
                    <a:pt x="7905751" y="382857"/>
                  </a:lnTo>
                  <a:cubicBezTo>
                    <a:pt x="7905751" y="406351"/>
                    <a:pt x="7886705" y="425397"/>
                    <a:pt x="7863211" y="425397"/>
                  </a:cubicBezTo>
                  <a:lnTo>
                    <a:pt x="42540" y="425397"/>
                  </a:lnTo>
                  <a:cubicBezTo>
                    <a:pt x="19046" y="425397"/>
                    <a:pt x="0" y="406351"/>
                    <a:pt x="0" y="382857"/>
                  </a:cubicBezTo>
                  <a:lnTo>
                    <a:pt x="0" y="42540"/>
                  </a:lnTo>
                  <a:close/>
                </a:path>
              </a:pathLst>
            </a:custGeom>
            <a:solidFill>
              <a:srgbClr val="5B9BD5">
                <a:tint val="40000"/>
                <a:hueOff val="0"/>
                <a:satOff val="0"/>
                <a:lumOff val="0"/>
                <a:alphaOff val="0"/>
              </a:srgbClr>
            </a:solidFill>
            <a:ln>
              <a:noFill/>
            </a:ln>
            <a:effectLst/>
          </p:spPr>
          <p:txBody>
            <a:bodyPr spcFirstLastPara="0" vert="horz" wrap="square" lIns="99568" tIns="99568" rIns="5633594" bIns="99568" numCol="1" spcCol="1270" anchor="ctr" anchorCtr="0">
              <a:noAutofit/>
            </a:bodyPr>
            <a:lstStyle>
              <a:lvl1pPr marL="0" indent="0">
                <a:defRPr sz="1100">
                  <a:solidFill>
                    <a:schemeClr val="dk1">
                      <a:hueOff val="0"/>
                      <a:satOff val="0"/>
                      <a:lumOff val="0"/>
                      <a:alphaOff val="0"/>
                    </a:schemeClr>
                  </a:solidFill>
                  <a:latin typeface="+mn-lt"/>
                  <a:ea typeface="+mn-ea"/>
                  <a:cs typeface="+mn-cs"/>
                </a:defRPr>
              </a:lvl1pPr>
              <a:lvl2pPr marL="457200" indent="0">
                <a:defRPr sz="1100">
                  <a:solidFill>
                    <a:schemeClr val="dk1">
                      <a:hueOff val="0"/>
                      <a:satOff val="0"/>
                      <a:lumOff val="0"/>
                      <a:alphaOff val="0"/>
                    </a:schemeClr>
                  </a:solidFill>
                  <a:latin typeface="+mn-lt"/>
                  <a:ea typeface="+mn-ea"/>
                  <a:cs typeface="+mn-cs"/>
                </a:defRPr>
              </a:lvl2pPr>
              <a:lvl3pPr marL="914400" indent="0">
                <a:defRPr sz="1100">
                  <a:solidFill>
                    <a:schemeClr val="dk1">
                      <a:hueOff val="0"/>
                      <a:satOff val="0"/>
                      <a:lumOff val="0"/>
                      <a:alphaOff val="0"/>
                    </a:schemeClr>
                  </a:solidFill>
                  <a:latin typeface="+mn-lt"/>
                  <a:ea typeface="+mn-ea"/>
                  <a:cs typeface="+mn-cs"/>
                </a:defRPr>
              </a:lvl3pPr>
              <a:lvl4pPr marL="1371600" indent="0">
                <a:defRPr sz="1100">
                  <a:solidFill>
                    <a:schemeClr val="dk1">
                      <a:hueOff val="0"/>
                      <a:satOff val="0"/>
                      <a:lumOff val="0"/>
                      <a:alphaOff val="0"/>
                    </a:schemeClr>
                  </a:solidFill>
                  <a:latin typeface="+mn-lt"/>
                  <a:ea typeface="+mn-ea"/>
                  <a:cs typeface="+mn-cs"/>
                </a:defRPr>
              </a:lvl4pPr>
              <a:lvl5pPr marL="1828800" indent="0">
                <a:defRPr sz="1100">
                  <a:solidFill>
                    <a:schemeClr val="dk1">
                      <a:hueOff val="0"/>
                      <a:satOff val="0"/>
                      <a:lumOff val="0"/>
                      <a:alphaOff val="0"/>
                    </a:schemeClr>
                  </a:solidFill>
                  <a:latin typeface="+mn-lt"/>
                  <a:ea typeface="+mn-ea"/>
                  <a:cs typeface="+mn-cs"/>
                </a:defRPr>
              </a:lvl5pPr>
              <a:lvl6pPr marL="2286000" indent="0">
                <a:defRPr sz="1100">
                  <a:solidFill>
                    <a:schemeClr val="dk1">
                      <a:hueOff val="0"/>
                      <a:satOff val="0"/>
                      <a:lumOff val="0"/>
                      <a:alphaOff val="0"/>
                    </a:schemeClr>
                  </a:solidFill>
                  <a:latin typeface="+mn-lt"/>
                  <a:ea typeface="+mn-ea"/>
                  <a:cs typeface="+mn-cs"/>
                </a:defRPr>
              </a:lvl6pPr>
              <a:lvl7pPr marL="2743200" indent="0">
                <a:defRPr sz="1100">
                  <a:solidFill>
                    <a:schemeClr val="dk1">
                      <a:hueOff val="0"/>
                      <a:satOff val="0"/>
                      <a:lumOff val="0"/>
                      <a:alphaOff val="0"/>
                    </a:schemeClr>
                  </a:solidFill>
                  <a:latin typeface="+mn-lt"/>
                  <a:ea typeface="+mn-ea"/>
                  <a:cs typeface="+mn-cs"/>
                </a:defRPr>
              </a:lvl7pPr>
              <a:lvl8pPr marL="3200400" indent="0">
                <a:defRPr sz="1100">
                  <a:solidFill>
                    <a:schemeClr val="dk1">
                      <a:hueOff val="0"/>
                      <a:satOff val="0"/>
                      <a:lumOff val="0"/>
                      <a:alphaOff val="0"/>
                    </a:schemeClr>
                  </a:solidFill>
                  <a:latin typeface="+mn-lt"/>
                  <a:ea typeface="+mn-ea"/>
                  <a:cs typeface="+mn-cs"/>
                </a:defRPr>
              </a:lvl8pPr>
              <a:lvl9pPr marL="3657600" indent="0">
                <a:defRPr sz="1100">
                  <a:solidFill>
                    <a:schemeClr val="dk1">
                      <a:hueOff val="0"/>
                      <a:satOff val="0"/>
                      <a:lumOff val="0"/>
                      <a:alphaOff val="0"/>
                    </a:schemeClr>
                  </a:solidFill>
                  <a:latin typeface="+mn-lt"/>
                  <a:ea typeface="+mn-ea"/>
                  <a:cs typeface="+mn-cs"/>
                </a:defRPr>
              </a:lvl9pPr>
            </a:lstStyle>
            <a:p>
              <a:pPr marL="0" marR="0" lvl="0" indent="0" algn="ctr" defTabSz="622300" eaLnBrk="1" fontAlgn="auto" latinLnBrk="0" hangingPunct="1">
                <a:lnSpc>
                  <a:spcPct val="90000"/>
                </a:lnSpc>
                <a:spcBef>
                  <a:spcPct val="0"/>
                </a:spcBef>
                <a:spcAft>
                  <a:spcPct val="35000"/>
                </a:spcAft>
                <a:buClrTx/>
                <a:buSzTx/>
                <a:buFontTx/>
                <a:buNone/>
                <a:tabLst/>
                <a:defRPr/>
              </a:pPr>
              <a:r>
                <a:rPr kumimoji="1" lang="ja-JP" altLang="en-US" sz="1400" b="0" i="0" u="none" strike="noStrike" kern="1200" cap="none" spc="0" normalizeH="0" baseline="0" noProof="0">
                  <a:ln>
                    <a:noFill/>
                  </a:ln>
                  <a:solidFill>
                    <a:sysClr val="windowText" lastClr="000000">
                      <a:hueOff val="0"/>
                      <a:satOff val="0"/>
                      <a:lumOff val="0"/>
                      <a:alphaOff val="0"/>
                    </a:sysClr>
                  </a:solidFill>
                  <a:effectLst/>
                  <a:uLnTx/>
                  <a:uFillTx/>
                  <a:latin typeface="Calibri" panose="020F0502020204030204"/>
                  <a:ea typeface="ＭＳ Ｐゴシック" panose="020B0600070205080204" pitchFamily="50" charset="-128"/>
                  <a:cs typeface="+mn-cs"/>
                </a:rPr>
                <a:t>さらに次の自分の手</a:t>
              </a:r>
            </a:p>
          </p:txBody>
        </p:sp>
        <p:sp>
          <p:nvSpPr>
            <p:cNvPr id="40" name="フリーフォーム 39"/>
            <p:cNvSpPr/>
            <p:nvPr/>
          </p:nvSpPr>
          <p:spPr>
            <a:xfrm>
              <a:off x="0" y="979236"/>
              <a:ext cx="7905751" cy="425397"/>
            </a:xfrm>
            <a:custGeom>
              <a:avLst/>
              <a:gdLst>
                <a:gd name="connsiteX0" fmla="*/ 0 w 7905751"/>
                <a:gd name="connsiteY0" fmla="*/ 42540 h 425397"/>
                <a:gd name="connsiteX1" fmla="*/ 42540 w 7905751"/>
                <a:gd name="connsiteY1" fmla="*/ 0 h 425397"/>
                <a:gd name="connsiteX2" fmla="*/ 7863211 w 7905751"/>
                <a:gd name="connsiteY2" fmla="*/ 0 h 425397"/>
                <a:gd name="connsiteX3" fmla="*/ 7905751 w 7905751"/>
                <a:gd name="connsiteY3" fmla="*/ 42540 h 425397"/>
                <a:gd name="connsiteX4" fmla="*/ 7905751 w 7905751"/>
                <a:gd name="connsiteY4" fmla="*/ 382857 h 425397"/>
                <a:gd name="connsiteX5" fmla="*/ 7863211 w 7905751"/>
                <a:gd name="connsiteY5" fmla="*/ 425397 h 425397"/>
                <a:gd name="connsiteX6" fmla="*/ 42540 w 7905751"/>
                <a:gd name="connsiteY6" fmla="*/ 425397 h 425397"/>
                <a:gd name="connsiteX7" fmla="*/ 0 w 7905751"/>
                <a:gd name="connsiteY7" fmla="*/ 382857 h 425397"/>
                <a:gd name="connsiteX8" fmla="*/ 0 w 7905751"/>
                <a:gd name="connsiteY8" fmla="*/ 42540 h 425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905751" h="425397">
                  <a:moveTo>
                    <a:pt x="0" y="42540"/>
                  </a:moveTo>
                  <a:cubicBezTo>
                    <a:pt x="0" y="19046"/>
                    <a:pt x="19046" y="0"/>
                    <a:pt x="42540" y="0"/>
                  </a:cubicBezTo>
                  <a:lnTo>
                    <a:pt x="7863211" y="0"/>
                  </a:lnTo>
                  <a:cubicBezTo>
                    <a:pt x="7886705" y="0"/>
                    <a:pt x="7905751" y="19046"/>
                    <a:pt x="7905751" y="42540"/>
                  </a:cubicBezTo>
                  <a:lnTo>
                    <a:pt x="7905751" y="382857"/>
                  </a:lnTo>
                  <a:cubicBezTo>
                    <a:pt x="7905751" y="406351"/>
                    <a:pt x="7886705" y="425397"/>
                    <a:pt x="7863211" y="425397"/>
                  </a:cubicBezTo>
                  <a:lnTo>
                    <a:pt x="42540" y="425397"/>
                  </a:lnTo>
                  <a:cubicBezTo>
                    <a:pt x="19046" y="425397"/>
                    <a:pt x="0" y="406351"/>
                    <a:pt x="0" y="382857"/>
                  </a:cubicBezTo>
                  <a:lnTo>
                    <a:pt x="0" y="42540"/>
                  </a:lnTo>
                  <a:close/>
                </a:path>
              </a:pathLst>
            </a:custGeom>
            <a:solidFill>
              <a:srgbClr val="5B9BD5">
                <a:tint val="40000"/>
                <a:hueOff val="0"/>
                <a:satOff val="0"/>
                <a:lumOff val="0"/>
                <a:alphaOff val="0"/>
              </a:srgbClr>
            </a:solidFill>
            <a:ln>
              <a:noFill/>
            </a:ln>
            <a:effectLst/>
          </p:spPr>
          <p:txBody>
            <a:bodyPr spcFirstLastPara="0" vert="horz" wrap="square" lIns="99568" tIns="99568" rIns="5633594" bIns="99568" numCol="1" spcCol="1270" anchor="ctr" anchorCtr="0">
              <a:noAutofit/>
            </a:bodyPr>
            <a:lstStyle>
              <a:lvl1pPr marL="0" indent="0">
                <a:defRPr sz="1100">
                  <a:solidFill>
                    <a:schemeClr val="dk1">
                      <a:hueOff val="0"/>
                      <a:satOff val="0"/>
                      <a:lumOff val="0"/>
                      <a:alphaOff val="0"/>
                    </a:schemeClr>
                  </a:solidFill>
                  <a:latin typeface="+mn-lt"/>
                  <a:ea typeface="+mn-ea"/>
                  <a:cs typeface="+mn-cs"/>
                </a:defRPr>
              </a:lvl1pPr>
              <a:lvl2pPr marL="457200" indent="0">
                <a:defRPr sz="1100">
                  <a:solidFill>
                    <a:schemeClr val="dk1">
                      <a:hueOff val="0"/>
                      <a:satOff val="0"/>
                      <a:lumOff val="0"/>
                      <a:alphaOff val="0"/>
                    </a:schemeClr>
                  </a:solidFill>
                  <a:latin typeface="+mn-lt"/>
                  <a:ea typeface="+mn-ea"/>
                  <a:cs typeface="+mn-cs"/>
                </a:defRPr>
              </a:lvl2pPr>
              <a:lvl3pPr marL="914400" indent="0">
                <a:defRPr sz="1100">
                  <a:solidFill>
                    <a:schemeClr val="dk1">
                      <a:hueOff val="0"/>
                      <a:satOff val="0"/>
                      <a:lumOff val="0"/>
                      <a:alphaOff val="0"/>
                    </a:schemeClr>
                  </a:solidFill>
                  <a:latin typeface="+mn-lt"/>
                  <a:ea typeface="+mn-ea"/>
                  <a:cs typeface="+mn-cs"/>
                </a:defRPr>
              </a:lvl3pPr>
              <a:lvl4pPr marL="1371600" indent="0">
                <a:defRPr sz="1100">
                  <a:solidFill>
                    <a:schemeClr val="dk1">
                      <a:hueOff val="0"/>
                      <a:satOff val="0"/>
                      <a:lumOff val="0"/>
                      <a:alphaOff val="0"/>
                    </a:schemeClr>
                  </a:solidFill>
                  <a:latin typeface="+mn-lt"/>
                  <a:ea typeface="+mn-ea"/>
                  <a:cs typeface="+mn-cs"/>
                </a:defRPr>
              </a:lvl4pPr>
              <a:lvl5pPr marL="1828800" indent="0">
                <a:defRPr sz="1100">
                  <a:solidFill>
                    <a:schemeClr val="dk1">
                      <a:hueOff val="0"/>
                      <a:satOff val="0"/>
                      <a:lumOff val="0"/>
                      <a:alphaOff val="0"/>
                    </a:schemeClr>
                  </a:solidFill>
                  <a:latin typeface="+mn-lt"/>
                  <a:ea typeface="+mn-ea"/>
                  <a:cs typeface="+mn-cs"/>
                </a:defRPr>
              </a:lvl5pPr>
              <a:lvl6pPr marL="2286000" indent="0">
                <a:defRPr sz="1100">
                  <a:solidFill>
                    <a:schemeClr val="dk1">
                      <a:hueOff val="0"/>
                      <a:satOff val="0"/>
                      <a:lumOff val="0"/>
                      <a:alphaOff val="0"/>
                    </a:schemeClr>
                  </a:solidFill>
                  <a:latin typeface="+mn-lt"/>
                  <a:ea typeface="+mn-ea"/>
                  <a:cs typeface="+mn-cs"/>
                </a:defRPr>
              </a:lvl6pPr>
              <a:lvl7pPr marL="2743200" indent="0">
                <a:defRPr sz="1100">
                  <a:solidFill>
                    <a:schemeClr val="dk1">
                      <a:hueOff val="0"/>
                      <a:satOff val="0"/>
                      <a:lumOff val="0"/>
                      <a:alphaOff val="0"/>
                    </a:schemeClr>
                  </a:solidFill>
                  <a:latin typeface="+mn-lt"/>
                  <a:ea typeface="+mn-ea"/>
                  <a:cs typeface="+mn-cs"/>
                </a:defRPr>
              </a:lvl7pPr>
              <a:lvl8pPr marL="3200400" indent="0">
                <a:defRPr sz="1100">
                  <a:solidFill>
                    <a:schemeClr val="dk1">
                      <a:hueOff val="0"/>
                      <a:satOff val="0"/>
                      <a:lumOff val="0"/>
                      <a:alphaOff val="0"/>
                    </a:schemeClr>
                  </a:solidFill>
                  <a:latin typeface="+mn-lt"/>
                  <a:ea typeface="+mn-ea"/>
                  <a:cs typeface="+mn-cs"/>
                </a:defRPr>
              </a:lvl8pPr>
              <a:lvl9pPr marL="3657600" indent="0">
                <a:defRPr sz="1100">
                  <a:solidFill>
                    <a:schemeClr val="dk1">
                      <a:hueOff val="0"/>
                      <a:satOff val="0"/>
                      <a:lumOff val="0"/>
                      <a:alphaOff val="0"/>
                    </a:schemeClr>
                  </a:solidFill>
                  <a:latin typeface="+mn-lt"/>
                  <a:ea typeface="+mn-ea"/>
                  <a:cs typeface="+mn-cs"/>
                </a:defRPr>
              </a:lvl9pPr>
            </a:lstStyle>
            <a:p>
              <a:pPr marL="0" marR="0" lvl="0" indent="0" algn="ctr" defTabSz="622300" eaLnBrk="1" fontAlgn="auto" latinLnBrk="0" hangingPunct="1">
                <a:lnSpc>
                  <a:spcPct val="90000"/>
                </a:lnSpc>
                <a:spcBef>
                  <a:spcPct val="0"/>
                </a:spcBef>
                <a:spcAft>
                  <a:spcPct val="35000"/>
                </a:spcAft>
                <a:buClrTx/>
                <a:buSzTx/>
                <a:buFontTx/>
                <a:buNone/>
                <a:tabLst/>
                <a:defRPr/>
              </a:pPr>
              <a:r>
                <a:rPr kumimoji="1" lang="ja-JP" altLang="en-US" sz="1400" b="0" i="0" u="none" strike="noStrike" kern="1200" cap="none" spc="0" normalizeH="0" baseline="0" noProof="0">
                  <a:ln>
                    <a:noFill/>
                  </a:ln>
                  <a:solidFill>
                    <a:sysClr val="windowText" lastClr="000000">
                      <a:hueOff val="0"/>
                      <a:satOff val="0"/>
                      <a:lumOff val="0"/>
                      <a:alphaOff val="0"/>
                    </a:sysClr>
                  </a:solidFill>
                  <a:effectLst/>
                  <a:uLnTx/>
                  <a:uFillTx/>
                  <a:latin typeface="Calibri" panose="020F0502020204030204"/>
                  <a:ea typeface="ＭＳ Ｐゴシック" panose="020B0600070205080204" pitchFamily="50" charset="-128"/>
                  <a:cs typeface="+mn-cs"/>
                </a:rPr>
                <a:t>次の相手の手</a:t>
              </a:r>
            </a:p>
          </p:txBody>
        </p:sp>
        <p:sp>
          <p:nvSpPr>
            <p:cNvPr id="41" name="フリーフォーム 40"/>
            <p:cNvSpPr/>
            <p:nvPr/>
          </p:nvSpPr>
          <p:spPr>
            <a:xfrm>
              <a:off x="0" y="496297"/>
              <a:ext cx="7905751" cy="425397"/>
            </a:xfrm>
            <a:custGeom>
              <a:avLst/>
              <a:gdLst>
                <a:gd name="connsiteX0" fmla="*/ 0 w 7905751"/>
                <a:gd name="connsiteY0" fmla="*/ 42540 h 425397"/>
                <a:gd name="connsiteX1" fmla="*/ 42540 w 7905751"/>
                <a:gd name="connsiteY1" fmla="*/ 0 h 425397"/>
                <a:gd name="connsiteX2" fmla="*/ 7863211 w 7905751"/>
                <a:gd name="connsiteY2" fmla="*/ 0 h 425397"/>
                <a:gd name="connsiteX3" fmla="*/ 7905751 w 7905751"/>
                <a:gd name="connsiteY3" fmla="*/ 42540 h 425397"/>
                <a:gd name="connsiteX4" fmla="*/ 7905751 w 7905751"/>
                <a:gd name="connsiteY4" fmla="*/ 382857 h 425397"/>
                <a:gd name="connsiteX5" fmla="*/ 7863211 w 7905751"/>
                <a:gd name="connsiteY5" fmla="*/ 425397 h 425397"/>
                <a:gd name="connsiteX6" fmla="*/ 42540 w 7905751"/>
                <a:gd name="connsiteY6" fmla="*/ 425397 h 425397"/>
                <a:gd name="connsiteX7" fmla="*/ 0 w 7905751"/>
                <a:gd name="connsiteY7" fmla="*/ 382857 h 425397"/>
                <a:gd name="connsiteX8" fmla="*/ 0 w 7905751"/>
                <a:gd name="connsiteY8" fmla="*/ 42540 h 425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905751" h="425397">
                  <a:moveTo>
                    <a:pt x="0" y="42540"/>
                  </a:moveTo>
                  <a:cubicBezTo>
                    <a:pt x="0" y="19046"/>
                    <a:pt x="19046" y="0"/>
                    <a:pt x="42540" y="0"/>
                  </a:cubicBezTo>
                  <a:lnTo>
                    <a:pt x="7863211" y="0"/>
                  </a:lnTo>
                  <a:cubicBezTo>
                    <a:pt x="7886705" y="0"/>
                    <a:pt x="7905751" y="19046"/>
                    <a:pt x="7905751" y="42540"/>
                  </a:cubicBezTo>
                  <a:lnTo>
                    <a:pt x="7905751" y="382857"/>
                  </a:lnTo>
                  <a:cubicBezTo>
                    <a:pt x="7905751" y="406351"/>
                    <a:pt x="7886705" y="425397"/>
                    <a:pt x="7863211" y="425397"/>
                  </a:cubicBezTo>
                  <a:lnTo>
                    <a:pt x="42540" y="425397"/>
                  </a:lnTo>
                  <a:cubicBezTo>
                    <a:pt x="19046" y="425397"/>
                    <a:pt x="0" y="406351"/>
                    <a:pt x="0" y="382857"/>
                  </a:cubicBezTo>
                  <a:lnTo>
                    <a:pt x="0" y="42540"/>
                  </a:lnTo>
                  <a:close/>
                </a:path>
              </a:pathLst>
            </a:custGeom>
            <a:solidFill>
              <a:srgbClr val="5B9BD5">
                <a:tint val="40000"/>
                <a:hueOff val="0"/>
                <a:satOff val="0"/>
                <a:lumOff val="0"/>
                <a:alphaOff val="0"/>
              </a:srgbClr>
            </a:solidFill>
            <a:ln>
              <a:noFill/>
            </a:ln>
            <a:effectLst/>
          </p:spPr>
          <p:txBody>
            <a:bodyPr spcFirstLastPara="0" vert="horz" wrap="square" lIns="99568" tIns="99568" rIns="5633594" bIns="99568" numCol="1" spcCol="1270" anchor="ctr" anchorCtr="0">
              <a:noAutofit/>
            </a:bodyPr>
            <a:lstStyle>
              <a:lvl1pPr marL="0" indent="0">
                <a:defRPr sz="1100">
                  <a:solidFill>
                    <a:schemeClr val="dk1">
                      <a:hueOff val="0"/>
                      <a:satOff val="0"/>
                      <a:lumOff val="0"/>
                      <a:alphaOff val="0"/>
                    </a:schemeClr>
                  </a:solidFill>
                  <a:latin typeface="+mn-lt"/>
                  <a:ea typeface="+mn-ea"/>
                  <a:cs typeface="+mn-cs"/>
                </a:defRPr>
              </a:lvl1pPr>
              <a:lvl2pPr marL="457200" indent="0">
                <a:defRPr sz="1100">
                  <a:solidFill>
                    <a:schemeClr val="dk1">
                      <a:hueOff val="0"/>
                      <a:satOff val="0"/>
                      <a:lumOff val="0"/>
                      <a:alphaOff val="0"/>
                    </a:schemeClr>
                  </a:solidFill>
                  <a:latin typeface="+mn-lt"/>
                  <a:ea typeface="+mn-ea"/>
                  <a:cs typeface="+mn-cs"/>
                </a:defRPr>
              </a:lvl2pPr>
              <a:lvl3pPr marL="914400" indent="0">
                <a:defRPr sz="1100">
                  <a:solidFill>
                    <a:schemeClr val="dk1">
                      <a:hueOff val="0"/>
                      <a:satOff val="0"/>
                      <a:lumOff val="0"/>
                      <a:alphaOff val="0"/>
                    </a:schemeClr>
                  </a:solidFill>
                  <a:latin typeface="+mn-lt"/>
                  <a:ea typeface="+mn-ea"/>
                  <a:cs typeface="+mn-cs"/>
                </a:defRPr>
              </a:lvl3pPr>
              <a:lvl4pPr marL="1371600" indent="0">
                <a:defRPr sz="1100">
                  <a:solidFill>
                    <a:schemeClr val="dk1">
                      <a:hueOff val="0"/>
                      <a:satOff val="0"/>
                      <a:lumOff val="0"/>
                      <a:alphaOff val="0"/>
                    </a:schemeClr>
                  </a:solidFill>
                  <a:latin typeface="+mn-lt"/>
                  <a:ea typeface="+mn-ea"/>
                  <a:cs typeface="+mn-cs"/>
                </a:defRPr>
              </a:lvl4pPr>
              <a:lvl5pPr marL="1828800" indent="0">
                <a:defRPr sz="1100">
                  <a:solidFill>
                    <a:schemeClr val="dk1">
                      <a:hueOff val="0"/>
                      <a:satOff val="0"/>
                      <a:lumOff val="0"/>
                      <a:alphaOff val="0"/>
                    </a:schemeClr>
                  </a:solidFill>
                  <a:latin typeface="+mn-lt"/>
                  <a:ea typeface="+mn-ea"/>
                  <a:cs typeface="+mn-cs"/>
                </a:defRPr>
              </a:lvl5pPr>
              <a:lvl6pPr marL="2286000" indent="0">
                <a:defRPr sz="1100">
                  <a:solidFill>
                    <a:schemeClr val="dk1">
                      <a:hueOff val="0"/>
                      <a:satOff val="0"/>
                      <a:lumOff val="0"/>
                      <a:alphaOff val="0"/>
                    </a:schemeClr>
                  </a:solidFill>
                  <a:latin typeface="+mn-lt"/>
                  <a:ea typeface="+mn-ea"/>
                  <a:cs typeface="+mn-cs"/>
                </a:defRPr>
              </a:lvl6pPr>
              <a:lvl7pPr marL="2743200" indent="0">
                <a:defRPr sz="1100">
                  <a:solidFill>
                    <a:schemeClr val="dk1">
                      <a:hueOff val="0"/>
                      <a:satOff val="0"/>
                      <a:lumOff val="0"/>
                      <a:alphaOff val="0"/>
                    </a:schemeClr>
                  </a:solidFill>
                  <a:latin typeface="+mn-lt"/>
                  <a:ea typeface="+mn-ea"/>
                  <a:cs typeface="+mn-cs"/>
                </a:defRPr>
              </a:lvl7pPr>
              <a:lvl8pPr marL="3200400" indent="0">
                <a:defRPr sz="1100">
                  <a:solidFill>
                    <a:schemeClr val="dk1">
                      <a:hueOff val="0"/>
                      <a:satOff val="0"/>
                      <a:lumOff val="0"/>
                      <a:alphaOff val="0"/>
                    </a:schemeClr>
                  </a:solidFill>
                  <a:latin typeface="+mn-lt"/>
                  <a:ea typeface="+mn-ea"/>
                  <a:cs typeface="+mn-cs"/>
                </a:defRPr>
              </a:lvl8pPr>
              <a:lvl9pPr marL="3657600" indent="0">
                <a:defRPr sz="1100">
                  <a:solidFill>
                    <a:schemeClr val="dk1">
                      <a:hueOff val="0"/>
                      <a:satOff val="0"/>
                      <a:lumOff val="0"/>
                      <a:alphaOff val="0"/>
                    </a:schemeClr>
                  </a:solidFill>
                  <a:latin typeface="+mn-lt"/>
                  <a:ea typeface="+mn-ea"/>
                  <a:cs typeface="+mn-cs"/>
                </a:defRPr>
              </a:lvl9pPr>
            </a:lstStyle>
            <a:p>
              <a:pPr marL="0" marR="0" lvl="0" indent="0" algn="ctr" defTabSz="622300" eaLnBrk="1" fontAlgn="auto" latinLnBrk="0" hangingPunct="1">
                <a:lnSpc>
                  <a:spcPct val="90000"/>
                </a:lnSpc>
                <a:spcBef>
                  <a:spcPct val="0"/>
                </a:spcBef>
                <a:spcAft>
                  <a:spcPct val="35000"/>
                </a:spcAft>
                <a:buClrTx/>
                <a:buSzTx/>
                <a:buFontTx/>
                <a:buNone/>
                <a:tabLst/>
                <a:defRPr/>
              </a:pPr>
              <a:r>
                <a:rPr kumimoji="1" lang="ja-JP" altLang="en-US" sz="1400" b="0" i="0" u="none" strike="noStrike" kern="1200" cap="none" spc="0" normalizeH="0" baseline="0" noProof="0">
                  <a:ln>
                    <a:noFill/>
                  </a:ln>
                  <a:solidFill>
                    <a:sysClr val="windowText" lastClr="000000">
                      <a:hueOff val="0"/>
                      <a:satOff val="0"/>
                      <a:lumOff val="0"/>
                      <a:alphaOff val="0"/>
                    </a:sysClr>
                  </a:solidFill>
                  <a:effectLst/>
                  <a:uLnTx/>
                  <a:uFillTx/>
                  <a:latin typeface="Calibri" panose="020F0502020204030204"/>
                  <a:ea typeface="ＭＳ Ｐゴシック" panose="020B0600070205080204" pitchFamily="50" charset="-128"/>
                  <a:cs typeface="+mn-cs"/>
                </a:rPr>
                <a:t>次の自分の手</a:t>
              </a:r>
            </a:p>
          </p:txBody>
        </p:sp>
        <p:sp>
          <p:nvSpPr>
            <p:cNvPr id="42" name="フリーフォーム 41"/>
            <p:cNvSpPr/>
            <p:nvPr/>
          </p:nvSpPr>
          <p:spPr>
            <a:xfrm>
              <a:off x="0" y="0"/>
              <a:ext cx="7905751" cy="425397"/>
            </a:xfrm>
            <a:custGeom>
              <a:avLst/>
              <a:gdLst>
                <a:gd name="connsiteX0" fmla="*/ 0 w 7905751"/>
                <a:gd name="connsiteY0" fmla="*/ 42540 h 425397"/>
                <a:gd name="connsiteX1" fmla="*/ 42540 w 7905751"/>
                <a:gd name="connsiteY1" fmla="*/ 0 h 425397"/>
                <a:gd name="connsiteX2" fmla="*/ 7863211 w 7905751"/>
                <a:gd name="connsiteY2" fmla="*/ 0 h 425397"/>
                <a:gd name="connsiteX3" fmla="*/ 7905751 w 7905751"/>
                <a:gd name="connsiteY3" fmla="*/ 42540 h 425397"/>
                <a:gd name="connsiteX4" fmla="*/ 7905751 w 7905751"/>
                <a:gd name="connsiteY4" fmla="*/ 382857 h 425397"/>
                <a:gd name="connsiteX5" fmla="*/ 7863211 w 7905751"/>
                <a:gd name="connsiteY5" fmla="*/ 425397 h 425397"/>
                <a:gd name="connsiteX6" fmla="*/ 42540 w 7905751"/>
                <a:gd name="connsiteY6" fmla="*/ 425397 h 425397"/>
                <a:gd name="connsiteX7" fmla="*/ 0 w 7905751"/>
                <a:gd name="connsiteY7" fmla="*/ 382857 h 425397"/>
                <a:gd name="connsiteX8" fmla="*/ 0 w 7905751"/>
                <a:gd name="connsiteY8" fmla="*/ 42540 h 425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905751" h="425397">
                  <a:moveTo>
                    <a:pt x="0" y="42540"/>
                  </a:moveTo>
                  <a:cubicBezTo>
                    <a:pt x="0" y="19046"/>
                    <a:pt x="19046" y="0"/>
                    <a:pt x="42540" y="0"/>
                  </a:cubicBezTo>
                  <a:lnTo>
                    <a:pt x="7863211" y="0"/>
                  </a:lnTo>
                  <a:cubicBezTo>
                    <a:pt x="7886705" y="0"/>
                    <a:pt x="7905751" y="19046"/>
                    <a:pt x="7905751" y="42540"/>
                  </a:cubicBezTo>
                  <a:lnTo>
                    <a:pt x="7905751" y="382857"/>
                  </a:lnTo>
                  <a:cubicBezTo>
                    <a:pt x="7905751" y="406351"/>
                    <a:pt x="7886705" y="425397"/>
                    <a:pt x="7863211" y="425397"/>
                  </a:cubicBezTo>
                  <a:lnTo>
                    <a:pt x="42540" y="425397"/>
                  </a:lnTo>
                  <a:cubicBezTo>
                    <a:pt x="19046" y="425397"/>
                    <a:pt x="0" y="406351"/>
                    <a:pt x="0" y="382857"/>
                  </a:cubicBezTo>
                  <a:lnTo>
                    <a:pt x="0" y="42540"/>
                  </a:lnTo>
                  <a:close/>
                </a:path>
              </a:pathLst>
            </a:custGeom>
            <a:solidFill>
              <a:srgbClr val="5B9BD5">
                <a:tint val="40000"/>
                <a:hueOff val="0"/>
                <a:satOff val="0"/>
                <a:lumOff val="0"/>
                <a:alphaOff val="0"/>
              </a:srgbClr>
            </a:solidFill>
            <a:ln>
              <a:noFill/>
            </a:ln>
            <a:effectLst/>
          </p:spPr>
          <p:txBody>
            <a:bodyPr spcFirstLastPara="0" vert="horz" wrap="square" lIns="99568" tIns="99568" rIns="5633594" bIns="99568" numCol="1" spcCol="1270" anchor="ctr" anchorCtr="0">
              <a:noAutofit/>
            </a:bodyPr>
            <a:lstStyle>
              <a:lvl1pPr marL="0" indent="0">
                <a:defRPr sz="1100">
                  <a:solidFill>
                    <a:schemeClr val="dk1">
                      <a:hueOff val="0"/>
                      <a:satOff val="0"/>
                      <a:lumOff val="0"/>
                      <a:alphaOff val="0"/>
                    </a:schemeClr>
                  </a:solidFill>
                  <a:latin typeface="+mn-lt"/>
                  <a:ea typeface="+mn-ea"/>
                  <a:cs typeface="+mn-cs"/>
                </a:defRPr>
              </a:lvl1pPr>
              <a:lvl2pPr marL="457200" indent="0">
                <a:defRPr sz="1100">
                  <a:solidFill>
                    <a:schemeClr val="dk1">
                      <a:hueOff val="0"/>
                      <a:satOff val="0"/>
                      <a:lumOff val="0"/>
                      <a:alphaOff val="0"/>
                    </a:schemeClr>
                  </a:solidFill>
                  <a:latin typeface="+mn-lt"/>
                  <a:ea typeface="+mn-ea"/>
                  <a:cs typeface="+mn-cs"/>
                </a:defRPr>
              </a:lvl2pPr>
              <a:lvl3pPr marL="914400" indent="0">
                <a:defRPr sz="1100">
                  <a:solidFill>
                    <a:schemeClr val="dk1">
                      <a:hueOff val="0"/>
                      <a:satOff val="0"/>
                      <a:lumOff val="0"/>
                      <a:alphaOff val="0"/>
                    </a:schemeClr>
                  </a:solidFill>
                  <a:latin typeface="+mn-lt"/>
                  <a:ea typeface="+mn-ea"/>
                  <a:cs typeface="+mn-cs"/>
                </a:defRPr>
              </a:lvl3pPr>
              <a:lvl4pPr marL="1371600" indent="0">
                <a:defRPr sz="1100">
                  <a:solidFill>
                    <a:schemeClr val="dk1">
                      <a:hueOff val="0"/>
                      <a:satOff val="0"/>
                      <a:lumOff val="0"/>
                      <a:alphaOff val="0"/>
                    </a:schemeClr>
                  </a:solidFill>
                  <a:latin typeface="+mn-lt"/>
                  <a:ea typeface="+mn-ea"/>
                  <a:cs typeface="+mn-cs"/>
                </a:defRPr>
              </a:lvl4pPr>
              <a:lvl5pPr marL="1828800" indent="0">
                <a:defRPr sz="1100">
                  <a:solidFill>
                    <a:schemeClr val="dk1">
                      <a:hueOff val="0"/>
                      <a:satOff val="0"/>
                      <a:lumOff val="0"/>
                      <a:alphaOff val="0"/>
                    </a:schemeClr>
                  </a:solidFill>
                  <a:latin typeface="+mn-lt"/>
                  <a:ea typeface="+mn-ea"/>
                  <a:cs typeface="+mn-cs"/>
                </a:defRPr>
              </a:lvl5pPr>
              <a:lvl6pPr marL="2286000" indent="0">
                <a:defRPr sz="1100">
                  <a:solidFill>
                    <a:schemeClr val="dk1">
                      <a:hueOff val="0"/>
                      <a:satOff val="0"/>
                      <a:lumOff val="0"/>
                      <a:alphaOff val="0"/>
                    </a:schemeClr>
                  </a:solidFill>
                  <a:latin typeface="+mn-lt"/>
                  <a:ea typeface="+mn-ea"/>
                  <a:cs typeface="+mn-cs"/>
                </a:defRPr>
              </a:lvl6pPr>
              <a:lvl7pPr marL="2743200" indent="0">
                <a:defRPr sz="1100">
                  <a:solidFill>
                    <a:schemeClr val="dk1">
                      <a:hueOff val="0"/>
                      <a:satOff val="0"/>
                      <a:lumOff val="0"/>
                      <a:alphaOff val="0"/>
                    </a:schemeClr>
                  </a:solidFill>
                  <a:latin typeface="+mn-lt"/>
                  <a:ea typeface="+mn-ea"/>
                  <a:cs typeface="+mn-cs"/>
                </a:defRPr>
              </a:lvl7pPr>
              <a:lvl8pPr marL="3200400" indent="0">
                <a:defRPr sz="1100">
                  <a:solidFill>
                    <a:schemeClr val="dk1">
                      <a:hueOff val="0"/>
                      <a:satOff val="0"/>
                      <a:lumOff val="0"/>
                      <a:alphaOff val="0"/>
                    </a:schemeClr>
                  </a:solidFill>
                  <a:latin typeface="+mn-lt"/>
                  <a:ea typeface="+mn-ea"/>
                  <a:cs typeface="+mn-cs"/>
                </a:defRPr>
              </a:lvl8pPr>
              <a:lvl9pPr marL="3657600" indent="0">
                <a:defRPr sz="1100">
                  <a:solidFill>
                    <a:schemeClr val="dk1">
                      <a:hueOff val="0"/>
                      <a:satOff val="0"/>
                      <a:lumOff val="0"/>
                      <a:alphaOff val="0"/>
                    </a:schemeClr>
                  </a:solidFill>
                  <a:latin typeface="+mn-lt"/>
                  <a:ea typeface="+mn-ea"/>
                  <a:cs typeface="+mn-cs"/>
                </a:defRPr>
              </a:lvl9pPr>
            </a:lstStyle>
            <a:p>
              <a:pPr marL="0" marR="0" lvl="0" indent="0" algn="ctr" defTabSz="622300" eaLnBrk="1" fontAlgn="auto" latinLnBrk="0" hangingPunct="1">
                <a:lnSpc>
                  <a:spcPct val="90000"/>
                </a:lnSpc>
                <a:spcBef>
                  <a:spcPct val="0"/>
                </a:spcBef>
                <a:spcAft>
                  <a:spcPct val="35000"/>
                </a:spcAft>
                <a:buClrTx/>
                <a:buSzTx/>
                <a:buFontTx/>
                <a:buNone/>
                <a:tabLst/>
                <a:defRPr/>
              </a:pPr>
              <a:r>
                <a:rPr kumimoji="1" lang="ja-JP" altLang="en-US" sz="1400" b="0" i="0" u="none" strike="noStrike" kern="1200" cap="none" spc="0" normalizeH="0" baseline="0" noProof="0">
                  <a:ln>
                    <a:noFill/>
                  </a:ln>
                  <a:solidFill>
                    <a:sysClr val="windowText" lastClr="000000">
                      <a:hueOff val="0"/>
                      <a:satOff val="0"/>
                      <a:lumOff val="0"/>
                      <a:alphaOff val="0"/>
                    </a:sysClr>
                  </a:solidFill>
                  <a:effectLst/>
                  <a:uLnTx/>
                  <a:uFillTx/>
                  <a:latin typeface="Calibri" panose="020F0502020204030204"/>
                  <a:ea typeface="ＭＳ Ｐゴシック" panose="020B0600070205080204" pitchFamily="50" charset="-128"/>
                  <a:cs typeface="+mn-cs"/>
                </a:rPr>
                <a:t>今の盤面</a:t>
              </a:r>
            </a:p>
          </p:txBody>
        </p:sp>
        <p:sp>
          <p:nvSpPr>
            <p:cNvPr id="43" name="フリーフォーム 42"/>
            <p:cNvSpPr/>
            <p:nvPr/>
          </p:nvSpPr>
          <p:spPr>
            <a:xfrm>
              <a:off x="4793807" y="35450"/>
              <a:ext cx="531746" cy="354497"/>
            </a:xfrm>
            <a:custGeom>
              <a:avLst/>
              <a:gdLst>
                <a:gd name="connsiteX0" fmla="*/ 0 w 531746"/>
                <a:gd name="connsiteY0" fmla="*/ 35450 h 354497"/>
                <a:gd name="connsiteX1" fmla="*/ 35450 w 531746"/>
                <a:gd name="connsiteY1" fmla="*/ 0 h 354497"/>
                <a:gd name="connsiteX2" fmla="*/ 496296 w 531746"/>
                <a:gd name="connsiteY2" fmla="*/ 0 h 354497"/>
                <a:gd name="connsiteX3" fmla="*/ 531746 w 531746"/>
                <a:gd name="connsiteY3" fmla="*/ 35450 h 354497"/>
                <a:gd name="connsiteX4" fmla="*/ 531746 w 531746"/>
                <a:gd name="connsiteY4" fmla="*/ 319047 h 354497"/>
                <a:gd name="connsiteX5" fmla="*/ 496296 w 531746"/>
                <a:gd name="connsiteY5" fmla="*/ 354497 h 354497"/>
                <a:gd name="connsiteX6" fmla="*/ 35450 w 531746"/>
                <a:gd name="connsiteY6" fmla="*/ 354497 h 354497"/>
                <a:gd name="connsiteX7" fmla="*/ 0 w 531746"/>
                <a:gd name="connsiteY7" fmla="*/ 319047 h 354497"/>
                <a:gd name="connsiteX8" fmla="*/ 0 w 531746"/>
                <a:gd name="connsiteY8" fmla="*/ 35450 h 3544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31746" h="354497">
                  <a:moveTo>
                    <a:pt x="0" y="35450"/>
                  </a:moveTo>
                  <a:cubicBezTo>
                    <a:pt x="0" y="15872"/>
                    <a:pt x="15872" y="0"/>
                    <a:pt x="35450" y="0"/>
                  </a:cubicBezTo>
                  <a:lnTo>
                    <a:pt x="496296" y="0"/>
                  </a:lnTo>
                  <a:cubicBezTo>
                    <a:pt x="515874" y="0"/>
                    <a:pt x="531746" y="15872"/>
                    <a:pt x="531746" y="35450"/>
                  </a:cubicBezTo>
                  <a:lnTo>
                    <a:pt x="531746" y="319047"/>
                  </a:lnTo>
                  <a:cubicBezTo>
                    <a:pt x="531746" y="338625"/>
                    <a:pt x="515874" y="354497"/>
                    <a:pt x="496296" y="354497"/>
                  </a:cubicBezTo>
                  <a:lnTo>
                    <a:pt x="35450" y="354497"/>
                  </a:lnTo>
                  <a:cubicBezTo>
                    <a:pt x="15872" y="354497"/>
                    <a:pt x="0" y="338625"/>
                    <a:pt x="0" y="319047"/>
                  </a:cubicBezTo>
                  <a:lnTo>
                    <a:pt x="0" y="35450"/>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37053" tIns="37053" rIns="37053" bIns="37053" numCol="1" spcCol="1270" anchor="ctr" anchorCtr="0">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ctr" defTabSz="311150" eaLnBrk="1" fontAlgn="auto" latinLnBrk="0" hangingPunct="1">
                <a:lnSpc>
                  <a:spcPct val="90000"/>
                </a:lnSpc>
                <a:spcBef>
                  <a:spcPct val="0"/>
                </a:spcBef>
                <a:spcAft>
                  <a:spcPct val="35000"/>
                </a:spcAft>
                <a:buClrTx/>
                <a:buSzTx/>
                <a:buFontTx/>
                <a:buNone/>
                <a:tabLst/>
                <a:defRPr/>
              </a:pPr>
              <a:r>
                <a:rPr kumimoji="1" lang="ja-JP" altLang="en-US" sz="700" b="0" i="0" u="none" strike="noStrike" kern="1200" cap="none" spc="0" normalizeH="0" baseline="0" noProof="0">
                  <a:ln>
                    <a:noFill/>
                  </a:ln>
                  <a:solidFill>
                    <a:sysClr val="window" lastClr="FFFFFF"/>
                  </a:solidFill>
                  <a:effectLst/>
                  <a:uLnTx/>
                  <a:uFillTx/>
                  <a:latin typeface="Calibri" panose="020F0502020204030204"/>
                  <a:ea typeface="ＭＳ Ｐゴシック" panose="020B0600070205080204" pitchFamily="50" charset="-128"/>
                  <a:cs typeface="+mn-cs"/>
                </a:rPr>
                <a:t>　</a:t>
              </a:r>
              <a:endParaRPr kumimoji="1" lang="en-US" altLang="ja-JP" sz="700" b="0" i="0" u="none" strike="noStrike" kern="1200" cap="none" spc="0" normalizeH="0" baseline="0" noProof="0">
                <a:ln>
                  <a:noFill/>
                </a:ln>
                <a:solidFill>
                  <a:sysClr val="window" lastClr="FFFFFF"/>
                </a:solidFill>
                <a:effectLst/>
                <a:uLnTx/>
                <a:uFillTx/>
                <a:latin typeface="Calibri" panose="020F0502020204030204"/>
                <a:ea typeface="ＭＳ Ｐゴシック" panose="020B0600070205080204" pitchFamily="50" charset="-128"/>
                <a:cs typeface="+mn-cs"/>
              </a:endParaRPr>
            </a:p>
            <a:p>
              <a:pPr marL="0" marR="0" lvl="0" indent="0" algn="ctr" defTabSz="311150" eaLnBrk="1" fontAlgn="auto" latinLnBrk="0" hangingPunct="1">
                <a:lnSpc>
                  <a:spcPct val="90000"/>
                </a:lnSpc>
                <a:spcBef>
                  <a:spcPct val="0"/>
                </a:spcBef>
                <a:spcAft>
                  <a:spcPct val="35000"/>
                </a:spcAft>
                <a:buClrTx/>
                <a:buSzTx/>
                <a:buFontTx/>
                <a:buNone/>
                <a:tabLst/>
                <a:defRPr/>
              </a:pPr>
              <a:endParaRPr kumimoji="1" lang="ja-JP" altLang="en-US" sz="700" b="0" i="0" u="none" strike="noStrike" kern="1200" cap="none" spc="0" normalizeH="0" baseline="0" noProof="0">
                <a:ln>
                  <a:noFill/>
                </a:ln>
                <a:solidFill>
                  <a:sysClr val="window" lastClr="FFFFFF"/>
                </a:solidFill>
                <a:effectLst/>
                <a:uLnTx/>
                <a:uFillTx/>
                <a:latin typeface="Calibri" panose="020F0502020204030204"/>
                <a:ea typeface="ＭＳ Ｐゴシック" panose="020B0600070205080204" pitchFamily="50" charset="-128"/>
                <a:cs typeface="+mn-cs"/>
              </a:endParaRPr>
            </a:p>
          </p:txBody>
        </p:sp>
        <p:sp>
          <p:nvSpPr>
            <p:cNvPr id="44" name="フリーフォーム 43"/>
            <p:cNvSpPr/>
            <p:nvPr/>
          </p:nvSpPr>
          <p:spPr>
            <a:xfrm>
              <a:off x="3677139" y="389948"/>
              <a:ext cx="1382541" cy="141799"/>
            </a:xfrm>
            <a:custGeom>
              <a:avLst/>
              <a:gdLst/>
              <a:ahLst/>
              <a:cxnLst/>
              <a:rect l="0" t="0" r="0" b="0"/>
              <a:pathLst>
                <a:path>
                  <a:moveTo>
                    <a:pt x="1382541" y="0"/>
                  </a:moveTo>
                  <a:lnTo>
                    <a:pt x="1382541" y="70899"/>
                  </a:lnTo>
                  <a:lnTo>
                    <a:pt x="0" y="70899"/>
                  </a:lnTo>
                  <a:lnTo>
                    <a:pt x="0" y="141799"/>
                  </a:lnTo>
                </a:path>
              </a:pathLst>
            </a:custGeom>
            <a:noFill/>
            <a:ln w="12700" cap="flat" cmpd="sng" algn="ctr">
              <a:solidFill>
                <a:srgbClr val="5B9BD5">
                  <a:shade val="60000"/>
                  <a:hueOff val="0"/>
                  <a:satOff val="0"/>
                  <a:lumOff val="0"/>
                  <a:alphaOff val="0"/>
                </a:srgbClr>
              </a:solidFill>
              <a:prstDash val="solid"/>
              <a:miter lim="800000"/>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ysClr val="windowText" lastClr="000000">
                    <a:hueOff val="0"/>
                    <a:satOff val="0"/>
                    <a:lumOff val="0"/>
                    <a:alphaOff val="0"/>
                  </a:sysClr>
                </a:solidFill>
                <a:effectLst/>
                <a:uLnTx/>
                <a:uFillTx/>
                <a:latin typeface="Calibri" panose="020F0502020204030204"/>
                <a:ea typeface="ＭＳ Ｐゴシック" panose="020B0600070205080204" pitchFamily="50" charset="-128"/>
                <a:cs typeface="+mn-cs"/>
              </a:endParaRPr>
            </a:p>
          </p:txBody>
        </p:sp>
        <p:sp>
          <p:nvSpPr>
            <p:cNvPr id="45" name="フリーフォーム 44"/>
            <p:cNvSpPr/>
            <p:nvPr/>
          </p:nvSpPr>
          <p:spPr>
            <a:xfrm>
              <a:off x="3491028" y="502976"/>
              <a:ext cx="531746" cy="354497"/>
            </a:xfrm>
            <a:custGeom>
              <a:avLst/>
              <a:gdLst>
                <a:gd name="connsiteX0" fmla="*/ 0 w 531746"/>
                <a:gd name="connsiteY0" fmla="*/ 35450 h 354497"/>
                <a:gd name="connsiteX1" fmla="*/ 35450 w 531746"/>
                <a:gd name="connsiteY1" fmla="*/ 0 h 354497"/>
                <a:gd name="connsiteX2" fmla="*/ 496296 w 531746"/>
                <a:gd name="connsiteY2" fmla="*/ 0 h 354497"/>
                <a:gd name="connsiteX3" fmla="*/ 531746 w 531746"/>
                <a:gd name="connsiteY3" fmla="*/ 35450 h 354497"/>
                <a:gd name="connsiteX4" fmla="*/ 531746 w 531746"/>
                <a:gd name="connsiteY4" fmla="*/ 319047 h 354497"/>
                <a:gd name="connsiteX5" fmla="*/ 496296 w 531746"/>
                <a:gd name="connsiteY5" fmla="*/ 354497 h 354497"/>
                <a:gd name="connsiteX6" fmla="*/ 35450 w 531746"/>
                <a:gd name="connsiteY6" fmla="*/ 354497 h 354497"/>
                <a:gd name="connsiteX7" fmla="*/ 0 w 531746"/>
                <a:gd name="connsiteY7" fmla="*/ 319047 h 354497"/>
                <a:gd name="connsiteX8" fmla="*/ 0 w 531746"/>
                <a:gd name="connsiteY8" fmla="*/ 35450 h 3544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31746" h="354497">
                  <a:moveTo>
                    <a:pt x="0" y="35450"/>
                  </a:moveTo>
                  <a:cubicBezTo>
                    <a:pt x="0" y="15872"/>
                    <a:pt x="15872" y="0"/>
                    <a:pt x="35450" y="0"/>
                  </a:cubicBezTo>
                  <a:lnTo>
                    <a:pt x="496296" y="0"/>
                  </a:lnTo>
                  <a:cubicBezTo>
                    <a:pt x="515874" y="0"/>
                    <a:pt x="531746" y="15872"/>
                    <a:pt x="531746" y="35450"/>
                  </a:cubicBezTo>
                  <a:lnTo>
                    <a:pt x="531746" y="319047"/>
                  </a:lnTo>
                  <a:cubicBezTo>
                    <a:pt x="531746" y="338625"/>
                    <a:pt x="515874" y="354497"/>
                    <a:pt x="496296" y="354497"/>
                  </a:cubicBezTo>
                  <a:lnTo>
                    <a:pt x="35450" y="354497"/>
                  </a:lnTo>
                  <a:cubicBezTo>
                    <a:pt x="15872" y="354497"/>
                    <a:pt x="0" y="338625"/>
                    <a:pt x="0" y="319047"/>
                  </a:cubicBezTo>
                  <a:lnTo>
                    <a:pt x="0" y="35450"/>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37053" tIns="37053" rIns="37053" bIns="37053" numCol="1" spcCol="1270" anchor="ctr" anchorCtr="0">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ctr" defTabSz="311150" eaLnBrk="1" fontAlgn="auto" latinLnBrk="0" hangingPunct="1">
                <a:lnSpc>
                  <a:spcPct val="90000"/>
                </a:lnSpc>
                <a:spcBef>
                  <a:spcPct val="0"/>
                </a:spcBef>
                <a:spcAft>
                  <a:spcPct val="35000"/>
                </a:spcAft>
                <a:buClrTx/>
                <a:buSzTx/>
                <a:buFontTx/>
                <a:buNone/>
                <a:tabLst/>
                <a:defRPr/>
              </a:pPr>
              <a:r>
                <a:rPr lang="ja-JP" altLang="en-US" sz="2400" dirty="0">
                  <a:solidFill>
                    <a:sysClr val="window" lastClr="FFFFFF"/>
                  </a:solidFill>
                  <a:latin typeface="Calibri" panose="020F0502020204030204"/>
                  <a:ea typeface="ＭＳ Ｐゴシック" panose="020B0600070205080204" pitchFamily="50" charset="-128"/>
                </a:rPr>
                <a:t>３</a:t>
              </a:r>
              <a:endParaRPr kumimoji="1" lang="ja-JP" altLang="en-US" sz="2400" b="0" i="0" u="none" strike="noStrike" kern="1200" cap="none" spc="0" normalizeH="0" baseline="0" noProof="0" dirty="0">
                <a:ln>
                  <a:noFill/>
                </a:ln>
                <a:solidFill>
                  <a:sysClr val="window" lastClr="FFFFFF"/>
                </a:solidFill>
                <a:effectLst/>
                <a:uLnTx/>
                <a:uFillTx/>
                <a:latin typeface="Calibri" panose="020F0502020204030204"/>
                <a:ea typeface="ＭＳ Ｐゴシック" panose="020B0600070205080204" pitchFamily="50" charset="-128"/>
              </a:endParaRPr>
            </a:p>
          </p:txBody>
        </p:sp>
        <p:sp>
          <p:nvSpPr>
            <p:cNvPr id="46" name="フリーフォーム 45"/>
            <p:cNvSpPr/>
            <p:nvPr/>
          </p:nvSpPr>
          <p:spPr>
            <a:xfrm>
              <a:off x="2985868" y="886244"/>
              <a:ext cx="691270" cy="141799"/>
            </a:xfrm>
            <a:custGeom>
              <a:avLst/>
              <a:gdLst/>
              <a:ahLst/>
              <a:cxnLst/>
              <a:rect l="0" t="0" r="0" b="0"/>
              <a:pathLst>
                <a:path>
                  <a:moveTo>
                    <a:pt x="691270" y="0"/>
                  </a:moveTo>
                  <a:lnTo>
                    <a:pt x="691270" y="70899"/>
                  </a:lnTo>
                  <a:lnTo>
                    <a:pt x="0" y="70899"/>
                  </a:lnTo>
                  <a:lnTo>
                    <a:pt x="0" y="141799"/>
                  </a:lnTo>
                </a:path>
              </a:pathLst>
            </a:custGeom>
            <a:noFill/>
            <a:ln w="12700" cap="flat" cmpd="sng" algn="ctr">
              <a:solidFill>
                <a:srgbClr val="5B9BD5">
                  <a:shade val="80000"/>
                  <a:hueOff val="0"/>
                  <a:satOff val="0"/>
                  <a:lumOff val="0"/>
                  <a:alphaOff val="0"/>
                </a:srgbClr>
              </a:solidFill>
              <a:prstDash val="solid"/>
              <a:miter lim="800000"/>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ysClr val="windowText" lastClr="000000">
                    <a:hueOff val="0"/>
                    <a:satOff val="0"/>
                    <a:lumOff val="0"/>
                    <a:alphaOff val="0"/>
                  </a:sysClr>
                </a:solidFill>
                <a:effectLst/>
                <a:uLnTx/>
                <a:uFillTx/>
                <a:latin typeface="Calibri" panose="020F0502020204030204"/>
                <a:ea typeface="ＭＳ Ｐゴシック" panose="020B0600070205080204" pitchFamily="50" charset="-128"/>
                <a:cs typeface="+mn-cs"/>
              </a:endParaRPr>
            </a:p>
          </p:txBody>
        </p:sp>
        <p:sp>
          <p:nvSpPr>
            <p:cNvPr id="47" name="フリーフォーム 46"/>
            <p:cNvSpPr/>
            <p:nvPr/>
          </p:nvSpPr>
          <p:spPr>
            <a:xfrm>
              <a:off x="2719995" y="1028044"/>
              <a:ext cx="531746" cy="354497"/>
            </a:xfrm>
            <a:custGeom>
              <a:avLst/>
              <a:gdLst>
                <a:gd name="connsiteX0" fmla="*/ 0 w 531746"/>
                <a:gd name="connsiteY0" fmla="*/ 35450 h 354497"/>
                <a:gd name="connsiteX1" fmla="*/ 35450 w 531746"/>
                <a:gd name="connsiteY1" fmla="*/ 0 h 354497"/>
                <a:gd name="connsiteX2" fmla="*/ 496296 w 531746"/>
                <a:gd name="connsiteY2" fmla="*/ 0 h 354497"/>
                <a:gd name="connsiteX3" fmla="*/ 531746 w 531746"/>
                <a:gd name="connsiteY3" fmla="*/ 35450 h 354497"/>
                <a:gd name="connsiteX4" fmla="*/ 531746 w 531746"/>
                <a:gd name="connsiteY4" fmla="*/ 319047 h 354497"/>
                <a:gd name="connsiteX5" fmla="*/ 496296 w 531746"/>
                <a:gd name="connsiteY5" fmla="*/ 354497 h 354497"/>
                <a:gd name="connsiteX6" fmla="*/ 35450 w 531746"/>
                <a:gd name="connsiteY6" fmla="*/ 354497 h 354497"/>
                <a:gd name="connsiteX7" fmla="*/ 0 w 531746"/>
                <a:gd name="connsiteY7" fmla="*/ 319047 h 354497"/>
                <a:gd name="connsiteX8" fmla="*/ 0 w 531746"/>
                <a:gd name="connsiteY8" fmla="*/ 35450 h 3544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31746" h="354497">
                  <a:moveTo>
                    <a:pt x="0" y="35450"/>
                  </a:moveTo>
                  <a:cubicBezTo>
                    <a:pt x="0" y="15872"/>
                    <a:pt x="15872" y="0"/>
                    <a:pt x="35450" y="0"/>
                  </a:cubicBezTo>
                  <a:lnTo>
                    <a:pt x="496296" y="0"/>
                  </a:lnTo>
                  <a:cubicBezTo>
                    <a:pt x="515874" y="0"/>
                    <a:pt x="531746" y="15872"/>
                    <a:pt x="531746" y="35450"/>
                  </a:cubicBezTo>
                  <a:lnTo>
                    <a:pt x="531746" y="319047"/>
                  </a:lnTo>
                  <a:cubicBezTo>
                    <a:pt x="531746" y="338625"/>
                    <a:pt x="515874" y="354497"/>
                    <a:pt x="496296" y="354497"/>
                  </a:cubicBezTo>
                  <a:lnTo>
                    <a:pt x="35450" y="354497"/>
                  </a:lnTo>
                  <a:cubicBezTo>
                    <a:pt x="15872" y="354497"/>
                    <a:pt x="0" y="338625"/>
                    <a:pt x="0" y="319047"/>
                  </a:cubicBezTo>
                  <a:lnTo>
                    <a:pt x="0" y="35450"/>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37053" tIns="37053" rIns="37053" bIns="37053" numCol="1" spcCol="1270" anchor="ctr" anchorCtr="0">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ctr" defTabSz="311150" eaLnBrk="1" fontAlgn="auto" latinLnBrk="0" hangingPunct="1">
                <a:lnSpc>
                  <a:spcPct val="90000"/>
                </a:lnSpc>
                <a:spcBef>
                  <a:spcPct val="0"/>
                </a:spcBef>
                <a:spcAft>
                  <a:spcPct val="35000"/>
                </a:spcAft>
                <a:buClrTx/>
                <a:buSzTx/>
                <a:buFontTx/>
                <a:buNone/>
                <a:tabLst/>
                <a:defRPr/>
              </a:pPr>
              <a:r>
                <a:rPr lang="ja-JP" altLang="en-US" sz="2400" dirty="0">
                  <a:solidFill>
                    <a:sysClr val="window" lastClr="FFFFFF"/>
                  </a:solidFill>
                  <a:latin typeface="Calibri" panose="020F0502020204030204"/>
                  <a:ea typeface="ＭＳ Ｐゴシック" panose="020B0600070205080204" pitchFamily="50" charset="-128"/>
                </a:rPr>
                <a:t>３</a:t>
              </a:r>
              <a:endParaRPr kumimoji="1" lang="ja-JP" altLang="en-US" sz="2400" b="0" i="0" u="none" strike="noStrike" kern="1200" cap="none" spc="0" normalizeH="0" baseline="0" noProof="0" dirty="0">
                <a:ln>
                  <a:noFill/>
                </a:ln>
                <a:solidFill>
                  <a:sysClr val="window" lastClr="FFFFFF"/>
                </a:solidFill>
                <a:effectLst/>
                <a:uLnTx/>
                <a:uFillTx/>
                <a:latin typeface="Calibri" panose="020F0502020204030204"/>
                <a:ea typeface="ＭＳ Ｐゴシック" panose="020B0600070205080204" pitchFamily="50" charset="-128"/>
              </a:endParaRPr>
            </a:p>
          </p:txBody>
        </p:sp>
        <p:sp>
          <p:nvSpPr>
            <p:cNvPr id="48" name="フリーフォーム 47"/>
            <p:cNvSpPr/>
            <p:nvPr/>
          </p:nvSpPr>
          <p:spPr>
            <a:xfrm>
              <a:off x="2640233" y="1382541"/>
              <a:ext cx="345635" cy="141799"/>
            </a:xfrm>
            <a:custGeom>
              <a:avLst/>
              <a:gdLst/>
              <a:ahLst/>
              <a:cxnLst/>
              <a:rect l="0" t="0" r="0" b="0"/>
              <a:pathLst>
                <a:path>
                  <a:moveTo>
                    <a:pt x="345635" y="0"/>
                  </a:moveTo>
                  <a:lnTo>
                    <a:pt x="345635" y="70899"/>
                  </a:lnTo>
                  <a:lnTo>
                    <a:pt x="0" y="70899"/>
                  </a:lnTo>
                  <a:lnTo>
                    <a:pt x="0" y="141799"/>
                  </a:lnTo>
                </a:path>
              </a:pathLst>
            </a:custGeom>
            <a:noFill/>
            <a:ln w="12700" cap="flat" cmpd="sng" algn="ctr">
              <a:solidFill>
                <a:srgbClr val="5B9BD5">
                  <a:shade val="80000"/>
                  <a:hueOff val="0"/>
                  <a:satOff val="0"/>
                  <a:lumOff val="0"/>
                  <a:alphaOff val="0"/>
                </a:srgbClr>
              </a:solidFill>
              <a:prstDash val="solid"/>
              <a:miter lim="800000"/>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ysClr val="windowText" lastClr="000000">
                    <a:hueOff val="0"/>
                    <a:satOff val="0"/>
                    <a:lumOff val="0"/>
                    <a:alphaOff val="0"/>
                  </a:sysClr>
                </a:solidFill>
                <a:effectLst/>
                <a:uLnTx/>
                <a:uFillTx/>
                <a:latin typeface="Calibri" panose="020F0502020204030204"/>
                <a:ea typeface="ＭＳ Ｐゴシック" panose="020B0600070205080204" pitchFamily="50" charset="-128"/>
                <a:cs typeface="+mn-cs"/>
              </a:endParaRPr>
            </a:p>
          </p:txBody>
        </p:sp>
        <p:sp>
          <p:nvSpPr>
            <p:cNvPr id="49" name="フリーフォーム 48"/>
            <p:cNvSpPr/>
            <p:nvPr/>
          </p:nvSpPr>
          <p:spPr>
            <a:xfrm>
              <a:off x="2374359" y="1524340"/>
              <a:ext cx="531746" cy="354497"/>
            </a:xfrm>
            <a:custGeom>
              <a:avLst/>
              <a:gdLst>
                <a:gd name="connsiteX0" fmla="*/ 0 w 531746"/>
                <a:gd name="connsiteY0" fmla="*/ 35450 h 354497"/>
                <a:gd name="connsiteX1" fmla="*/ 35450 w 531746"/>
                <a:gd name="connsiteY1" fmla="*/ 0 h 354497"/>
                <a:gd name="connsiteX2" fmla="*/ 496296 w 531746"/>
                <a:gd name="connsiteY2" fmla="*/ 0 h 354497"/>
                <a:gd name="connsiteX3" fmla="*/ 531746 w 531746"/>
                <a:gd name="connsiteY3" fmla="*/ 35450 h 354497"/>
                <a:gd name="connsiteX4" fmla="*/ 531746 w 531746"/>
                <a:gd name="connsiteY4" fmla="*/ 319047 h 354497"/>
                <a:gd name="connsiteX5" fmla="*/ 496296 w 531746"/>
                <a:gd name="connsiteY5" fmla="*/ 354497 h 354497"/>
                <a:gd name="connsiteX6" fmla="*/ 35450 w 531746"/>
                <a:gd name="connsiteY6" fmla="*/ 354497 h 354497"/>
                <a:gd name="connsiteX7" fmla="*/ 0 w 531746"/>
                <a:gd name="connsiteY7" fmla="*/ 319047 h 354497"/>
                <a:gd name="connsiteX8" fmla="*/ 0 w 531746"/>
                <a:gd name="connsiteY8" fmla="*/ 35450 h 3544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31746" h="354497">
                  <a:moveTo>
                    <a:pt x="0" y="35450"/>
                  </a:moveTo>
                  <a:cubicBezTo>
                    <a:pt x="0" y="15872"/>
                    <a:pt x="15872" y="0"/>
                    <a:pt x="35450" y="0"/>
                  </a:cubicBezTo>
                  <a:lnTo>
                    <a:pt x="496296" y="0"/>
                  </a:lnTo>
                  <a:cubicBezTo>
                    <a:pt x="515874" y="0"/>
                    <a:pt x="531746" y="15872"/>
                    <a:pt x="531746" y="35450"/>
                  </a:cubicBezTo>
                  <a:lnTo>
                    <a:pt x="531746" y="319047"/>
                  </a:lnTo>
                  <a:cubicBezTo>
                    <a:pt x="531746" y="338625"/>
                    <a:pt x="515874" y="354497"/>
                    <a:pt x="496296" y="354497"/>
                  </a:cubicBezTo>
                  <a:lnTo>
                    <a:pt x="35450" y="354497"/>
                  </a:lnTo>
                  <a:cubicBezTo>
                    <a:pt x="15872" y="354497"/>
                    <a:pt x="0" y="338625"/>
                    <a:pt x="0" y="319047"/>
                  </a:cubicBezTo>
                  <a:lnTo>
                    <a:pt x="0" y="35450"/>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37053" tIns="37053" rIns="37053" bIns="37053" numCol="1" spcCol="1270" anchor="ctr" anchorCtr="0">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ctr" defTabSz="311150" eaLnBrk="1" fontAlgn="auto" latinLnBrk="0" hangingPunct="1">
                <a:lnSpc>
                  <a:spcPct val="90000"/>
                </a:lnSpc>
                <a:spcBef>
                  <a:spcPct val="0"/>
                </a:spcBef>
                <a:spcAft>
                  <a:spcPct val="35000"/>
                </a:spcAft>
                <a:buClrTx/>
                <a:buSzTx/>
                <a:buFontTx/>
                <a:buNone/>
                <a:tabLst/>
                <a:defRPr/>
              </a:pPr>
              <a:r>
                <a:rPr lang="ja-JP" altLang="en-US" sz="2400" dirty="0">
                  <a:solidFill>
                    <a:sysClr val="window" lastClr="FFFFFF"/>
                  </a:solidFill>
                  <a:latin typeface="Calibri" panose="020F0502020204030204"/>
                  <a:ea typeface="ＭＳ Ｐゴシック" panose="020B0600070205080204" pitchFamily="50" charset="-128"/>
                </a:rPr>
                <a:t>３</a:t>
              </a:r>
              <a:endParaRPr kumimoji="1" lang="en-US" altLang="ja-JP" sz="2400" b="0" i="0" u="none" strike="noStrike" kern="1200" cap="none" spc="0" normalizeH="0" baseline="0" noProof="0" dirty="0">
                <a:ln>
                  <a:noFill/>
                </a:ln>
                <a:solidFill>
                  <a:sysClr val="window" lastClr="FFFFFF"/>
                </a:solidFill>
                <a:effectLst/>
                <a:uLnTx/>
                <a:uFillTx/>
                <a:latin typeface="Calibri" panose="020F0502020204030204"/>
                <a:ea typeface="ＭＳ Ｐゴシック" panose="020B0600070205080204" pitchFamily="50" charset="-128"/>
              </a:endParaRPr>
            </a:p>
          </p:txBody>
        </p:sp>
        <p:sp>
          <p:nvSpPr>
            <p:cNvPr id="50" name="フリーフォーム 49"/>
            <p:cNvSpPr/>
            <p:nvPr/>
          </p:nvSpPr>
          <p:spPr>
            <a:xfrm>
              <a:off x="2985868" y="1382541"/>
              <a:ext cx="345635" cy="141799"/>
            </a:xfrm>
            <a:custGeom>
              <a:avLst/>
              <a:gdLst/>
              <a:ahLst/>
              <a:cxnLst/>
              <a:rect l="0" t="0" r="0" b="0"/>
              <a:pathLst>
                <a:path>
                  <a:moveTo>
                    <a:pt x="0" y="0"/>
                  </a:moveTo>
                  <a:lnTo>
                    <a:pt x="0" y="70899"/>
                  </a:lnTo>
                  <a:lnTo>
                    <a:pt x="345635" y="70899"/>
                  </a:lnTo>
                  <a:lnTo>
                    <a:pt x="345635" y="141799"/>
                  </a:lnTo>
                </a:path>
              </a:pathLst>
            </a:custGeom>
            <a:noFill/>
            <a:ln w="12700" cap="flat" cmpd="sng" algn="ctr">
              <a:solidFill>
                <a:srgbClr val="5B9BD5">
                  <a:shade val="80000"/>
                  <a:hueOff val="0"/>
                  <a:satOff val="0"/>
                  <a:lumOff val="0"/>
                  <a:alphaOff val="0"/>
                </a:srgbClr>
              </a:solidFill>
              <a:prstDash val="solid"/>
              <a:miter lim="800000"/>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ysClr val="windowText" lastClr="000000">
                    <a:hueOff val="0"/>
                    <a:satOff val="0"/>
                    <a:lumOff val="0"/>
                    <a:alphaOff val="0"/>
                  </a:sysClr>
                </a:solidFill>
                <a:effectLst/>
                <a:uLnTx/>
                <a:uFillTx/>
                <a:latin typeface="Calibri" panose="020F0502020204030204"/>
                <a:ea typeface="ＭＳ Ｐゴシック" panose="020B0600070205080204" pitchFamily="50" charset="-128"/>
                <a:cs typeface="+mn-cs"/>
              </a:endParaRPr>
            </a:p>
          </p:txBody>
        </p:sp>
        <p:sp>
          <p:nvSpPr>
            <p:cNvPr id="51" name="フリーフォーム 50"/>
            <p:cNvSpPr/>
            <p:nvPr/>
          </p:nvSpPr>
          <p:spPr>
            <a:xfrm>
              <a:off x="3065630" y="1524340"/>
              <a:ext cx="531746" cy="354497"/>
            </a:xfrm>
            <a:custGeom>
              <a:avLst/>
              <a:gdLst>
                <a:gd name="connsiteX0" fmla="*/ 0 w 531746"/>
                <a:gd name="connsiteY0" fmla="*/ 35450 h 354497"/>
                <a:gd name="connsiteX1" fmla="*/ 35450 w 531746"/>
                <a:gd name="connsiteY1" fmla="*/ 0 h 354497"/>
                <a:gd name="connsiteX2" fmla="*/ 496296 w 531746"/>
                <a:gd name="connsiteY2" fmla="*/ 0 h 354497"/>
                <a:gd name="connsiteX3" fmla="*/ 531746 w 531746"/>
                <a:gd name="connsiteY3" fmla="*/ 35450 h 354497"/>
                <a:gd name="connsiteX4" fmla="*/ 531746 w 531746"/>
                <a:gd name="connsiteY4" fmla="*/ 319047 h 354497"/>
                <a:gd name="connsiteX5" fmla="*/ 496296 w 531746"/>
                <a:gd name="connsiteY5" fmla="*/ 354497 h 354497"/>
                <a:gd name="connsiteX6" fmla="*/ 35450 w 531746"/>
                <a:gd name="connsiteY6" fmla="*/ 354497 h 354497"/>
                <a:gd name="connsiteX7" fmla="*/ 0 w 531746"/>
                <a:gd name="connsiteY7" fmla="*/ 319047 h 354497"/>
                <a:gd name="connsiteX8" fmla="*/ 0 w 531746"/>
                <a:gd name="connsiteY8" fmla="*/ 35450 h 3544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31746" h="354497">
                  <a:moveTo>
                    <a:pt x="0" y="35450"/>
                  </a:moveTo>
                  <a:cubicBezTo>
                    <a:pt x="0" y="15872"/>
                    <a:pt x="15872" y="0"/>
                    <a:pt x="35450" y="0"/>
                  </a:cubicBezTo>
                  <a:lnTo>
                    <a:pt x="496296" y="0"/>
                  </a:lnTo>
                  <a:cubicBezTo>
                    <a:pt x="515874" y="0"/>
                    <a:pt x="531746" y="15872"/>
                    <a:pt x="531746" y="35450"/>
                  </a:cubicBezTo>
                  <a:lnTo>
                    <a:pt x="531746" y="319047"/>
                  </a:lnTo>
                  <a:cubicBezTo>
                    <a:pt x="531746" y="338625"/>
                    <a:pt x="515874" y="354497"/>
                    <a:pt x="496296" y="354497"/>
                  </a:cubicBezTo>
                  <a:lnTo>
                    <a:pt x="35450" y="354497"/>
                  </a:lnTo>
                  <a:cubicBezTo>
                    <a:pt x="15872" y="354497"/>
                    <a:pt x="0" y="338625"/>
                    <a:pt x="0" y="319047"/>
                  </a:cubicBezTo>
                  <a:lnTo>
                    <a:pt x="0" y="35450"/>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37053" tIns="37053" rIns="37053" bIns="37053" numCol="1" spcCol="1270" anchor="ctr" anchorCtr="0">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ctr" defTabSz="311150" eaLnBrk="1" fontAlgn="auto" latinLnBrk="0" hangingPunct="1">
                <a:lnSpc>
                  <a:spcPct val="90000"/>
                </a:lnSpc>
                <a:spcBef>
                  <a:spcPct val="0"/>
                </a:spcBef>
                <a:spcAft>
                  <a:spcPct val="35000"/>
                </a:spcAft>
                <a:buClrTx/>
                <a:buSzTx/>
                <a:buFontTx/>
                <a:buNone/>
                <a:tabLst/>
                <a:defRPr/>
              </a:pPr>
              <a:r>
                <a:rPr kumimoji="1" lang="en-US" altLang="ja-JP" sz="2400" b="0" i="0" u="none" strike="noStrike" kern="1200" cap="none" spc="0" normalizeH="0" baseline="0" noProof="0" dirty="0">
                  <a:ln>
                    <a:noFill/>
                  </a:ln>
                  <a:solidFill>
                    <a:sysClr val="window" lastClr="FFFFFF"/>
                  </a:solidFill>
                  <a:effectLst/>
                  <a:uLnTx/>
                  <a:uFillTx/>
                  <a:latin typeface="Calibri" panose="020F0502020204030204"/>
                  <a:ea typeface="ＭＳ Ｐゴシック" panose="020B0600070205080204" pitchFamily="50" charset="-128"/>
                  <a:cs typeface="+mn-cs"/>
                </a:rPr>
                <a:t>-</a:t>
              </a:r>
              <a:r>
                <a:rPr kumimoji="1" lang="ja-JP" altLang="en-US" sz="2400" b="0" i="0" u="none" strike="noStrike" kern="1200" cap="none" spc="0" normalizeH="0" baseline="0" noProof="0" dirty="0">
                  <a:ln>
                    <a:noFill/>
                  </a:ln>
                  <a:solidFill>
                    <a:sysClr val="window" lastClr="FFFFFF"/>
                  </a:solidFill>
                  <a:effectLst/>
                  <a:uLnTx/>
                  <a:uFillTx/>
                  <a:latin typeface="Calibri" panose="020F0502020204030204"/>
                  <a:ea typeface="ＭＳ Ｐゴシック" panose="020B0600070205080204" pitchFamily="50" charset="-128"/>
                  <a:cs typeface="+mn-cs"/>
                </a:rPr>
                <a:t>３</a:t>
              </a:r>
            </a:p>
          </p:txBody>
        </p:sp>
        <p:sp>
          <p:nvSpPr>
            <p:cNvPr id="52" name="フリーフォーム 51"/>
            <p:cNvSpPr/>
            <p:nvPr/>
          </p:nvSpPr>
          <p:spPr>
            <a:xfrm>
              <a:off x="3677139" y="886244"/>
              <a:ext cx="691270" cy="141799"/>
            </a:xfrm>
            <a:custGeom>
              <a:avLst/>
              <a:gdLst/>
              <a:ahLst/>
              <a:cxnLst/>
              <a:rect l="0" t="0" r="0" b="0"/>
              <a:pathLst>
                <a:path>
                  <a:moveTo>
                    <a:pt x="0" y="0"/>
                  </a:moveTo>
                  <a:lnTo>
                    <a:pt x="0" y="70899"/>
                  </a:lnTo>
                  <a:lnTo>
                    <a:pt x="691270" y="70899"/>
                  </a:lnTo>
                  <a:lnTo>
                    <a:pt x="691270" y="141799"/>
                  </a:lnTo>
                </a:path>
              </a:pathLst>
            </a:custGeom>
            <a:noFill/>
            <a:ln w="12700" cap="flat" cmpd="sng" algn="ctr">
              <a:solidFill>
                <a:srgbClr val="5B9BD5">
                  <a:shade val="80000"/>
                  <a:hueOff val="0"/>
                  <a:satOff val="0"/>
                  <a:lumOff val="0"/>
                  <a:alphaOff val="0"/>
                </a:srgbClr>
              </a:solidFill>
              <a:prstDash val="solid"/>
              <a:miter lim="800000"/>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ysClr val="windowText" lastClr="000000">
                    <a:hueOff val="0"/>
                    <a:satOff val="0"/>
                    <a:lumOff val="0"/>
                    <a:alphaOff val="0"/>
                  </a:sysClr>
                </a:solidFill>
                <a:effectLst/>
                <a:uLnTx/>
                <a:uFillTx/>
                <a:latin typeface="Calibri" panose="020F0502020204030204"/>
                <a:ea typeface="ＭＳ Ｐゴシック" panose="020B0600070205080204" pitchFamily="50" charset="-128"/>
                <a:cs typeface="+mn-cs"/>
              </a:endParaRPr>
            </a:p>
          </p:txBody>
        </p:sp>
        <p:sp>
          <p:nvSpPr>
            <p:cNvPr id="53" name="フリーフォーム 52"/>
            <p:cNvSpPr/>
            <p:nvPr/>
          </p:nvSpPr>
          <p:spPr>
            <a:xfrm>
              <a:off x="4122251" y="1018519"/>
              <a:ext cx="531746" cy="354497"/>
            </a:xfrm>
            <a:custGeom>
              <a:avLst/>
              <a:gdLst>
                <a:gd name="connsiteX0" fmla="*/ 0 w 531746"/>
                <a:gd name="connsiteY0" fmla="*/ 35450 h 354497"/>
                <a:gd name="connsiteX1" fmla="*/ 35450 w 531746"/>
                <a:gd name="connsiteY1" fmla="*/ 0 h 354497"/>
                <a:gd name="connsiteX2" fmla="*/ 496296 w 531746"/>
                <a:gd name="connsiteY2" fmla="*/ 0 h 354497"/>
                <a:gd name="connsiteX3" fmla="*/ 531746 w 531746"/>
                <a:gd name="connsiteY3" fmla="*/ 35450 h 354497"/>
                <a:gd name="connsiteX4" fmla="*/ 531746 w 531746"/>
                <a:gd name="connsiteY4" fmla="*/ 319047 h 354497"/>
                <a:gd name="connsiteX5" fmla="*/ 496296 w 531746"/>
                <a:gd name="connsiteY5" fmla="*/ 354497 h 354497"/>
                <a:gd name="connsiteX6" fmla="*/ 35450 w 531746"/>
                <a:gd name="connsiteY6" fmla="*/ 354497 h 354497"/>
                <a:gd name="connsiteX7" fmla="*/ 0 w 531746"/>
                <a:gd name="connsiteY7" fmla="*/ 319047 h 354497"/>
                <a:gd name="connsiteX8" fmla="*/ 0 w 531746"/>
                <a:gd name="connsiteY8" fmla="*/ 35450 h 3544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31746" h="354497">
                  <a:moveTo>
                    <a:pt x="0" y="35450"/>
                  </a:moveTo>
                  <a:cubicBezTo>
                    <a:pt x="0" y="15872"/>
                    <a:pt x="15872" y="0"/>
                    <a:pt x="35450" y="0"/>
                  </a:cubicBezTo>
                  <a:lnTo>
                    <a:pt x="496296" y="0"/>
                  </a:lnTo>
                  <a:cubicBezTo>
                    <a:pt x="515874" y="0"/>
                    <a:pt x="531746" y="15872"/>
                    <a:pt x="531746" y="35450"/>
                  </a:cubicBezTo>
                  <a:lnTo>
                    <a:pt x="531746" y="319047"/>
                  </a:lnTo>
                  <a:cubicBezTo>
                    <a:pt x="531746" y="338625"/>
                    <a:pt x="515874" y="354497"/>
                    <a:pt x="496296" y="354497"/>
                  </a:cubicBezTo>
                  <a:lnTo>
                    <a:pt x="35450" y="354497"/>
                  </a:lnTo>
                  <a:cubicBezTo>
                    <a:pt x="15872" y="354497"/>
                    <a:pt x="0" y="338625"/>
                    <a:pt x="0" y="319047"/>
                  </a:cubicBezTo>
                  <a:lnTo>
                    <a:pt x="0" y="35450"/>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37053" tIns="37053" rIns="37053" bIns="37053" numCol="1" spcCol="1270" anchor="ctr" anchorCtr="0">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ctr" defTabSz="311150" eaLnBrk="1" fontAlgn="auto" latinLnBrk="0" hangingPunct="1">
                <a:lnSpc>
                  <a:spcPct val="90000"/>
                </a:lnSpc>
                <a:spcBef>
                  <a:spcPct val="0"/>
                </a:spcBef>
                <a:spcAft>
                  <a:spcPct val="35000"/>
                </a:spcAft>
                <a:buClrTx/>
                <a:buSzTx/>
                <a:buFontTx/>
                <a:buNone/>
                <a:tabLst/>
                <a:defRPr/>
              </a:pPr>
              <a:r>
                <a:rPr kumimoji="1" lang="ja-JP" altLang="en-US" sz="2400" b="0" i="0" u="none" strike="noStrike" kern="1200" cap="none" spc="0" normalizeH="0" baseline="0" noProof="0" dirty="0">
                  <a:ln>
                    <a:noFill/>
                  </a:ln>
                  <a:solidFill>
                    <a:sysClr val="window" lastClr="FFFFFF"/>
                  </a:solidFill>
                  <a:effectLst/>
                  <a:uLnTx/>
                  <a:uFillTx/>
                  <a:latin typeface="Calibri" panose="020F0502020204030204"/>
                  <a:ea typeface="ＭＳ Ｐゴシック" panose="020B0600070205080204" pitchFamily="50" charset="-128"/>
                  <a:cs typeface="+mn-cs"/>
                </a:rPr>
                <a:t>５</a:t>
              </a:r>
            </a:p>
          </p:txBody>
        </p:sp>
        <p:sp>
          <p:nvSpPr>
            <p:cNvPr id="54" name="フリーフォーム 53"/>
            <p:cNvSpPr/>
            <p:nvPr/>
          </p:nvSpPr>
          <p:spPr>
            <a:xfrm>
              <a:off x="4022774" y="1382541"/>
              <a:ext cx="345635" cy="141799"/>
            </a:xfrm>
            <a:custGeom>
              <a:avLst/>
              <a:gdLst/>
              <a:ahLst/>
              <a:cxnLst/>
              <a:rect l="0" t="0" r="0" b="0"/>
              <a:pathLst>
                <a:path>
                  <a:moveTo>
                    <a:pt x="345635" y="0"/>
                  </a:moveTo>
                  <a:lnTo>
                    <a:pt x="345635" y="70899"/>
                  </a:lnTo>
                  <a:lnTo>
                    <a:pt x="0" y="70899"/>
                  </a:lnTo>
                  <a:lnTo>
                    <a:pt x="0" y="141799"/>
                  </a:lnTo>
                </a:path>
              </a:pathLst>
            </a:custGeom>
            <a:noFill/>
            <a:ln w="12700" cap="flat" cmpd="sng" algn="ctr">
              <a:solidFill>
                <a:srgbClr val="5B9BD5">
                  <a:shade val="80000"/>
                  <a:hueOff val="0"/>
                  <a:satOff val="0"/>
                  <a:lumOff val="0"/>
                  <a:alphaOff val="0"/>
                </a:srgbClr>
              </a:solidFill>
              <a:prstDash val="solid"/>
              <a:miter lim="800000"/>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ysClr val="windowText" lastClr="000000">
                    <a:hueOff val="0"/>
                    <a:satOff val="0"/>
                    <a:lumOff val="0"/>
                    <a:alphaOff val="0"/>
                  </a:sysClr>
                </a:solidFill>
                <a:effectLst/>
                <a:uLnTx/>
                <a:uFillTx/>
                <a:latin typeface="Calibri" panose="020F0502020204030204"/>
                <a:ea typeface="ＭＳ Ｐゴシック" panose="020B0600070205080204" pitchFamily="50" charset="-128"/>
                <a:cs typeface="+mn-cs"/>
              </a:endParaRPr>
            </a:p>
          </p:txBody>
        </p:sp>
        <p:sp>
          <p:nvSpPr>
            <p:cNvPr id="55" name="フリーフォーム 54"/>
            <p:cNvSpPr/>
            <p:nvPr/>
          </p:nvSpPr>
          <p:spPr>
            <a:xfrm>
              <a:off x="3756901" y="1524340"/>
              <a:ext cx="531746" cy="354497"/>
            </a:xfrm>
            <a:custGeom>
              <a:avLst/>
              <a:gdLst>
                <a:gd name="connsiteX0" fmla="*/ 0 w 531746"/>
                <a:gd name="connsiteY0" fmla="*/ 35450 h 354497"/>
                <a:gd name="connsiteX1" fmla="*/ 35450 w 531746"/>
                <a:gd name="connsiteY1" fmla="*/ 0 h 354497"/>
                <a:gd name="connsiteX2" fmla="*/ 496296 w 531746"/>
                <a:gd name="connsiteY2" fmla="*/ 0 h 354497"/>
                <a:gd name="connsiteX3" fmla="*/ 531746 w 531746"/>
                <a:gd name="connsiteY3" fmla="*/ 35450 h 354497"/>
                <a:gd name="connsiteX4" fmla="*/ 531746 w 531746"/>
                <a:gd name="connsiteY4" fmla="*/ 319047 h 354497"/>
                <a:gd name="connsiteX5" fmla="*/ 496296 w 531746"/>
                <a:gd name="connsiteY5" fmla="*/ 354497 h 354497"/>
                <a:gd name="connsiteX6" fmla="*/ 35450 w 531746"/>
                <a:gd name="connsiteY6" fmla="*/ 354497 h 354497"/>
                <a:gd name="connsiteX7" fmla="*/ 0 w 531746"/>
                <a:gd name="connsiteY7" fmla="*/ 319047 h 354497"/>
                <a:gd name="connsiteX8" fmla="*/ 0 w 531746"/>
                <a:gd name="connsiteY8" fmla="*/ 35450 h 3544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31746" h="354497">
                  <a:moveTo>
                    <a:pt x="0" y="35450"/>
                  </a:moveTo>
                  <a:cubicBezTo>
                    <a:pt x="0" y="15872"/>
                    <a:pt x="15872" y="0"/>
                    <a:pt x="35450" y="0"/>
                  </a:cubicBezTo>
                  <a:lnTo>
                    <a:pt x="496296" y="0"/>
                  </a:lnTo>
                  <a:cubicBezTo>
                    <a:pt x="515874" y="0"/>
                    <a:pt x="531746" y="15872"/>
                    <a:pt x="531746" y="35450"/>
                  </a:cubicBezTo>
                  <a:lnTo>
                    <a:pt x="531746" y="319047"/>
                  </a:lnTo>
                  <a:cubicBezTo>
                    <a:pt x="531746" y="338625"/>
                    <a:pt x="515874" y="354497"/>
                    <a:pt x="496296" y="354497"/>
                  </a:cubicBezTo>
                  <a:lnTo>
                    <a:pt x="35450" y="354497"/>
                  </a:lnTo>
                  <a:cubicBezTo>
                    <a:pt x="15872" y="354497"/>
                    <a:pt x="0" y="338625"/>
                    <a:pt x="0" y="319047"/>
                  </a:cubicBezTo>
                  <a:lnTo>
                    <a:pt x="0" y="35450"/>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37053" tIns="37053" rIns="37053" bIns="37053" numCol="1" spcCol="1270" anchor="ctr" anchorCtr="0">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ctr" defTabSz="311150" eaLnBrk="1" fontAlgn="auto" latinLnBrk="0" hangingPunct="1">
                <a:lnSpc>
                  <a:spcPct val="90000"/>
                </a:lnSpc>
                <a:spcBef>
                  <a:spcPct val="0"/>
                </a:spcBef>
                <a:spcAft>
                  <a:spcPct val="35000"/>
                </a:spcAft>
                <a:buClrTx/>
                <a:buSzTx/>
                <a:buFontTx/>
                <a:buNone/>
                <a:tabLst/>
                <a:defRPr/>
              </a:pPr>
              <a:r>
                <a:rPr kumimoji="1" lang="ja-JP" altLang="en-US" sz="2400" b="0" i="0" u="none" strike="noStrike" kern="1200" cap="none" spc="0" normalizeH="0" baseline="0" noProof="0" dirty="0">
                  <a:ln>
                    <a:noFill/>
                  </a:ln>
                  <a:solidFill>
                    <a:sysClr val="window" lastClr="FFFFFF"/>
                  </a:solidFill>
                  <a:effectLst/>
                  <a:uLnTx/>
                  <a:uFillTx/>
                  <a:latin typeface="Calibri" panose="020F0502020204030204"/>
                  <a:ea typeface="ＭＳ Ｐゴシック" panose="020B0600070205080204" pitchFamily="50" charset="-128"/>
                  <a:cs typeface="+mn-cs"/>
                </a:rPr>
                <a:t>５</a:t>
              </a:r>
            </a:p>
          </p:txBody>
        </p:sp>
        <p:sp>
          <p:nvSpPr>
            <p:cNvPr id="56" name="フリーフォーム 55"/>
            <p:cNvSpPr/>
            <p:nvPr/>
          </p:nvSpPr>
          <p:spPr>
            <a:xfrm>
              <a:off x="4368409" y="1382541"/>
              <a:ext cx="345635" cy="141799"/>
            </a:xfrm>
            <a:custGeom>
              <a:avLst/>
              <a:gdLst/>
              <a:ahLst/>
              <a:cxnLst/>
              <a:rect l="0" t="0" r="0" b="0"/>
              <a:pathLst>
                <a:path>
                  <a:moveTo>
                    <a:pt x="0" y="0"/>
                  </a:moveTo>
                  <a:lnTo>
                    <a:pt x="0" y="70899"/>
                  </a:lnTo>
                  <a:lnTo>
                    <a:pt x="345635" y="70899"/>
                  </a:lnTo>
                  <a:lnTo>
                    <a:pt x="345635" y="141799"/>
                  </a:lnTo>
                </a:path>
              </a:pathLst>
            </a:custGeom>
            <a:noFill/>
            <a:ln w="12700" cap="flat" cmpd="sng" algn="ctr">
              <a:solidFill>
                <a:srgbClr val="5B9BD5">
                  <a:shade val="80000"/>
                  <a:hueOff val="0"/>
                  <a:satOff val="0"/>
                  <a:lumOff val="0"/>
                  <a:alphaOff val="0"/>
                </a:srgbClr>
              </a:solidFill>
              <a:prstDash val="solid"/>
              <a:miter lim="800000"/>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ysClr val="windowText" lastClr="000000">
                    <a:hueOff val="0"/>
                    <a:satOff val="0"/>
                    <a:lumOff val="0"/>
                    <a:alphaOff val="0"/>
                  </a:sysClr>
                </a:solidFill>
                <a:effectLst/>
                <a:uLnTx/>
                <a:uFillTx/>
                <a:latin typeface="Calibri" panose="020F0502020204030204"/>
                <a:ea typeface="ＭＳ Ｐゴシック" panose="020B0600070205080204" pitchFamily="50" charset="-128"/>
                <a:cs typeface="+mn-cs"/>
              </a:endParaRPr>
            </a:p>
          </p:txBody>
        </p:sp>
        <p:sp>
          <p:nvSpPr>
            <p:cNvPr id="57" name="フリーフォーム 56"/>
            <p:cNvSpPr/>
            <p:nvPr/>
          </p:nvSpPr>
          <p:spPr>
            <a:xfrm>
              <a:off x="4448171" y="1524340"/>
              <a:ext cx="531746" cy="354497"/>
            </a:xfrm>
            <a:custGeom>
              <a:avLst/>
              <a:gdLst>
                <a:gd name="connsiteX0" fmla="*/ 0 w 531746"/>
                <a:gd name="connsiteY0" fmla="*/ 35450 h 354497"/>
                <a:gd name="connsiteX1" fmla="*/ 35450 w 531746"/>
                <a:gd name="connsiteY1" fmla="*/ 0 h 354497"/>
                <a:gd name="connsiteX2" fmla="*/ 496296 w 531746"/>
                <a:gd name="connsiteY2" fmla="*/ 0 h 354497"/>
                <a:gd name="connsiteX3" fmla="*/ 531746 w 531746"/>
                <a:gd name="connsiteY3" fmla="*/ 35450 h 354497"/>
                <a:gd name="connsiteX4" fmla="*/ 531746 w 531746"/>
                <a:gd name="connsiteY4" fmla="*/ 319047 h 354497"/>
                <a:gd name="connsiteX5" fmla="*/ 496296 w 531746"/>
                <a:gd name="connsiteY5" fmla="*/ 354497 h 354497"/>
                <a:gd name="connsiteX6" fmla="*/ 35450 w 531746"/>
                <a:gd name="connsiteY6" fmla="*/ 354497 h 354497"/>
                <a:gd name="connsiteX7" fmla="*/ 0 w 531746"/>
                <a:gd name="connsiteY7" fmla="*/ 319047 h 354497"/>
                <a:gd name="connsiteX8" fmla="*/ 0 w 531746"/>
                <a:gd name="connsiteY8" fmla="*/ 35450 h 3544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31746" h="354497">
                  <a:moveTo>
                    <a:pt x="0" y="35450"/>
                  </a:moveTo>
                  <a:cubicBezTo>
                    <a:pt x="0" y="15872"/>
                    <a:pt x="15872" y="0"/>
                    <a:pt x="35450" y="0"/>
                  </a:cubicBezTo>
                  <a:lnTo>
                    <a:pt x="496296" y="0"/>
                  </a:lnTo>
                  <a:cubicBezTo>
                    <a:pt x="515874" y="0"/>
                    <a:pt x="531746" y="15872"/>
                    <a:pt x="531746" y="35450"/>
                  </a:cubicBezTo>
                  <a:lnTo>
                    <a:pt x="531746" y="319047"/>
                  </a:lnTo>
                  <a:cubicBezTo>
                    <a:pt x="531746" y="338625"/>
                    <a:pt x="515874" y="354497"/>
                    <a:pt x="496296" y="354497"/>
                  </a:cubicBezTo>
                  <a:lnTo>
                    <a:pt x="35450" y="354497"/>
                  </a:lnTo>
                  <a:cubicBezTo>
                    <a:pt x="15872" y="354497"/>
                    <a:pt x="0" y="338625"/>
                    <a:pt x="0" y="319047"/>
                  </a:cubicBezTo>
                  <a:lnTo>
                    <a:pt x="0" y="35450"/>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37053" tIns="37053" rIns="37053" bIns="37053" numCol="1" spcCol="1270" anchor="ctr" anchorCtr="0">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ctr" defTabSz="311150" eaLnBrk="1" fontAlgn="auto" latinLnBrk="0" hangingPunct="1">
                <a:lnSpc>
                  <a:spcPct val="90000"/>
                </a:lnSpc>
                <a:spcBef>
                  <a:spcPct val="0"/>
                </a:spcBef>
                <a:spcAft>
                  <a:spcPct val="35000"/>
                </a:spcAft>
                <a:buClrTx/>
                <a:buSzTx/>
                <a:buFontTx/>
                <a:buNone/>
                <a:tabLst/>
                <a:defRPr/>
              </a:pPr>
              <a:endParaRPr kumimoji="1" lang="ja-JP" altLang="en-US" sz="2400" b="0" i="0" u="none" strike="noStrike" kern="1200" cap="none" spc="0" normalizeH="0" baseline="0" noProof="0" dirty="0">
                <a:ln>
                  <a:noFill/>
                </a:ln>
                <a:solidFill>
                  <a:sysClr val="window" lastClr="FFFFFF"/>
                </a:solidFill>
                <a:effectLst/>
                <a:uLnTx/>
                <a:uFillTx/>
                <a:latin typeface="Calibri" panose="020F0502020204030204"/>
                <a:ea typeface="ＭＳ Ｐゴシック" panose="020B0600070205080204" pitchFamily="50" charset="-128"/>
                <a:cs typeface="+mn-cs"/>
              </a:endParaRPr>
            </a:p>
          </p:txBody>
        </p:sp>
        <p:sp>
          <p:nvSpPr>
            <p:cNvPr id="58" name="フリーフォーム 57"/>
            <p:cNvSpPr/>
            <p:nvPr/>
          </p:nvSpPr>
          <p:spPr>
            <a:xfrm>
              <a:off x="5059680" y="389948"/>
              <a:ext cx="1382541" cy="141799"/>
            </a:xfrm>
            <a:custGeom>
              <a:avLst/>
              <a:gdLst/>
              <a:ahLst/>
              <a:cxnLst/>
              <a:rect l="0" t="0" r="0" b="0"/>
              <a:pathLst>
                <a:path>
                  <a:moveTo>
                    <a:pt x="0" y="0"/>
                  </a:moveTo>
                  <a:lnTo>
                    <a:pt x="0" y="70899"/>
                  </a:lnTo>
                  <a:lnTo>
                    <a:pt x="1382541" y="70899"/>
                  </a:lnTo>
                  <a:lnTo>
                    <a:pt x="1382541" y="141799"/>
                  </a:lnTo>
                </a:path>
              </a:pathLst>
            </a:custGeom>
            <a:noFill/>
            <a:ln w="12700" cap="flat" cmpd="sng" algn="ctr">
              <a:solidFill>
                <a:srgbClr val="5B9BD5">
                  <a:shade val="60000"/>
                  <a:hueOff val="0"/>
                  <a:satOff val="0"/>
                  <a:lumOff val="0"/>
                  <a:alphaOff val="0"/>
                </a:srgbClr>
              </a:solidFill>
              <a:prstDash val="solid"/>
              <a:miter lim="800000"/>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ysClr val="windowText" lastClr="000000">
                    <a:hueOff val="0"/>
                    <a:satOff val="0"/>
                    <a:lumOff val="0"/>
                    <a:alphaOff val="0"/>
                  </a:sysClr>
                </a:solidFill>
                <a:effectLst/>
                <a:uLnTx/>
                <a:uFillTx/>
                <a:latin typeface="Calibri" panose="020F0502020204030204"/>
                <a:ea typeface="ＭＳ Ｐゴシック" panose="020B0600070205080204" pitchFamily="50" charset="-128"/>
                <a:cs typeface="+mn-cs"/>
              </a:endParaRPr>
            </a:p>
          </p:txBody>
        </p:sp>
        <p:sp>
          <p:nvSpPr>
            <p:cNvPr id="59" name="フリーフォーム 58"/>
            <p:cNvSpPr/>
            <p:nvPr/>
          </p:nvSpPr>
          <p:spPr>
            <a:xfrm>
              <a:off x="6176348" y="531747"/>
              <a:ext cx="531746" cy="354497"/>
            </a:xfrm>
            <a:custGeom>
              <a:avLst/>
              <a:gdLst>
                <a:gd name="connsiteX0" fmla="*/ 0 w 531746"/>
                <a:gd name="connsiteY0" fmla="*/ 35450 h 354497"/>
                <a:gd name="connsiteX1" fmla="*/ 35450 w 531746"/>
                <a:gd name="connsiteY1" fmla="*/ 0 h 354497"/>
                <a:gd name="connsiteX2" fmla="*/ 496296 w 531746"/>
                <a:gd name="connsiteY2" fmla="*/ 0 h 354497"/>
                <a:gd name="connsiteX3" fmla="*/ 531746 w 531746"/>
                <a:gd name="connsiteY3" fmla="*/ 35450 h 354497"/>
                <a:gd name="connsiteX4" fmla="*/ 531746 w 531746"/>
                <a:gd name="connsiteY4" fmla="*/ 319047 h 354497"/>
                <a:gd name="connsiteX5" fmla="*/ 496296 w 531746"/>
                <a:gd name="connsiteY5" fmla="*/ 354497 h 354497"/>
                <a:gd name="connsiteX6" fmla="*/ 35450 w 531746"/>
                <a:gd name="connsiteY6" fmla="*/ 354497 h 354497"/>
                <a:gd name="connsiteX7" fmla="*/ 0 w 531746"/>
                <a:gd name="connsiteY7" fmla="*/ 319047 h 354497"/>
                <a:gd name="connsiteX8" fmla="*/ 0 w 531746"/>
                <a:gd name="connsiteY8" fmla="*/ 35450 h 3544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31746" h="354497">
                  <a:moveTo>
                    <a:pt x="0" y="35450"/>
                  </a:moveTo>
                  <a:cubicBezTo>
                    <a:pt x="0" y="15872"/>
                    <a:pt x="15872" y="0"/>
                    <a:pt x="35450" y="0"/>
                  </a:cubicBezTo>
                  <a:lnTo>
                    <a:pt x="496296" y="0"/>
                  </a:lnTo>
                  <a:cubicBezTo>
                    <a:pt x="515874" y="0"/>
                    <a:pt x="531746" y="15872"/>
                    <a:pt x="531746" y="35450"/>
                  </a:cubicBezTo>
                  <a:lnTo>
                    <a:pt x="531746" y="319047"/>
                  </a:lnTo>
                  <a:cubicBezTo>
                    <a:pt x="531746" y="338625"/>
                    <a:pt x="515874" y="354497"/>
                    <a:pt x="496296" y="354497"/>
                  </a:cubicBezTo>
                  <a:lnTo>
                    <a:pt x="35450" y="354497"/>
                  </a:lnTo>
                  <a:cubicBezTo>
                    <a:pt x="15872" y="354497"/>
                    <a:pt x="0" y="338625"/>
                    <a:pt x="0" y="319047"/>
                  </a:cubicBezTo>
                  <a:lnTo>
                    <a:pt x="0" y="35450"/>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37053" tIns="37053" rIns="37053" bIns="37053" numCol="1" spcCol="1270" anchor="ctr" anchorCtr="0">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ctr" defTabSz="311150" eaLnBrk="1" fontAlgn="auto" latinLnBrk="0" hangingPunct="1">
                <a:lnSpc>
                  <a:spcPct val="90000"/>
                </a:lnSpc>
                <a:spcBef>
                  <a:spcPct val="0"/>
                </a:spcBef>
                <a:spcAft>
                  <a:spcPct val="35000"/>
                </a:spcAft>
                <a:buClrTx/>
                <a:buSzTx/>
                <a:buFontTx/>
                <a:buNone/>
                <a:tabLst/>
                <a:defRPr/>
              </a:pPr>
              <a:r>
                <a:rPr lang="ja-JP" altLang="en-US" sz="2400" dirty="0">
                  <a:solidFill>
                    <a:sysClr val="window" lastClr="FFFFFF"/>
                  </a:solidFill>
                  <a:latin typeface="Calibri" panose="020F0502020204030204"/>
                  <a:ea typeface="ＭＳ Ｐゴシック" panose="020B0600070205080204" pitchFamily="50" charset="-128"/>
                </a:rPr>
                <a:t>２</a:t>
              </a:r>
              <a:endParaRPr kumimoji="1" lang="ja-JP" altLang="en-US" sz="2400" b="0" i="0" u="none" strike="noStrike" kern="1200" cap="none" spc="0" normalizeH="0" baseline="0" noProof="0" dirty="0">
                <a:ln>
                  <a:noFill/>
                </a:ln>
                <a:solidFill>
                  <a:sysClr val="window" lastClr="FFFFFF"/>
                </a:solidFill>
                <a:effectLst/>
                <a:uLnTx/>
                <a:uFillTx/>
                <a:latin typeface="Calibri" panose="020F0502020204030204"/>
                <a:ea typeface="ＭＳ Ｐゴシック" panose="020B0600070205080204" pitchFamily="50" charset="-128"/>
                <a:cs typeface="+mn-cs"/>
              </a:endParaRPr>
            </a:p>
          </p:txBody>
        </p:sp>
        <p:sp>
          <p:nvSpPr>
            <p:cNvPr id="60" name="フリーフォーム 59"/>
            <p:cNvSpPr/>
            <p:nvPr/>
          </p:nvSpPr>
          <p:spPr>
            <a:xfrm>
              <a:off x="5750951" y="886244"/>
              <a:ext cx="691270" cy="141799"/>
            </a:xfrm>
            <a:custGeom>
              <a:avLst/>
              <a:gdLst/>
              <a:ahLst/>
              <a:cxnLst/>
              <a:rect l="0" t="0" r="0" b="0"/>
              <a:pathLst>
                <a:path>
                  <a:moveTo>
                    <a:pt x="691270" y="0"/>
                  </a:moveTo>
                  <a:lnTo>
                    <a:pt x="691270" y="70899"/>
                  </a:lnTo>
                  <a:lnTo>
                    <a:pt x="0" y="70899"/>
                  </a:lnTo>
                  <a:lnTo>
                    <a:pt x="0" y="141799"/>
                  </a:lnTo>
                </a:path>
              </a:pathLst>
            </a:custGeom>
            <a:noFill/>
            <a:ln w="12700" cap="flat" cmpd="sng" algn="ctr">
              <a:solidFill>
                <a:srgbClr val="5B9BD5">
                  <a:shade val="80000"/>
                  <a:hueOff val="0"/>
                  <a:satOff val="0"/>
                  <a:lumOff val="0"/>
                  <a:alphaOff val="0"/>
                </a:srgbClr>
              </a:solidFill>
              <a:prstDash val="solid"/>
              <a:miter lim="800000"/>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ysClr val="windowText" lastClr="000000">
                    <a:hueOff val="0"/>
                    <a:satOff val="0"/>
                    <a:lumOff val="0"/>
                    <a:alphaOff val="0"/>
                  </a:sysClr>
                </a:solidFill>
                <a:effectLst/>
                <a:uLnTx/>
                <a:uFillTx/>
                <a:latin typeface="Calibri" panose="020F0502020204030204"/>
                <a:ea typeface="ＭＳ Ｐゴシック" panose="020B0600070205080204" pitchFamily="50" charset="-128"/>
                <a:cs typeface="+mn-cs"/>
              </a:endParaRPr>
            </a:p>
          </p:txBody>
        </p:sp>
        <p:sp>
          <p:nvSpPr>
            <p:cNvPr id="61" name="フリーフォーム 60"/>
            <p:cNvSpPr/>
            <p:nvPr/>
          </p:nvSpPr>
          <p:spPr>
            <a:xfrm>
              <a:off x="5485077" y="1028044"/>
              <a:ext cx="531746" cy="354497"/>
            </a:xfrm>
            <a:custGeom>
              <a:avLst/>
              <a:gdLst>
                <a:gd name="connsiteX0" fmla="*/ 0 w 531746"/>
                <a:gd name="connsiteY0" fmla="*/ 35450 h 354497"/>
                <a:gd name="connsiteX1" fmla="*/ 35450 w 531746"/>
                <a:gd name="connsiteY1" fmla="*/ 0 h 354497"/>
                <a:gd name="connsiteX2" fmla="*/ 496296 w 531746"/>
                <a:gd name="connsiteY2" fmla="*/ 0 h 354497"/>
                <a:gd name="connsiteX3" fmla="*/ 531746 w 531746"/>
                <a:gd name="connsiteY3" fmla="*/ 35450 h 354497"/>
                <a:gd name="connsiteX4" fmla="*/ 531746 w 531746"/>
                <a:gd name="connsiteY4" fmla="*/ 319047 h 354497"/>
                <a:gd name="connsiteX5" fmla="*/ 496296 w 531746"/>
                <a:gd name="connsiteY5" fmla="*/ 354497 h 354497"/>
                <a:gd name="connsiteX6" fmla="*/ 35450 w 531746"/>
                <a:gd name="connsiteY6" fmla="*/ 354497 h 354497"/>
                <a:gd name="connsiteX7" fmla="*/ 0 w 531746"/>
                <a:gd name="connsiteY7" fmla="*/ 319047 h 354497"/>
                <a:gd name="connsiteX8" fmla="*/ 0 w 531746"/>
                <a:gd name="connsiteY8" fmla="*/ 35450 h 3544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31746" h="354497">
                  <a:moveTo>
                    <a:pt x="0" y="35450"/>
                  </a:moveTo>
                  <a:cubicBezTo>
                    <a:pt x="0" y="15872"/>
                    <a:pt x="15872" y="0"/>
                    <a:pt x="35450" y="0"/>
                  </a:cubicBezTo>
                  <a:lnTo>
                    <a:pt x="496296" y="0"/>
                  </a:lnTo>
                  <a:cubicBezTo>
                    <a:pt x="515874" y="0"/>
                    <a:pt x="531746" y="15872"/>
                    <a:pt x="531746" y="35450"/>
                  </a:cubicBezTo>
                  <a:lnTo>
                    <a:pt x="531746" y="319047"/>
                  </a:lnTo>
                  <a:cubicBezTo>
                    <a:pt x="531746" y="338625"/>
                    <a:pt x="515874" y="354497"/>
                    <a:pt x="496296" y="354497"/>
                  </a:cubicBezTo>
                  <a:lnTo>
                    <a:pt x="35450" y="354497"/>
                  </a:lnTo>
                  <a:cubicBezTo>
                    <a:pt x="15872" y="354497"/>
                    <a:pt x="0" y="338625"/>
                    <a:pt x="0" y="319047"/>
                  </a:cubicBezTo>
                  <a:lnTo>
                    <a:pt x="0" y="35450"/>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37053" tIns="37053" rIns="37053" bIns="37053" numCol="1" spcCol="1270" anchor="ctr" anchorCtr="0">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ctr" defTabSz="311150" eaLnBrk="1" fontAlgn="auto" latinLnBrk="0" hangingPunct="1">
                <a:lnSpc>
                  <a:spcPct val="90000"/>
                </a:lnSpc>
                <a:spcBef>
                  <a:spcPct val="0"/>
                </a:spcBef>
                <a:spcAft>
                  <a:spcPct val="35000"/>
                </a:spcAft>
                <a:buClrTx/>
                <a:buSzTx/>
                <a:buFontTx/>
                <a:buNone/>
                <a:tabLst/>
                <a:defRPr/>
              </a:pPr>
              <a:r>
                <a:rPr lang="ja-JP" altLang="en-US" sz="2400" noProof="0" dirty="0">
                  <a:solidFill>
                    <a:sysClr val="window" lastClr="FFFFFF"/>
                  </a:solidFill>
                  <a:latin typeface="Calibri" panose="020F0502020204030204"/>
                  <a:ea typeface="ＭＳ Ｐゴシック" panose="020B0600070205080204" pitchFamily="50" charset="-128"/>
                </a:rPr>
                <a:t>２</a:t>
              </a:r>
              <a:endParaRPr kumimoji="1" lang="ja-JP" altLang="en-US" sz="2400" b="0" i="0" u="none" strike="noStrike" kern="1200" cap="none" spc="0" normalizeH="0" baseline="0" noProof="0" dirty="0">
                <a:ln>
                  <a:noFill/>
                </a:ln>
                <a:solidFill>
                  <a:sysClr val="window" lastClr="FFFFFF"/>
                </a:solidFill>
                <a:effectLst/>
                <a:uLnTx/>
                <a:uFillTx/>
                <a:latin typeface="Calibri" panose="020F0502020204030204"/>
                <a:ea typeface="ＭＳ Ｐゴシック" panose="020B0600070205080204" pitchFamily="50" charset="-128"/>
              </a:endParaRPr>
            </a:p>
          </p:txBody>
        </p:sp>
        <p:sp>
          <p:nvSpPr>
            <p:cNvPr id="62" name="フリーフォーム 61"/>
            <p:cNvSpPr/>
            <p:nvPr/>
          </p:nvSpPr>
          <p:spPr>
            <a:xfrm>
              <a:off x="5405315" y="1382541"/>
              <a:ext cx="345635" cy="141799"/>
            </a:xfrm>
            <a:custGeom>
              <a:avLst/>
              <a:gdLst/>
              <a:ahLst/>
              <a:cxnLst/>
              <a:rect l="0" t="0" r="0" b="0"/>
              <a:pathLst>
                <a:path>
                  <a:moveTo>
                    <a:pt x="345635" y="0"/>
                  </a:moveTo>
                  <a:lnTo>
                    <a:pt x="345635" y="70899"/>
                  </a:lnTo>
                  <a:lnTo>
                    <a:pt x="0" y="70899"/>
                  </a:lnTo>
                  <a:lnTo>
                    <a:pt x="0" y="141799"/>
                  </a:lnTo>
                </a:path>
              </a:pathLst>
            </a:custGeom>
            <a:noFill/>
            <a:ln w="12700" cap="flat" cmpd="sng" algn="ctr">
              <a:solidFill>
                <a:srgbClr val="5B9BD5">
                  <a:shade val="80000"/>
                  <a:hueOff val="0"/>
                  <a:satOff val="0"/>
                  <a:lumOff val="0"/>
                  <a:alphaOff val="0"/>
                </a:srgbClr>
              </a:solidFill>
              <a:prstDash val="solid"/>
              <a:miter lim="800000"/>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ysClr val="windowText" lastClr="000000">
                    <a:hueOff val="0"/>
                    <a:satOff val="0"/>
                    <a:lumOff val="0"/>
                    <a:alphaOff val="0"/>
                  </a:sysClr>
                </a:solidFill>
                <a:effectLst/>
                <a:uLnTx/>
                <a:uFillTx/>
                <a:latin typeface="Calibri" panose="020F0502020204030204"/>
                <a:ea typeface="ＭＳ Ｐゴシック" panose="020B0600070205080204" pitchFamily="50" charset="-128"/>
                <a:cs typeface="+mn-cs"/>
              </a:endParaRPr>
            </a:p>
          </p:txBody>
        </p:sp>
        <p:sp>
          <p:nvSpPr>
            <p:cNvPr id="63" name="フリーフォーム 62"/>
            <p:cNvSpPr/>
            <p:nvPr/>
          </p:nvSpPr>
          <p:spPr>
            <a:xfrm>
              <a:off x="5139442" y="1524340"/>
              <a:ext cx="531746" cy="354497"/>
            </a:xfrm>
            <a:custGeom>
              <a:avLst/>
              <a:gdLst>
                <a:gd name="connsiteX0" fmla="*/ 0 w 531746"/>
                <a:gd name="connsiteY0" fmla="*/ 35450 h 354497"/>
                <a:gd name="connsiteX1" fmla="*/ 35450 w 531746"/>
                <a:gd name="connsiteY1" fmla="*/ 0 h 354497"/>
                <a:gd name="connsiteX2" fmla="*/ 496296 w 531746"/>
                <a:gd name="connsiteY2" fmla="*/ 0 h 354497"/>
                <a:gd name="connsiteX3" fmla="*/ 531746 w 531746"/>
                <a:gd name="connsiteY3" fmla="*/ 35450 h 354497"/>
                <a:gd name="connsiteX4" fmla="*/ 531746 w 531746"/>
                <a:gd name="connsiteY4" fmla="*/ 319047 h 354497"/>
                <a:gd name="connsiteX5" fmla="*/ 496296 w 531746"/>
                <a:gd name="connsiteY5" fmla="*/ 354497 h 354497"/>
                <a:gd name="connsiteX6" fmla="*/ 35450 w 531746"/>
                <a:gd name="connsiteY6" fmla="*/ 354497 h 354497"/>
                <a:gd name="connsiteX7" fmla="*/ 0 w 531746"/>
                <a:gd name="connsiteY7" fmla="*/ 319047 h 354497"/>
                <a:gd name="connsiteX8" fmla="*/ 0 w 531746"/>
                <a:gd name="connsiteY8" fmla="*/ 35450 h 3544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31746" h="354497">
                  <a:moveTo>
                    <a:pt x="0" y="35450"/>
                  </a:moveTo>
                  <a:cubicBezTo>
                    <a:pt x="0" y="15872"/>
                    <a:pt x="15872" y="0"/>
                    <a:pt x="35450" y="0"/>
                  </a:cubicBezTo>
                  <a:lnTo>
                    <a:pt x="496296" y="0"/>
                  </a:lnTo>
                  <a:cubicBezTo>
                    <a:pt x="515874" y="0"/>
                    <a:pt x="531746" y="15872"/>
                    <a:pt x="531746" y="35450"/>
                  </a:cubicBezTo>
                  <a:lnTo>
                    <a:pt x="531746" y="319047"/>
                  </a:lnTo>
                  <a:cubicBezTo>
                    <a:pt x="531746" y="338625"/>
                    <a:pt x="515874" y="354497"/>
                    <a:pt x="496296" y="354497"/>
                  </a:cubicBezTo>
                  <a:lnTo>
                    <a:pt x="35450" y="354497"/>
                  </a:lnTo>
                  <a:cubicBezTo>
                    <a:pt x="15872" y="354497"/>
                    <a:pt x="0" y="338625"/>
                    <a:pt x="0" y="319047"/>
                  </a:cubicBezTo>
                  <a:lnTo>
                    <a:pt x="0" y="35450"/>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37053" tIns="37053" rIns="37053" bIns="37053" numCol="1" spcCol="1270" anchor="ctr" anchorCtr="0">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ctr" defTabSz="311150" eaLnBrk="1" fontAlgn="auto" latinLnBrk="0" hangingPunct="1">
                <a:lnSpc>
                  <a:spcPct val="90000"/>
                </a:lnSpc>
                <a:spcBef>
                  <a:spcPct val="0"/>
                </a:spcBef>
                <a:spcAft>
                  <a:spcPct val="35000"/>
                </a:spcAft>
                <a:buClrTx/>
                <a:buSzTx/>
                <a:buFontTx/>
                <a:buNone/>
                <a:tabLst/>
                <a:defRPr/>
              </a:pPr>
              <a:r>
                <a:rPr lang="ja-JP" altLang="en-US" sz="2400" noProof="0" dirty="0">
                  <a:solidFill>
                    <a:sysClr val="window" lastClr="FFFFFF"/>
                  </a:solidFill>
                  <a:latin typeface="Calibri" panose="020F0502020204030204"/>
                  <a:ea typeface="ＭＳ Ｐゴシック" panose="020B0600070205080204" pitchFamily="50" charset="-128"/>
                </a:rPr>
                <a:t>２</a:t>
              </a:r>
              <a:endParaRPr kumimoji="1" lang="ja-JP" altLang="en-US" sz="2400" b="0" i="0" u="none" strike="noStrike" kern="1200" cap="none" spc="0" normalizeH="0" baseline="0" noProof="0" dirty="0">
                <a:ln>
                  <a:noFill/>
                </a:ln>
                <a:solidFill>
                  <a:sysClr val="window" lastClr="FFFFFF"/>
                </a:solidFill>
                <a:effectLst/>
                <a:uLnTx/>
                <a:uFillTx/>
                <a:latin typeface="Calibri" panose="020F0502020204030204"/>
                <a:ea typeface="ＭＳ Ｐゴシック" panose="020B0600070205080204" pitchFamily="50" charset="-128"/>
              </a:endParaRPr>
            </a:p>
          </p:txBody>
        </p:sp>
        <p:sp>
          <p:nvSpPr>
            <p:cNvPr id="64" name="フリーフォーム 63"/>
            <p:cNvSpPr/>
            <p:nvPr/>
          </p:nvSpPr>
          <p:spPr>
            <a:xfrm>
              <a:off x="5750951" y="1382541"/>
              <a:ext cx="345635" cy="141799"/>
            </a:xfrm>
            <a:custGeom>
              <a:avLst/>
              <a:gdLst/>
              <a:ahLst/>
              <a:cxnLst/>
              <a:rect l="0" t="0" r="0" b="0"/>
              <a:pathLst>
                <a:path>
                  <a:moveTo>
                    <a:pt x="0" y="0"/>
                  </a:moveTo>
                  <a:lnTo>
                    <a:pt x="0" y="70899"/>
                  </a:lnTo>
                  <a:lnTo>
                    <a:pt x="345635" y="70899"/>
                  </a:lnTo>
                  <a:lnTo>
                    <a:pt x="345635" y="141799"/>
                  </a:lnTo>
                </a:path>
              </a:pathLst>
            </a:custGeom>
            <a:noFill/>
            <a:ln w="12700" cap="flat" cmpd="sng" algn="ctr">
              <a:solidFill>
                <a:srgbClr val="5B9BD5">
                  <a:shade val="80000"/>
                  <a:hueOff val="0"/>
                  <a:satOff val="0"/>
                  <a:lumOff val="0"/>
                  <a:alphaOff val="0"/>
                </a:srgbClr>
              </a:solidFill>
              <a:prstDash val="solid"/>
              <a:miter lim="800000"/>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ysClr val="windowText" lastClr="000000">
                    <a:hueOff val="0"/>
                    <a:satOff val="0"/>
                    <a:lumOff val="0"/>
                    <a:alphaOff val="0"/>
                  </a:sysClr>
                </a:solidFill>
                <a:effectLst/>
                <a:uLnTx/>
                <a:uFillTx/>
                <a:latin typeface="Calibri" panose="020F0502020204030204"/>
                <a:ea typeface="ＭＳ Ｐゴシック" panose="020B0600070205080204" pitchFamily="50" charset="-128"/>
                <a:cs typeface="+mn-cs"/>
              </a:endParaRPr>
            </a:p>
          </p:txBody>
        </p:sp>
        <p:sp>
          <p:nvSpPr>
            <p:cNvPr id="65" name="フリーフォーム 64"/>
            <p:cNvSpPr/>
            <p:nvPr/>
          </p:nvSpPr>
          <p:spPr>
            <a:xfrm>
              <a:off x="5830713" y="1524340"/>
              <a:ext cx="531746" cy="354497"/>
            </a:xfrm>
            <a:custGeom>
              <a:avLst/>
              <a:gdLst>
                <a:gd name="connsiteX0" fmla="*/ 0 w 531746"/>
                <a:gd name="connsiteY0" fmla="*/ 35450 h 354497"/>
                <a:gd name="connsiteX1" fmla="*/ 35450 w 531746"/>
                <a:gd name="connsiteY1" fmla="*/ 0 h 354497"/>
                <a:gd name="connsiteX2" fmla="*/ 496296 w 531746"/>
                <a:gd name="connsiteY2" fmla="*/ 0 h 354497"/>
                <a:gd name="connsiteX3" fmla="*/ 531746 w 531746"/>
                <a:gd name="connsiteY3" fmla="*/ 35450 h 354497"/>
                <a:gd name="connsiteX4" fmla="*/ 531746 w 531746"/>
                <a:gd name="connsiteY4" fmla="*/ 319047 h 354497"/>
                <a:gd name="connsiteX5" fmla="*/ 496296 w 531746"/>
                <a:gd name="connsiteY5" fmla="*/ 354497 h 354497"/>
                <a:gd name="connsiteX6" fmla="*/ 35450 w 531746"/>
                <a:gd name="connsiteY6" fmla="*/ 354497 h 354497"/>
                <a:gd name="connsiteX7" fmla="*/ 0 w 531746"/>
                <a:gd name="connsiteY7" fmla="*/ 319047 h 354497"/>
                <a:gd name="connsiteX8" fmla="*/ 0 w 531746"/>
                <a:gd name="connsiteY8" fmla="*/ 35450 h 3544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31746" h="354497">
                  <a:moveTo>
                    <a:pt x="0" y="35450"/>
                  </a:moveTo>
                  <a:cubicBezTo>
                    <a:pt x="0" y="15872"/>
                    <a:pt x="15872" y="0"/>
                    <a:pt x="35450" y="0"/>
                  </a:cubicBezTo>
                  <a:lnTo>
                    <a:pt x="496296" y="0"/>
                  </a:lnTo>
                  <a:cubicBezTo>
                    <a:pt x="515874" y="0"/>
                    <a:pt x="531746" y="15872"/>
                    <a:pt x="531746" y="35450"/>
                  </a:cubicBezTo>
                  <a:lnTo>
                    <a:pt x="531746" y="319047"/>
                  </a:lnTo>
                  <a:cubicBezTo>
                    <a:pt x="531746" y="338625"/>
                    <a:pt x="515874" y="354497"/>
                    <a:pt x="496296" y="354497"/>
                  </a:cubicBezTo>
                  <a:lnTo>
                    <a:pt x="35450" y="354497"/>
                  </a:lnTo>
                  <a:cubicBezTo>
                    <a:pt x="15872" y="354497"/>
                    <a:pt x="0" y="338625"/>
                    <a:pt x="0" y="319047"/>
                  </a:cubicBezTo>
                  <a:lnTo>
                    <a:pt x="0" y="35450"/>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37053" tIns="37053" rIns="37053" bIns="37053" numCol="1" spcCol="1270" anchor="ctr" anchorCtr="0">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ctr" defTabSz="311150" eaLnBrk="1" fontAlgn="auto" latinLnBrk="0" hangingPunct="1">
                <a:lnSpc>
                  <a:spcPct val="90000"/>
                </a:lnSpc>
                <a:spcBef>
                  <a:spcPct val="0"/>
                </a:spcBef>
                <a:spcAft>
                  <a:spcPct val="35000"/>
                </a:spcAft>
                <a:buClrTx/>
                <a:buSzTx/>
                <a:buFontTx/>
                <a:buNone/>
                <a:tabLst/>
                <a:defRPr/>
              </a:pPr>
              <a:r>
                <a:rPr kumimoji="1" lang="ja-JP" altLang="en-US" sz="2400" b="0" i="0" u="none" strike="noStrike" kern="1200" cap="none" spc="0" normalizeH="0" baseline="0" noProof="0" dirty="0">
                  <a:ln>
                    <a:noFill/>
                  </a:ln>
                  <a:solidFill>
                    <a:sysClr val="window" lastClr="FFFFFF"/>
                  </a:solidFill>
                  <a:effectLst/>
                  <a:uLnTx/>
                  <a:uFillTx/>
                  <a:latin typeface="Calibri" panose="020F0502020204030204"/>
                  <a:ea typeface="ＭＳ Ｐゴシック" panose="020B0600070205080204" pitchFamily="50" charset="-128"/>
                  <a:cs typeface="+mn-cs"/>
                </a:rPr>
                <a:t>３</a:t>
              </a:r>
            </a:p>
          </p:txBody>
        </p:sp>
        <p:sp>
          <p:nvSpPr>
            <p:cNvPr id="66" name="フリーフォーム 65"/>
            <p:cNvSpPr/>
            <p:nvPr/>
          </p:nvSpPr>
          <p:spPr>
            <a:xfrm>
              <a:off x="6442222" y="886244"/>
              <a:ext cx="691270" cy="141799"/>
            </a:xfrm>
            <a:custGeom>
              <a:avLst/>
              <a:gdLst/>
              <a:ahLst/>
              <a:cxnLst/>
              <a:rect l="0" t="0" r="0" b="0"/>
              <a:pathLst>
                <a:path>
                  <a:moveTo>
                    <a:pt x="0" y="0"/>
                  </a:moveTo>
                  <a:lnTo>
                    <a:pt x="0" y="70899"/>
                  </a:lnTo>
                  <a:lnTo>
                    <a:pt x="691270" y="70899"/>
                  </a:lnTo>
                  <a:lnTo>
                    <a:pt x="691270" y="141799"/>
                  </a:lnTo>
                </a:path>
              </a:pathLst>
            </a:custGeom>
            <a:noFill/>
            <a:ln w="12700" cap="flat" cmpd="sng" algn="ctr">
              <a:solidFill>
                <a:srgbClr val="5B9BD5">
                  <a:shade val="80000"/>
                  <a:hueOff val="0"/>
                  <a:satOff val="0"/>
                  <a:lumOff val="0"/>
                  <a:alphaOff val="0"/>
                </a:srgbClr>
              </a:solidFill>
              <a:prstDash val="solid"/>
              <a:miter lim="800000"/>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ysClr val="windowText" lastClr="000000">
                    <a:hueOff val="0"/>
                    <a:satOff val="0"/>
                    <a:lumOff val="0"/>
                    <a:alphaOff val="0"/>
                  </a:sysClr>
                </a:solidFill>
                <a:effectLst/>
                <a:uLnTx/>
                <a:uFillTx/>
                <a:latin typeface="Calibri" panose="020F0502020204030204"/>
                <a:ea typeface="ＭＳ Ｐゴシック" panose="020B0600070205080204" pitchFamily="50" charset="-128"/>
                <a:cs typeface="+mn-cs"/>
              </a:endParaRPr>
            </a:p>
          </p:txBody>
        </p:sp>
        <p:sp>
          <p:nvSpPr>
            <p:cNvPr id="67" name="フリーフォーム 66"/>
            <p:cNvSpPr/>
            <p:nvPr/>
          </p:nvSpPr>
          <p:spPr>
            <a:xfrm>
              <a:off x="6867619" y="1028044"/>
              <a:ext cx="531746" cy="354497"/>
            </a:xfrm>
            <a:custGeom>
              <a:avLst/>
              <a:gdLst>
                <a:gd name="connsiteX0" fmla="*/ 0 w 531746"/>
                <a:gd name="connsiteY0" fmla="*/ 35450 h 354497"/>
                <a:gd name="connsiteX1" fmla="*/ 35450 w 531746"/>
                <a:gd name="connsiteY1" fmla="*/ 0 h 354497"/>
                <a:gd name="connsiteX2" fmla="*/ 496296 w 531746"/>
                <a:gd name="connsiteY2" fmla="*/ 0 h 354497"/>
                <a:gd name="connsiteX3" fmla="*/ 531746 w 531746"/>
                <a:gd name="connsiteY3" fmla="*/ 35450 h 354497"/>
                <a:gd name="connsiteX4" fmla="*/ 531746 w 531746"/>
                <a:gd name="connsiteY4" fmla="*/ 319047 h 354497"/>
                <a:gd name="connsiteX5" fmla="*/ 496296 w 531746"/>
                <a:gd name="connsiteY5" fmla="*/ 354497 h 354497"/>
                <a:gd name="connsiteX6" fmla="*/ 35450 w 531746"/>
                <a:gd name="connsiteY6" fmla="*/ 354497 h 354497"/>
                <a:gd name="connsiteX7" fmla="*/ 0 w 531746"/>
                <a:gd name="connsiteY7" fmla="*/ 319047 h 354497"/>
                <a:gd name="connsiteX8" fmla="*/ 0 w 531746"/>
                <a:gd name="connsiteY8" fmla="*/ 35450 h 3544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31746" h="354497">
                  <a:moveTo>
                    <a:pt x="0" y="35450"/>
                  </a:moveTo>
                  <a:cubicBezTo>
                    <a:pt x="0" y="15872"/>
                    <a:pt x="15872" y="0"/>
                    <a:pt x="35450" y="0"/>
                  </a:cubicBezTo>
                  <a:lnTo>
                    <a:pt x="496296" y="0"/>
                  </a:lnTo>
                  <a:cubicBezTo>
                    <a:pt x="515874" y="0"/>
                    <a:pt x="531746" y="15872"/>
                    <a:pt x="531746" y="35450"/>
                  </a:cubicBezTo>
                  <a:lnTo>
                    <a:pt x="531746" y="319047"/>
                  </a:lnTo>
                  <a:cubicBezTo>
                    <a:pt x="531746" y="338625"/>
                    <a:pt x="515874" y="354497"/>
                    <a:pt x="496296" y="354497"/>
                  </a:cubicBezTo>
                  <a:lnTo>
                    <a:pt x="35450" y="354497"/>
                  </a:lnTo>
                  <a:cubicBezTo>
                    <a:pt x="15872" y="354497"/>
                    <a:pt x="0" y="338625"/>
                    <a:pt x="0" y="319047"/>
                  </a:cubicBezTo>
                  <a:lnTo>
                    <a:pt x="0" y="35450"/>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37053" tIns="37053" rIns="37053" bIns="37053" numCol="1" spcCol="1270" anchor="ctr" anchorCtr="0">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ctr" defTabSz="311150" eaLnBrk="1" fontAlgn="auto" latinLnBrk="0" hangingPunct="1">
                <a:lnSpc>
                  <a:spcPct val="90000"/>
                </a:lnSpc>
                <a:spcBef>
                  <a:spcPct val="0"/>
                </a:spcBef>
                <a:spcAft>
                  <a:spcPct val="35000"/>
                </a:spcAft>
                <a:buClrTx/>
                <a:buSzTx/>
                <a:buFontTx/>
                <a:buNone/>
                <a:tabLst/>
                <a:defRPr/>
              </a:pPr>
              <a:endParaRPr kumimoji="1" lang="ja-JP" altLang="en-US" sz="2400" b="0" i="0" u="none" strike="noStrike" kern="1200" cap="none" spc="0" normalizeH="0" baseline="0" noProof="0" dirty="0">
                <a:ln>
                  <a:noFill/>
                </a:ln>
                <a:solidFill>
                  <a:sysClr val="window" lastClr="FFFFFF"/>
                </a:solidFill>
                <a:effectLst/>
                <a:uLnTx/>
                <a:uFillTx/>
                <a:latin typeface="Calibri" panose="020F0502020204030204"/>
                <a:ea typeface="ＭＳ Ｐゴシック" panose="020B0600070205080204" pitchFamily="50" charset="-128"/>
              </a:endParaRPr>
            </a:p>
          </p:txBody>
        </p:sp>
        <p:sp>
          <p:nvSpPr>
            <p:cNvPr id="68" name="フリーフォーム 67"/>
            <p:cNvSpPr/>
            <p:nvPr/>
          </p:nvSpPr>
          <p:spPr>
            <a:xfrm>
              <a:off x="6787857" y="1382541"/>
              <a:ext cx="345635" cy="141799"/>
            </a:xfrm>
            <a:custGeom>
              <a:avLst/>
              <a:gdLst/>
              <a:ahLst/>
              <a:cxnLst/>
              <a:rect l="0" t="0" r="0" b="0"/>
              <a:pathLst>
                <a:path>
                  <a:moveTo>
                    <a:pt x="345635" y="0"/>
                  </a:moveTo>
                  <a:lnTo>
                    <a:pt x="345635" y="70899"/>
                  </a:lnTo>
                  <a:lnTo>
                    <a:pt x="0" y="70899"/>
                  </a:lnTo>
                  <a:lnTo>
                    <a:pt x="0" y="141799"/>
                  </a:lnTo>
                </a:path>
              </a:pathLst>
            </a:custGeom>
            <a:noFill/>
            <a:ln w="12700" cap="flat" cmpd="sng" algn="ctr">
              <a:solidFill>
                <a:srgbClr val="5B9BD5">
                  <a:shade val="80000"/>
                  <a:hueOff val="0"/>
                  <a:satOff val="0"/>
                  <a:lumOff val="0"/>
                  <a:alphaOff val="0"/>
                </a:srgbClr>
              </a:solidFill>
              <a:prstDash val="solid"/>
              <a:miter lim="800000"/>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ysClr val="windowText" lastClr="000000">
                    <a:hueOff val="0"/>
                    <a:satOff val="0"/>
                    <a:lumOff val="0"/>
                    <a:alphaOff val="0"/>
                  </a:sysClr>
                </a:solidFill>
                <a:effectLst/>
                <a:uLnTx/>
                <a:uFillTx/>
                <a:latin typeface="Calibri" panose="020F0502020204030204"/>
                <a:ea typeface="ＭＳ Ｐゴシック" panose="020B0600070205080204" pitchFamily="50" charset="-128"/>
                <a:cs typeface="+mn-cs"/>
              </a:endParaRPr>
            </a:p>
          </p:txBody>
        </p:sp>
        <p:sp>
          <p:nvSpPr>
            <p:cNvPr id="69" name="フリーフォーム 68"/>
            <p:cNvSpPr/>
            <p:nvPr/>
          </p:nvSpPr>
          <p:spPr>
            <a:xfrm>
              <a:off x="6521984" y="1524340"/>
              <a:ext cx="531746" cy="354497"/>
            </a:xfrm>
            <a:custGeom>
              <a:avLst/>
              <a:gdLst>
                <a:gd name="connsiteX0" fmla="*/ 0 w 531746"/>
                <a:gd name="connsiteY0" fmla="*/ 35450 h 354497"/>
                <a:gd name="connsiteX1" fmla="*/ 35450 w 531746"/>
                <a:gd name="connsiteY1" fmla="*/ 0 h 354497"/>
                <a:gd name="connsiteX2" fmla="*/ 496296 w 531746"/>
                <a:gd name="connsiteY2" fmla="*/ 0 h 354497"/>
                <a:gd name="connsiteX3" fmla="*/ 531746 w 531746"/>
                <a:gd name="connsiteY3" fmla="*/ 35450 h 354497"/>
                <a:gd name="connsiteX4" fmla="*/ 531746 w 531746"/>
                <a:gd name="connsiteY4" fmla="*/ 319047 h 354497"/>
                <a:gd name="connsiteX5" fmla="*/ 496296 w 531746"/>
                <a:gd name="connsiteY5" fmla="*/ 354497 h 354497"/>
                <a:gd name="connsiteX6" fmla="*/ 35450 w 531746"/>
                <a:gd name="connsiteY6" fmla="*/ 354497 h 354497"/>
                <a:gd name="connsiteX7" fmla="*/ 0 w 531746"/>
                <a:gd name="connsiteY7" fmla="*/ 319047 h 354497"/>
                <a:gd name="connsiteX8" fmla="*/ 0 w 531746"/>
                <a:gd name="connsiteY8" fmla="*/ 35450 h 3544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31746" h="354497">
                  <a:moveTo>
                    <a:pt x="0" y="35450"/>
                  </a:moveTo>
                  <a:cubicBezTo>
                    <a:pt x="0" y="15872"/>
                    <a:pt x="15872" y="0"/>
                    <a:pt x="35450" y="0"/>
                  </a:cubicBezTo>
                  <a:lnTo>
                    <a:pt x="496296" y="0"/>
                  </a:lnTo>
                  <a:cubicBezTo>
                    <a:pt x="515874" y="0"/>
                    <a:pt x="531746" y="15872"/>
                    <a:pt x="531746" y="35450"/>
                  </a:cubicBezTo>
                  <a:lnTo>
                    <a:pt x="531746" y="319047"/>
                  </a:lnTo>
                  <a:cubicBezTo>
                    <a:pt x="531746" y="338625"/>
                    <a:pt x="515874" y="354497"/>
                    <a:pt x="496296" y="354497"/>
                  </a:cubicBezTo>
                  <a:lnTo>
                    <a:pt x="35450" y="354497"/>
                  </a:lnTo>
                  <a:cubicBezTo>
                    <a:pt x="15872" y="354497"/>
                    <a:pt x="0" y="338625"/>
                    <a:pt x="0" y="319047"/>
                  </a:cubicBezTo>
                  <a:lnTo>
                    <a:pt x="0" y="35450"/>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37053" tIns="37053" rIns="37053" bIns="37053" numCol="1" spcCol="1270" anchor="ctr" anchorCtr="0">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ctr" defTabSz="311150" eaLnBrk="1" fontAlgn="auto" latinLnBrk="0" hangingPunct="1">
                <a:lnSpc>
                  <a:spcPct val="90000"/>
                </a:lnSpc>
                <a:spcBef>
                  <a:spcPct val="0"/>
                </a:spcBef>
                <a:spcAft>
                  <a:spcPct val="35000"/>
                </a:spcAft>
                <a:buClrTx/>
                <a:buSzTx/>
                <a:buFontTx/>
                <a:buNone/>
                <a:tabLst/>
                <a:defRPr/>
              </a:pPr>
              <a:endParaRPr kumimoji="1" lang="ja-JP" altLang="en-US" sz="2400" b="0" i="0" u="none" strike="noStrike" kern="1200" cap="none" spc="0" normalizeH="0" baseline="0" noProof="0" dirty="0">
                <a:ln>
                  <a:noFill/>
                </a:ln>
                <a:solidFill>
                  <a:sysClr val="window" lastClr="FFFFFF"/>
                </a:solidFill>
                <a:effectLst/>
                <a:uLnTx/>
                <a:uFillTx/>
                <a:latin typeface="Calibri" panose="020F0502020204030204"/>
                <a:ea typeface="ＭＳ Ｐゴシック" panose="020B0600070205080204" pitchFamily="50" charset="-128"/>
                <a:cs typeface="+mn-cs"/>
              </a:endParaRPr>
            </a:p>
          </p:txBody>
        </p:sp>
        <p:sp>
          <p:nvSpPr>
            <p:cNvPr id="70" name="フリーフォーム 69"/>
            <p:cNvSpPr/>
            <p:nvPr/>
          </p:nvSpPr>
          <p:spPr>
            <a:xfrm>
              <a:off x="7133492" y="1382541"/>
              <a:ext cx="345635" cy="141799"/>
            </a:xfrm>
            <a:custGeom>
              <a:avLst/>
              <a:gdLst/>
              <a:ahLst/>
              <a:cxnLst/>
              <a:rect l="0" t="0" r="0" b="0"/>
              <a:pathLst>
                <a:path>
                  <a:moveTo>
                    <a:pt x="0" y="0"/>
                  </a:moveTo>
                  <a:lnTo>
                    <a:pt x="0" y="70899"/>
                  </a:lnTo>
                  <a:lnTo>
                    <a:pt x="345635" y="70899"/>
                  </a:lnTo>
                  <a:lnTo>
                    <a:pt x="345635" y="141799"/>
                  </a:lnTo>
                </a:path>
              </a:pathLst>
            </a:custGeom>
            <a:noFill/>
            <a:ln w="12700" cap="flat" cmpd="sng" algn="ctr">
              <a:solidFill>
                <a:srgbClr val="5B9BD5">
                  <a:shade val="80000"/>
                  <a:hueOff val="0"/>
                  <a:satOff val="0"/>
                  <a:lumOff val="0"/>
                  <a:alphaOff val="0"/>
                </a:srgbClr>
              </a:solidFill>
              <a:prstDash val="solid"/>
              <a:miter lim="800000"/>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ysClr val="windowText" lastClr="000000">
                    <a:hueOff val="0"/>
                    <a:satOff val="0"/>
                    <a:lumOff val="0"/>
                    <a:alphaOff val="0"/>
                  </a:sysClr>
                </a:solidFill>
                <a:effectLst/>
                <a:uLnTx/>
                <a:uFillTx/>
                <a:latin typeface="Calibri" panose="020F0502020204030204"/>
                <a:ea typeface="ＭＳ Ｐゴシック" panose="020B0600070205080204" pitchFamily="50" charset="-128"/>
                <a:cs typeface="+mn-cs"/>
              </a:endParaRPr>
            </a:p>
          </p:txBody>
        </p:sp>
        <p:sp>
          <p:nvSpPr>
            <p:cNvPr id="71" name="フリーフォーム 70"/>
            <p:cNvSpPr/>
            <p:nvPr/>
          </p:nvSpPr>
          <p:spPr>
            <a:xfrm>
              <a:off x="7203396" y="1524340"/>
              <a:ext cx="531746" cy="354497"/>
            </a:xfrm>
            <a:custGeom>
              <a:avLst/>
              <a:gdLst>
                <a:gd name="connsiteX0" fmla="*/ 0 w 531746"/>
                <a:gd name="connsiteY0" fmla="*/ 35450 h 354497"/>
                <a:gd name="connsiteX1" fmla="*/ 35450 w 531746"/>
                <a:gd name="connsiteY1" fmla="*/ 0 h 354497"/>
                <a:gd name="connsiteX2" fmla="*/ 496296 w 531746"/>
                <a:gd name="connsiteY2" fmla="*/ 0 h 354497"/>
                <a:gd name="connsiteX3" fmla="*/ 531746 w 531746"/>
                <a:gd name="connsiteY3" fmla="*/ 35450 h 354497"/>
                <a:gd name="connsiteX4" fmla="*/ 531746 w 531746"/>
                <a:gd name="connsiteY4" fmla="*/ 319047 h 354497"/>
                <a:gd name="connsiteX5" fmla="*/ 496296 w 531746"/>
                <a:gd name="connsiteY5" fmla="*/ 354497 h 354497"/>
                <a:gd name="connsiteX6" fmla="*/ 35450 w 531746"/>
                <a:gd name="connsiteY6" fmla="*/ 354497 h 354497"/>
                <a:gd name="connsiteX7" fmla="*/ 0 w 531746"/>
                <a:gd name="connsiteY7" fmla="*/ 319047 h 354497"/>
                <a:gd name="connsiteX8" fmla="*/ 0 w 531746"/>
                <a:gd name="connsiteY8" fmla="*/ 35450 h 3544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31746" h="354497">
                  <a:moveTo>
                    <a:pt x="0" y="35450"/>
                  </a:moveTo>
                  <a:cubicBezTo>
                    <a:pt x="0" y="15872"/>
                    <a:pt x="15872" y="0"/>
                    <a:pt x="35450" y="0"/>
                  </a:cubicBezTo>
                  <a:lnTo>
                    <a:pt x="496296" y="0"/>
                  </a:lnTo>
                  <a:cubicBezTo>
                    <a:pt x="515874" y="0"/>
                    <a:pt x="531746" y="15872"/>
                    <a:pt x="531746" y="35450"/>
                  </a:cubicBezTo>
                  <a:lnTo>
                    <a:pt x="531746" y="319047"/>
                  </a:lnTo>
                  <a:cubicBezTo>
                    <a:pt x="531746" y="338625"/>
                    <a:pt x="515874" y="354497"/>
                    <a:pt x="496296" y="354497"/>
                  </a:cubicBezTo>
                  <a:lnTo>
                    <a:pt x="35450" y="354497"/>
                  </a:lnTo>
                  <a:cubicBezTo>
                    <a:pt x="15872" y="354497"/>
                    <a:pt x="0" y="338625"/>
                    <a:pt x="0" y="319047"/>
                  </a:cubicBezTo>
                  <a:lnTo>
                    <a:pt x="0" y="35450"/>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37053" tIns="37053" rIns="37053" bIns="37053" numCol="1" spcCol="1270" anchor="ctr" anchorCtr="0">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ctr" defTabSz="311150" eaLnBrk="1" fontAlgn="auto" latinLnBrk="0" hangingPunct="1">
                <a:lnSpc>
                  <a:spcPct val="90000"/>
                </a:lnSpc>
                <a:spcBef>
                  <a:spcPct val="0"/>
                </a:spcBef>
                <a:spcAft>
                  <a:spcPct val="35000"/>
                </a:spcAft>
                <a:buClrTx/>
                <a:buSzTx/>
                <a:buFontTx/>
                <a:buNone/>
                <a:tabLst/>
                <a:defRPr/>
              </a:pPr>
              <a:endParaRPr kumimoji="1" lang="ja-JP" altLang="en-US" sz="2400" b="0" i="0" u="none" strike="noStrike" kern="1200" cap="none" spc="0" normalizeH="0" baseline="0" noProof="0" dirty="0">
                <a:ln>
                  <a:noFill/>
                </a:ln>
                <a:solidFill>
                  <a:sysClr val="window" lastClr="FFFFFF"/>
                </a:solidFill>
                <a:effectLst/>
                <a:uLnTx/>
                <a:uFillTx/>
                <a:latin typeface="Calibri" panose="020F0502020204030204"/>
                <a:ea typeface="ＭＳ Ｐゴシック" panose="020B0600070205080204" pitchFamily="50" charset="-128"/>
              </a:endParaRPr>
            </a:p>
          </p:txBody>
        </p:sp>
      </p:grpSp>
    </p:spTree>
    <p:extLst>
      <p:ext uri="{BB962C8B-B14F-4D97-AF65-F5344CB8AC3E}">
        <p14:creationId xmlns:p14="http://schemas.microsoft.com/office/powerpoint/2010/main" val="3200739425"/>
      </p:ext>
    </p:extLst>
  </p:cSld>
  <p:clrMapOvr>
    <a:masterClrMapping/>
  </p:clrMapOvr>
  <p:timing>
    <p:tnLst>
      <p:par>
        <p:cTn id="1" dur="indefinite" restart="never" nodeType="tmRoot"/>
      </p:par>
    </p:tnLst>
  </p:timing>
</p:sld>
</file>

<file path=ppt/theme/theme1.xml><?xml version="1.0" encoding="utf-8"?>
<a:theme xmlns:a="http://schemas.openxmlformats.org/drawingml/2006/main" name="ファセット">
  <a:themeElements>
    <a:clrScheme name="ファセット">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ファセット">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ファセット">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TM02900688[[fn=ファセット]]</Template>
  <TotalTime>268</TotalTime>
  <Words>751</Words>
  <Application>Microsoft Office PowerPoint</Application>
  <PresentationFormat>ワイド画面</PresentationFormat>
  <Paragraphs>92</Paragraphs>
  <Slides>11</Slides>
  <Notes>0</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11</vt:i4>
      </vt:variant>
    </vt:vector>
  </HeadingPairs>
  <TitlesOfParts>
    <vt:vector size="18" baseType="lpstr">
      <vt:lpstr>ＭＳ Ｐゴシック</vt:lpstr>
      <vt:lpstr>メイリオ</vt:lpstr>
      <vt:lpstr>Arial</vt:lpstr>
      <vt:lpstr>Calibri</vt:lpstr>
      <vt:lpstr>Trebuchet MS</vt:lpstr>
      <vt:lpstr>Wingdings 3</vt:lpstr>
      <vt:lpstr>ファセット</vt:lpstr>
      <vt:lpstr>Javaを用いたオセロ制作</vt:lpstr>
      <vt:lpstr>要件定義 </vt:lpstr>
      <vt:lpstr>設計 </vt:lpstr>
      <vt:lpstr>開発</vt:lpstr>
      <vt:lpstr>AIについて</vt:lpstr>
      <vt:lpstr>Mini－Max法 </vt:lpstr>
      <vt:lpstr>PowerPoint プレゼンテーション</vt:lpstr>
      <vt:lpstr>α‐β法</vt:lpstr>
      <vt:lpstr>PowerPoint プレゼンテーション</vt:lpstr>
      <vt:lpstr>アプリケーション化 </vt:lpstr>
      <vt:lpstr>これからの課題</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Javaでのオセロ制作</dc:title>
  <dc:creator>作業用1</dc:creator>
  <cp:lastModifiedBy>作業用1</cp:lastModifiedBy>
  <cp:revision>22</cp:revision>
  <dcterms:created xsi:type="dcterms:W3CDTF">2022-01-13T02:05:33Z</dcterms:created>
  <dcterms:modified xsi:type="dcterms:W3CDTF">2022-01-14T06:48:11Z</dcterms:modified>
</cp:coreProperties>
</file>