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4BE-FDC6-4E9C-9B07-C1E4229C7C5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3BC8-1702-49BA-A5F6-4AB1BB201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8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4BE-FDC6-4E9C-9B07-C1E4229C7C5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3BC8-1702-49BA-A5F6-4AB1BB201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7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4BE-FDC6-4E9C-9B07-C1E4229C7C5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3BC8-1702-49BA-A5F6-4AB1BB201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3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4BE-FDC6-4E9C-9B07-C1E4229C7C5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3BC8-1702-49BA-A5F6-4AB1BB201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0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4BE-FDC6-4E9C-9B07-C1E4229C7C5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3BC8-1702-49BA-A5F6-4AB1BB201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2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4BE-FDC6-4E9C-9B07-C1E4229C7C5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3BC8-1702-49BA-A5F6-4AB1BB201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8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4BE-FDC6-4E9C-9B07-C1E4229C7C5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3BC8-1702-49BA-A5F6-4AB1BB201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7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4BE-FDC6-4E9C-9B07-C1E4229C7C5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3BC8-1702-49BA-A5F6-4AB1BB201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4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4BE-FDC6-4E9C-9B07-C1E4229C7C5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3BC8-1702-49BA-A5F6-4AB1BB201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4BE-FDC6-4E9C-9B07-C1E4229C7C5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3BC8-1702-49BA-A5F6-4AB1BB201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6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4BE-FDC6-4E9C-9B07-C1E4229C7C5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3BC8-1702-49BA-A5F6-4AB1BB201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8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4B4BE-FDC6-4E9C-9B07-C1E4229C7C5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83BC8-1702-49BA-A5F6-4AB1BB201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347414" y="3787184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PACMAN GAME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565323"/>
            <a:ext cx="4319994" cy="431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0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533400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What can be changed: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O</a:t>
            </a:r>
            <a:r>
              <a:rPr lang="en-US" sz="2400" dirty="0" smtClean="0">
                <a:solidFill>
                  <a:schemeClr val="bg1"/>
                </a:solidFill>
              </a:rPr>
              <a:t>nly one more complex project with a bigger implementation period would be more appropriate; in this way, the distribution of the tasks can be well done and it would be easier to work with </a:t>
            </a:r>
            <a:r>
              <a:rPr lang="en-US" sz="2400" dirty="0" err="1" smtClean="0">
                <a:solidFill>
                  <a:schemeClr val="bg1"/>
                </a:solidFill>
              </a:rPr>
              <a:t>github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69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447800"/>
            <a:ext cx="815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As a team, we managed to organize ourselves, to distribute the tasks as well as we could and synchronize one with each other.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We haven’t used </a:t>
            </a:r>
            <a:r>
              <a:rPr lang="en-US" sz="2000" dirty="0" err="1" smtClean="0">
                <a:solidFill>
                  <a:schemeClr val="bg1"/>
                </a:solidFill>
              </a:rPr>
              <a:t>Trello</a:t>
            </a:r>
            <a:r>
              <a:rPr lang="en-US" sz="2000" dirty="0" smtClean="0">
                <a:solidFill>
                  <a:schemeClr val="bg1"/>
                </a:solidFill>
              </a:rPr>
              <a:t> so much because Facebook turned out to be more efficient in  this case. We were able to communicate faster and solve the problems we had at that moment.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We started with </a:t>
            </a:r>
            <a:r>
              <a:rPr lang="en-US" sz="2000" dirty="0" err="1" smtClean="0">
                <a:solidFill>
                  <a:schemeClr val="bg1"/>
                </a:solidFill>
              </a:rPr>
              <a:t>BitBucket</a:t>
            </a:r>
            <a:r>
              <a:rPr lang="en-US" sz="2000" dirty="0" smtClean="0">
                <a:solidFill>
                  <a:schemeClr val="bg1"/>
                </a:solidFill>
              </a:rPr>
              <a:t>, but we had to move to </a:t>
            </a:r>
            <a:r>
              <a:rPr lang="en-US" sz="2000" dirty="0" err="1" smtClean="0">
                <a:solidFill>
                  <a:schemeClr val="bg1"/>
                </a:solidFill>
              </a:rPr>
              <a:t>GitHub</a:t>
            </a:r>
            <a:r>
              <a:rPr lang="en-US" sz="2000" dirty="0" smtClean="0">
                <a:solidFill>
                  <a:schemeClr val="bg1"/>
                </a:solidFill>
              </a:rPr>
              <a:t> because of the limited number of persons who can access the repository.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86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82341"/>
            <a:ext cx="7924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Conclusion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 smtClean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It was an overall pleasant team collaboration experience.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4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457200"/>
            <a:ext cx="8763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At the beginning, we were four…</a:t>
            </a: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Balosache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Alexandru</a:t>
            </a:r>
            <a:r>
              <a:rPr lang="en-US" sz="2000" dirty="0" smtClean="0">
                <a:solidFill>
                  <a:schemeClr val="bg1"/>
                </a:solidFill>
              </a:rPr>
              <a:t> 342C2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Bottea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Alexandru</a:t>
            </a:r>
            <a:r>
              <a:rPr lang="en-US" sz="2000" dirty="0" smtClean="0">
                <a:solidFill>
                  <a:schemeClr val="bg1"/>
                </a:solidFill>
              </a:rPr>
              <a:t> 342C2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Codreanu</a:t>
            </a:r>
            <a:r>
              <a:rPr lang="en-US" sz="2000" dirty="0" smtClean="0">
                <a:solidFill>
                  <a:schemeClr val="bg1"/>
                </a:solidFill>
              </a:rPr>
              <a:t> Andrei 342C2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Popescu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Ovidiu</a:t>
            </a:r>
            <a:r>
              <a:rPr lang="en-US" sz="2000" dirty="0" smtClean="0">
                <a:solidFill>
                  <a:schemeClr val="bg1"/>
                </a:solidFill>
              </a:rPr>
              <a:t> 342C2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But we added them: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Chelcea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Adelina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342C1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Stamate</a:t>
            </a:r>
            <a:r>
              <a:rPr lang="en-US" sz="2000" dirty="0" smtClean="0">
                <a:solidFill>
                  <a:schemeClr val="bg1"/>
                </a:solidFill>
              </a:rPr>
              <a:t> Stefan </a:t>
            </a:r>
            <a:r>
              <a:rPr lang="en-US" sz="2000" dirty="0" smtClean="0">
                <a:solidFill>
                  <a:schemeClr val="bg1"/>
                </a:solidFill>
              </a:rPr>
              <a:t>342C4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Ursu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Vlad</a:t>
            </a:r>
            <a:r>
              <a:rPr lang="en-US" sz="2000" dirty="0" smtClean="0">
                <a:solidFill>
                  <a:schemeClr val="bg1"/>
                </a:solidFill>
              </a:rPr>
              <a:t>-Andrei </a:t>
            </a:r>
            <a:r>
              <a:rPr lang="en-US" sz="2000" dirty="0" smtClean="0">
                <a:solidFill>
                  <a:schemeClr val="bg1"/>
                </a:solidFill>
              </a:rPr>
              <a:t>342C4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Voica</a:t>
            </a:r>
            <a:r>
              <a:rPr lang="en-US" sz="2000" dirty="0" smtClean="0">
                <a:solidFill>
                  <a:schemeClr val="bg1"/>
                </a:solidFill>
              </a:rPr>
              <a:t> Robert </a:t>
            </a:r>
            <a:r>
              <a:rPr lang="en-US" sz="2000" dirty="0" smtClean="0">
                <a:solidFill>
                  <a:schemeClr val="bg1"/>
                </a:solidFill>
              </a:rPr>
              <a:t>342C4</a:t>
            </a:r>
          </a:p>
          <a:p>
            <a:pPr marL="285750" indent="-285750" algn="ctr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And we ended as a team with eight persons. 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Have we managed to do a good job???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39306"/>
            <a:ext cx="8077200" cy="329320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What each member worked on: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Let’s begin with Andrei: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-  implemented networking, synchronize all players movement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-  static map generation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-  implemented player movement and wall collision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-  player animations and models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-  bug fixing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6121" y="3927895"/>
            <a:ext cx="7924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And continue with Stefan: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implemented the game </a:t>
            </a:r>
            <a:r>
              <a:rPr lang="en-US" sz="2000" dirty="0">
                <a:solidFill>
                  <a:schemeClr val="bg1"/>
                </a:solidFill>
              </a:rPr>
              <a:t>mechanics, more specifically the monster killing another player when it catches him and the increase of its </a:t>
            </a:r>
            <a:r>
              <a:rPr lang="en-US" sz="2000" dirty="0" smtClean="0">
                <a:solidFill>
                  <a:schemeClr val="bg1"/>
                </a:solidFill>
              </a:rPr>
              <a:t>score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dirty="0" err="1">
                <a:solidFill>
                  <a:schemeClr val="bg1"/>
                </a:solidFill>
              </a:rPr>
              <a:t>respawning</a:t>
            </a:r>
            <a:r>
              <a:rPr lang="en-US" sz="2000" dirty="0">
                <a:solidFill>
                  <a:schemeClr val="bg1"/>
                </a:solidFill>
              </a:rPr>
              <a:t> of a player after dying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selection </a:t>
            </a:r>
            <a:r>
              <a:rPr lang="en-US" sz="2000" dirty="0">
                <a:solidFill>
                  <a:schemeClr val="bg1"/>
                </a:solidFill>
              </a:rPr>
              <a:t>of a new monster from among the living players after a fixed time.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42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759" y="304255"/>
            <a:ext cx="873040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 err="1" smtClean="0">
                <a:solidFill>
                  <a:schemeClr val="bg1"/>
                </a:solidFill>
              </a:rPr>
              <a:t>Vlad’s</a:t>
            </a:r>
            <a:r>
              <a:rPr lang="en-US" sz="2000" dirty="0" smtClean="0">
                <a:solidFill>
                  <a:schemeClr val="bg1"/>
                </a:solidFill>
              </a:rPr>
              <a:t> contribution:</a:t>
            </a:r>
          </a:p>
          <a:p>
            <a:pPr algn="just"/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completed the random scene generation (on each game a new scene 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is created, which will be the same for all players);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-    created the </a:t>
            </a:r>
            <a:r>
              <a:rPr lang="en-US" sz="2000" dirty="0" err="1" smtClean="0">
                <a:solidFill>
                  <a:schemeClr val="bg1"/>
                </a:solidFill>
              </a:rPr>
              <a:t>github</a:t>
            </a:r>
            <a:r>
              <a:rPr lang="en-US" sz="2000" dirty="0" smtClean="0">
                <a:solidFill>
                  <a:schemeClr val="bg1"/>
                </a:solidFill>
              </a:rPr>
              <a:t> project and worked on moving it from </a:t>
            </a:r>
            <a:r>
              <a:rPr lang="en-US" sz="2000" dirty="0" err="1" smtClean="0">
                <a:solidFill>
                  <a:schemeClr val="bg1"/>
                </a:solidFill>
              </a:rPr>
              <a:t>bitbucket</a:t>
            </a:r>
            <a:r>
              <a:rPr lang="en-US" sz="2000" dirty="0" smtClean="0">
                <a:solidFill>
                  <a:schemeClr val="bg1"/>
                </a:solidFill>
              </a:rPr>
              <a:t> to </a:t>
            </a:r>
            <a:r>
              <a:rPr lang="en-US" sz="2000" dirty="0" err="1" smtClean="0">
                <a:solidFill>
                  <a:schemeClr val="bg1"/>
                </a:solidFill>
              </a:rPr>
              <a:t>github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-    minor modification to the graphical interface and small </a:t>
            </a:r>
            <a:r>
              <a:rPr lang="en-US" sz="2000" dirty="0" err="1" smtClean="0">
                <a:solidFill>
                  <a:schemeClr val="bg1"/>
                </a:solidFill>
              </a:rPr>
              <a:t>refactorizations</a:t>
            </a:r>
            <a:r>
              <a:rPr lang="en-US" sz="2000" dirty="0" smtClean="0">
                <a:solidFill>
                  <a:schemeClr val="bg1"/>
                </a:solidFill>
              </a:rPr>
              <a:t> of code</a:t>
            </a:r>
          </a:p>
          <a:p>
            <a:pPr algn="just"/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algn="just"/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en-US" sz="2000" dirty="0" err="1" smtClean="0">
                <a:solidFill>
                  <a:schemeClr val="bg1"/>
                </a:solidFill>
              </a:rPr>
              <a:t>Ovidiu’s</a:t>
            </a:r>
            <a:r>
              <a:rPr lang="en-US" sz="2000" dirty="0" smtClean="0">
                <a:solidFill>
                  <a:schemeClr val="bg1"/>
                </a:solidFill>
              </a:rPr>
              <a:t> work: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  Implemented the score </a:t>
            </a:r>
            <a:r>
              <a:rPr lang="en-US" sz="2000" dirty="0">
                <a:solidFill>
                  <a:schemeClr val="bg1"/>
                </a:solidFill>
              </a:rPr>
              <a:t>board 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  dummy </a:t>
            </a:r>
            <a:r>
              <a:rPr lang="en-US" sz="2000" dirty="0">
                <a:solidFill>
                  <a:schemeClr val="bg1"/>
                </a:solidFill>
              </a:rPr>
              <a:t>start scene </a:t>
            </a:r>
            <a:r>
              <a:rPr lang="en-US" sz="2000" dirty="0" smtClean="0">
                <a:solidFill>
                  <a:schemeClr val="bg1"/>
                </a:solidFill>
              </a:rPr>
              <a:t>replaced by Robert’s start menu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-   added </a:t>
            </a:r>
            <a:r>
              <a:rPr lang="en-US" sz="2000" dirty="0" err="1" smtClean="0">
                <a:solidFill>
                  <a:schemeClr val="bg1"/>
                </a:solidFill>
              </a:rPr>
              <a:t>backgroud</a:t>
            </a:r>
            <a:r>
              <a:rPr lang="en-US" sz="2000" dirty="0" smtClean="0">
                <a:solidFill>
                  <a:schemeClr val="bg1"/>
                </a:solidFill>
              </a:rPr>
              <a:t> sound</a:t>
            </a:r>
          </a:p>
          <a:p>
            <a:pPr lvl="0"/>
            <a:endParaRPr lang="en-US" sz="2000" dirty="0">
              <a:solidFill>
                <a:schemeClr val="bg1"/>
              </a:solidFill>
            </a:endParaRPr>
          </a:p>
          <a:p>
            <a:pPr lvl="0"/>
            <a:endParaRPr lang="en-US" sz="2000" dirty="0">
              <a:solidFill>
                <a:schemeClr val="bg1"/>
              </a:solidFill>
            </a:endParaRP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Robert :</a:t>
            </a:r>
          </a:p>
          <a:p>
            <a:pPr lvl="0"/>
            <a:endParaRPr lang="en-US" sz="2000" dirty="0">
              <a:solidFill>
                <a:schemeClr val="bg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bg1"/>
                </a:solidFill>
              </a:rPr>
              <a:t>mplemented the start game scene </a:t>
            </a:r>
          </a:p>
          <a:p>
            <a:pPr marL="285750" lvl="0" indent="-28575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synchronized the start game scene for all players</a:t>
            </a:r>
            <a:endParaRPr lang="en-US" sz="2000" dirty="0">
              <a:solidFill>
                <a:schemeClr val="bg1"/>
              </a:solidFill>
            </a:endParaRPr>
          </a:p>
          <a:p>
            <a:pPr algn="just"/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1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7871" y="152400"/>
            <a:ext cx="7620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en-US" sz="2000" dirty="0" err="1" smtClean="0">
                <a:solidFill>
                  <a:schemeClr val="bg1"/>
                </a:solidFill>
              </a:rPr>
              <a:t>Adelina’s</a:t>
            </a:r>
            <a:r>
              <a:rPr lang="en-US" sz="2000" dirty="0" smtClean="0">
                <a:solidFill>
                  <a:schemeClr val="bg1"/>
                </a:solidFill>
              </a:rPr>
              <a:t> contribution:</a:t>
            </a:r>
          </a:p>
          <a:p>
            <a:pPr algn="just"/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r</a:t>
            </a:r>
            <a:r>
              <a:rPr lang="en-US" sz="2000" dirty="0" smtClean="0">
                <a:solidFill>
                  <a:schemeClr val="bg1"/>
                </a:solidFill>
              </a:rPr>
              <a:t>andom players generation</a:t>
            </a:r>
          </a:p>
          <a:p>
            <a:pPr marL="285750" indent="-28575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c</a:t>
            </a:r>
            <a:r>
              <a:rPr lang="en-US" sz="2000" dirty="0" smtClean="0">
                <a:solidFill>
                  <a:schemeClr val="bg1"/>
                </a:solidFill>
              </a:rPr>
              <a:t>oding style document</a:t>
            </a:r>
          </a:p>
          <a:p>
            <a:pPr marL="285750" indent="-285750" algn="just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PowerPoint presentation</a:t>
            </a:r>
          </a:p>
          <a:p>
            <a:pPr marL="285750" indent="-285750" algn="just">
              <a:buFontTx/>
              <a:buChar char="-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 algn="just">
              <a:buFontTx/>
              <a:buChar char="-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 algn="just">
              <a:buFontTx/>
              <a:buChar char="-"/>
            </a:pP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And we cannot forget about our testers: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Alex </a:t>
            </a:r>
            <a:r>
              <a:rPr lang="en-US" sz="2000" dirty="0" err="1" smtClean="0">
                <a:solidFill>
                  <a:schemeClr val="bg1"/>
                </a:solidFill>
              </a:rPr>
              <a:t>Balosache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tested the game and solved bugs in the movement of the player</a:t>
            </a:r>
          </a:p>
          <a:p>
            <a:pPr marL="285750" indent="-28575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w</a:t>
            </a:r>
            <a:r>
              <a:rPr lang="en-US" sz="2000" dirty="0" smtClean="0">
                <a:solidFill>
                  <a:schemeClr val="bg1"/>
                </a:solidFill>
              </a:rPr>
              <a:t>rote the user documentation (how to play)</a:t>
            </a:r>
          </a:p>
          <a:p>
            <a:pPr marL="285750" indent="-285750" algn="just">
              <a:buFontTx/>
              <a:buChar char="-"/>
            </a:pPr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Alex </a:t>
            </a:r>
            <a:r>
              <a:rPr lang="en-US" sz="2000" dirty="0" err="1" smtClean="0">
                <a:solidFill>
                  <a:schemeClr val="bg1"/>
                </a:solidFill>
              </a:rPr>
              <a:t>Bottea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en-US" sz="2000" dirty="0" smtClean="0">
                <a:solidFill>
                  <a:schemeClr val="bg1"/>
                </a:solidFill>
              </a:rPr>
              <a:t>ested the game</a:t>
            </a:r>
          </a:p>
          <a:p>
            <a:pPr marL="285750" indent="-28575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c</a:t>
            </a:r>
            <a:r>
              <a:rPr lang="en-US" sz="2000" dirty="0" smtClean="0">
                <a:solidFill>
                  <a:schemeClr val="bg1"/>
                </a:solidFill>
              </a:rPr>
              <a:t>reated the diagram</a:t>
            </a:r>
          </a:p>
          <a:p>
            <a:pPr marL="285750" indent="-28575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w</a:t>
            </a:r>
            <a:r>
              <a:rPr lang="en-US" sz="2000" dirty="0" smtClean="0">
                <a:solidFill>
                  <a:schemeClr val="bg1"/>
                </a:solidFill>
              </a:rPr>
              <a:t>rote the technical documentation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 algn="just">
              <a:buFontTx/>
              <a:buChar char="-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2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600200"/>
            <a:ext cx="632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And of course, don’t forget about the fact that everyone started with unity tutorials in order to understand how the program works!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0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802892"/>
            <a:ext cx="8305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What we have learnt: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to work with the Unity game </a:t>
            </a:r>
            <a:r>
              <a:rPr lang="en-US" sz="2000" dirty="0" smtClean="0">
                <a:solidFill>
                  <a:schemeClr val="bg1"/>
                </a:solidFill>
              </a:rPr>
              <a:t>engine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how to configure </a:t>
            </a:r>
            <a:r>
              <a:rPr lang="en-US" sz="2000" dirty="0" err="1" smtClean="0">
                <a:solidFill>
                  <a:schemeClr val="bg1"/>
                </a:solidFill>
              </a:rPr>
              <a:t>git</a:t>
            </a:r>
            <a:r>
              <a:rPr lang="en-US" sz="2000" dirty="0" smtClean="0">
                <a:solidFill>
                  <a:schemeClr val="bg1"/>
                </a:solidFill>
              </a:rPr>
              <a:t> on our own computers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we have found out about </a:t>
            </a:r>
            <a:r>
              <a:rPr lang="en-US" sz="2000" dirty="0" err="1" smtClean="0">
                <a:solidFill>
                  <a:schemeClr val="bg1"/>
                </a:solidFill>
              </a:rPr>
              <a:t>Trello</a:t>
            </a:r>
            <a:r>
              <a:rPr lang="en-US" sz="2000" dirty="0" smtClean="0">
                <a:solidFill>
                  <a:schemeClr val="bg1"/>
                </a:solidFill>
              </a:rPr>
              <a:t> which seems to be a good project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management application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working in a team, synchronization with colleagues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to split tasks  so that everybody has something to do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taking decisions and </a:t>
            </a:r>
            <a:r>
              <a:rPr lang="en-US" sz="2000" dirty="0" err="1" smtClean="0">
                <a:solidFill>
                  <a:schemeClr val="bg1"/>
                </a:solidFill>
              </a:rPr>
              <a:t>analyse</a:t>
            </a:r>
            <a:r>
              <a:rPr lang="en-US" sz="2000" dirty="0" smtClean="0">
                <a:solidFill>
                  <a:schemeClr val="bg1"/>
                </a:solidFill>
              </a:rPr>
              <a:t> the possible solutions for some functionalities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600200"/>
            <a:ext cx="79248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What we disliked: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bg1"/>
                </a:solidFill>
              </a:rPr>
              <a:t>number of people implicated in the project was too great for its complexity and it made task distribution more difficult and somewhat </a:t>
            </a:r>
            <a:r>
              <a:rPr lang="en-US" sz="2000" dirty="0" smtClean="0">
                <a:solidFill>
                  <a:schemeClr val="bg1"/>
                </a:solidFill>
              </a:rPr>
              <a:t>unbalanced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en-US" sz="2000" dirty="0" smtClean="0">
                <a:solidFill>
                  <a:schemeClr val="bg1"/>
                </a:solidFill>
              </a:rPr>
              <a:t>he development period was too short considering the fact that everybody has other </a:t>
            </a:r>
            <a:r>
              <a:rPr lang="en-US" sz="2000" dirty="0" err="1" smtClean="0">
                <a:solidFill>
                  <a:schemeClr val="bg1"/>
                </a:solidFill>
              </a:rPr>
              <a:t>homeworks</a:t>
            </a:r>
            <a:r>
              <a:rPr lang="en-US" sz="2000" dirty="0" smtClean="0">
                <a:solidFill>
                  <a:schemeClr val="bg1"/>
                </a:solidFill>
              </a:rPr>
              <a:t> and labs. Not to mention the fact that some of us also have a job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8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But we liked that: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en-US" sz="2000" dirty="0" smtClean="0">
                <a:solidFill>
                  <a:schemeClr val="bg1"/>
                </a:solidFill>
              </a:rPr>
              <a:t>he project had a different topic comparing to the others made during university classes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We had the freedom to choose what technology to use in order to implement the game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the emphasis was put on the way we managed to communicate and interact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and not on how well the code was written or how well the game turned out.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-    we managed to work in a team and everybody has shown involvement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5253788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“When I decided to take this subject, I had no idea what it was about, but now that I do, I’m glad I chose it.” – Alex </a:t>
            </a:r>
            <a:r>
              <a:rPr lang="en-US" sz="2400" dirty="0" err="1" smtClean="0">
                <a:solidFill>
                  <a:schemeClr val="bg1"/>
                </a:solidFill>
              </a:rPr>
              <a:t>Bottea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60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685</Words>
  <Application>Microsoft Office PowerPoint</Application>
  <PresentationFormat>On-screen Show (4:3)</PresentationFormat>
  <Paragraphs>132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PACMAN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Adelina</dc:creator>
  <cp:lastModifiedBy>Adelina</cp:lastModifiedBy>
  <cp:revision>16</cp:revision>
  <dcterms:created xsi:type="dcterms:W3CDTF">2016-11-15T19:16:21Z</dcterms:created>
  <dcterms:modified xsi:type="dcterms:W3CDTF">2016-11-15T22:26:34Z</dcterms:modified>
</cp:coreProperties>
</file>