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57EB-EEB2-4C62-9D71-243A8AB50717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6360-669E-49BE-9D37-FD840F668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36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57EB-EEB2-4C62-9D71-243A8AB50717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6360-669E-49BE-9D37-FD840F668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57EB-EEB2-4C62-9D71-243A8AB50717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6360-669E-49BE-9D37-FD840F668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6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57EB-EEB2-4C62-9D71-243A8AB50717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6360-669E-49BE-9D37-FD840F668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57EB-EEB2-4C62-9D71-243A8AB50717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6360-669E-49BE-9D37-FD840F668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74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57EB-EEB2-4C62-9D71-243A8AB50717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6360-669E-49BE-9D37-FD840F668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4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57EB-EEB2-4C62-9D71-243A8AB50717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6360-669E-49BE-9D37-FD840F668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1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57EB-EEB2-4C62-9D71-243A8AB50717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6360-669E-49BE-9D37-FD840F668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57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57EB-EEB2-4C62-9D71-243A8AB50717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6360-669E-49BE-9D37-FD840F668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90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57EB-EEB2-4C62-9D71-243A8AB50717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6360-669E-49BE-9D37-FD840F668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0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57EB-EEB2-4C62-9D71-243A8AB50717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6360-669E-49BE-9D37-FD840F668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9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257EB-EEB2-4C62-9D71-243A8AB50717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C6360-669E-49BE-9D37-FD840F668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4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34026" y="2967335"/>
            <a:ext cx="34759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effectLst/>
              </a:rPr>
              <a:t>Type attack</a:t>
            </a:r>
            <a:endParaRPr lang="en-US" sz="5400" b="1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13510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0" y="609600"/>
            <a:ext cx="7162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We haven’t used </a:t>
            </a:r>
            <a:r>
              <a:rPr lang="en-US" sz="2400" dirty="0" err="1" smtClean="0">
                <a:solidFill>
                  <a:schemeClr val="bg1"/>
                </a:solidFill>
              </a:rPr>
              <a:t>Trello</a:t>
            </a:r>
            <a:r>
              <a:rPr lang="en-US" sz="2400" dirty="0" smtClean="0">
                <a:solidFill>
                  <a:schemeClr val="bg1"/>
                </a:solidFill>
              </a:rPr>
              <a:t> at all because it was a very small project.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We used Facebook to communicate faster and to report the bugs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We used </a:t>
            </a:r>
            <a:r>
              <a:rPr lang="en-US" sz="2400" dirty="0" err="1" smtClean="0">
                <a:solidFill>
                  <a:schemeClr val="bg1"/>
                </a:solidFill>
              </a:rPr>
              <a:t>GitHub</a:t>
            </a:r>
            <a:r>
              <a:rPr lang="en-US" sz="2400" dirty="0" smtClean="0">
                <a:solidFill>
                  <a:schemeClr val="bg1"/>
                </a:solidFill>
              </a:rPr>
              <a:t> as a repository </a:t>
            </a:r>
            <a:r>
              <a:rPr lang="en-US" sz="2400" dirty="0">
                <a:solidFill>
                  <a:schemeClr val="bg1"/>
                </a:solidFill>
              </a:rPr>
              <a:t>hosting service</a:t>
            </a:r>
          </a:p>
        </p:txBody>
      </p:sp>
    </p:spTree>
    <p:extLst>
      <p:ext uri="{BB962C8B-B14F-4D97-AF65-F5344CB8AC3E}">
        <p14:creationId xmlns:p14="http://schemas.microsoft.com/office/powerpoint/2010/main" val="2993240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0" y="609600"/>
            <a:ext cx="716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Conclusion</a:t>
            </a:r>
          </a:p>
          <a:p>
            <a:pPr algn="ctr"/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It was an easy project which helped us to understand better the Unity Game Engine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33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381000"/>
            <a:ext cx="6781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Our team was composed of: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Adrian </a:t>
            </a:r>
            <a:r>
              <a:rPr lang="en-US" sz="2400" b="1" dirty="0" err="1" smtClean="0">
                <a:solidFill>
                  <a:schemeClr val="bg1"/>
                </a:solidFill>
              </a:rPr>
              <a:t>Salomia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sz="2400" b="1" dirty="0" err="1" smtClean="0">
                <a:solidFill>
                  <a:schemeClr val="bg1"/>
                </a:solidFill>
              </a:rPr>
              <a:t>Adelina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Chelcea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sz="2400" b="1" dirty="0" err="1" smtClean="0">
                <a:solidFill>
                  <a:schemeClr val="bg1"/>
                </a:solidFill>
              </a:rPr>
              <a:t>Alexandru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Bottea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sz="2400" b="1" dirty="0" err="1" smtClean="0">
                <a:solidFill>
                  <a:schemeClr val="bg1"/>
                </a:solidFill>
              </a:rPr>
              <a:t>Dragos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Iancu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marL="285750" lvl="5" indent="-285750" algn="ctr">
              <a:buFont typeface="Arial" pitchFamily="34" charset="0"/>
              <a:buChar char="•"/>
            </a:pPr>
            <a:r>
              <a:rPr lang="en-US" sz="2400" b="1" dirty="0" err="1" smtClean="0">
                <a:solidFill>
                  <a:schemeClr val="bg1"/>
                </a:solidFill>
              </a:rPr>
              <a:t>Vlad</a:t>
            </a:r>
            <a:r>
              <a:rPr lang="en-US" sz="2400" b="1" dirty="0" smtClean="0">
                <a:solidFill>
                  <a:schemeClr val="bg1"/>
                </a:solidFill>
              </a:rPr>
              <a:t>-Andrei </a:t>
            </a:r>
            <a:r>
              <a:rPr lang="en-US" sz="2400" b="1" dirty="0" err="1" smtClean="0">
                <a:solidFill>
                  <a:schemeClr val="bg1"/>
                </a:solidFill>
              </a:rPr>
              <a:t>Ursu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571750" lvl="5" indent="-285750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lvl="5"/>
            <a:r>
              <a:rPr lang="en-US" sz="2400" dirty="0" smtClean="0">
                <a:solidFill>
                  <a:schemeClr val="bg1"/>
                </a:solidFill>
              </a:rPr>
              <a:t>And last, but not least</a:t>
            </a:r>
          </a:p>
          <a:p>
            <a:pPr lvl="5"/>
            <a:endParaRPr lang="en-US" sz="2400" dirty="0" smtClean="0">
              <a:solidFill>
                <a:schemeClr val="bg1"/>
              </a:solidFill>
            </a:endParaRPr>
          </a:p>
          <a:p>
            <a:pPr marL="2114550" lvl="4" indent="-285750">
              <a:buFont typeface="Arial" pitchFamily="34" charset="0"/>
              <a:buChar char="•"/>
            </a:pPr>
            <a:r>
              <a:rPr lang="en-US" sz="2400" b="1" dirty="0" err="1" smtClean="0">
                <a:solidFill>
                  <a:schemeClr val="bg1"/>
                </a:solidFill>
              </a:rPr>
              <a:t>Bogdan</a:t>
            </a:r>
            <a:r>
              <a:rPr lang="en-US" sz="2400" b="1" dirty="0" smtClean="0">
                <a:solidFill>
                  <a:schemeClr val="bg1"/>
                </a:solidFill>
              </a:rPr>
              <a:t> Lucian </a:t>
            </a:r>
            <a:r>
              <a:rPr lang="en-US" sz="2400" b="1" dirty="0" err="1" smtClean="0">
                <a:solidFill>
                  <a:schemeClr val="bg1"/>
                </a:solidFill>
              </a:rPr>
              <a:t>Basuc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081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81487"/>
            <a:ext cx="74676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Bogdan</a:t>
            </a:r>
            <a:r>
              <a:rPr lang="en-US" sz="2400" dirty="0" smtClean="0">
                <a:solidFill>
                  <a:schemeClr val="bg1"/>
                </a:solidFill>
              </a:rPr>
              <a:t> was the most passionate person about this game. That’s why he: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Created a beta version of the game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Generated words using a </a:t>
            </a:r>
            <a:r>
              <a:rPr lang="en-US" sz="2400" dirty="0" err="1" smtClean="0">
                <a:solidFill>
                  <a:schemeClr val="bg1"/>
                </a:solidFill>
              </a:rPr>
              <a:t>php</a:t>
            </a:r>
            <a:r>
              <a:rPr lang="en-US" sz="2400" dirty="0" smtClean="0">
                <a:solidFill>
                  <a:schemeClr val="bg1"/>
                </a:solidFill>
              </a:rPr>
              <a:t> API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After he received an interdiction to write a single line of code, </a:t>
            </a:r>
            <a:r>
              <a:rPr lang="en-US" sz="2400" b="1" dirty="0" err="1" smtClean="0">
                <a:solidFill>
                  <a:srgbClr val="FF0000"/>
                </a:solidFill>
              </a:rPr>
              <a:t>Vlad</a:t>
            </a:r>
            <a:r>
              <a:rPr lang="en-US" sz="2400" dirty="0" smtClean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endParaRPr lang="en-US" sz="2000" b="1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82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3053" y="457200"/>
            <a:ext cx="79837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Adelina</a:t>
            </a:r>
            <a:r>
              <a:rPr lang="en-US" sz="2400" b="1" dirty="0">
                <a:solidFill>
                  <a:srgbClr val="FF0000"/>
                </a:solidFill>
              </a:rPr>
              <a:t>: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Implemented the score logic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Added the logic for the loss of lives when the time is over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Fixed bugs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The PowerPoint presentation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Adrian</a:t>
            </a:r>
            <a:r>
              <a:rPr lang="en-US" sz="2400" b="1" dirty="0">
                <a:solidFill>
                  <a:schemeClr val="bg1"/>
                </a:solidFill>
              </a:rPr>
              <a:t>: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</a:p>
          <a:p>
            <a:endParaRPr lang="en-US" sz="2400" b="1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Fixed bugs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</a:t>
            </a:r>
            <a:r>
              <a:rPr lang="en-US" sz="2400" dirty="0" smtClean="0">
                <a:solidFill>
                  <a:schemeClr val="bg1"/>
                </a:solidFill>
              </a:rPr>
              <a:t>mplemented some extra functionalities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45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6781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Alex</a:t>
            </a:r>
            <a:r>
              <a:rPr lang="en-US" sz="2400" dirty="0" smtClean="0">
                <a:solidFill>
                  <a:schemeClr val="bg1"/>
                </a:solidFill>
              </a:rPr>
              <a:t>: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Tested the </a:t>
            </a:r>
            <a:r>
              <a:rPr lang="en-US" sz="2400" dirty="0" smtClean="0">
                <a:solidFill>
                  <a:schemeClr val="bg1"/>
                </a:solidFill>
              </a:rPr>
              <a:t>game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Reported bugs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en-US" sz="2400" dirty="0" smtClean="0">
                <a:solidFill>
                  <a:schemeClr val="bg1"/>
                </a:solidFill>
              </a:rPr>
              <a:t>reated the diagram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</a:t>
            </a:r>
            <a:r>
              <a:rPr lang="en-US" sz="2400" dirty="0" smtClean="0">
                <a:solidFill>
                  <a:schemeClr val="bg1"/>
                </a:solidFill>
              </a:rPr>
              <a:t>rote the technical documentation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</a:t>
            </a:r>
            <a:r>
              <a:rPr lang="en-US" sz="2400" dirty="0" smtClean="0">
                <a:solidFill>
                  <a:schemeClr val="bg1"/>
                </a:solidFill>
              </a:rPr>
              <a:t>rote the user documentation (how to play)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err="1" smtClean="0">
                <a:solidFill>
                  <a:srgbClr val="FF0000"/>
                </a:solidFill>
              </a:rPr>
              <a:t>Dragos</a:t>
            </a:r>
            <a:r>
              <a:rPr lang="en-US" sz="2400" dirty="0" smtClean="0">
                <a:solidFill>
                  <a:schemeClr val="bg1"/>
                </a:solidFill>
              </a:rPr>
              <a:t>:</a:t>
            </a: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</a:t>
            </a:r>
            <a:r>
              <a:rPr lang="en-US" sz="2400" dirty="0" smtClean="0">
                <a:solidFill>
                  <a:schemeClr val="bg1"/>
                </a:solidFill>
              </a:rPr>
              <a:t>ested the game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Reported the bugs</a:t>
            </a:r>
          </a:p>
          <a:p>
            <a:pPr algn="just"/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10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09600"/>
            <a:ext cx="7391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What we have learnt: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We improved our Unity game creation skills and our C# knowledge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Working in a team, synchronization with colleagues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</a:t>
            </a:r>
            <a:r>
              <a:rPr lang="en-US" sz="2400" dirty="0" smtClean="0">
                <a:solidFill>
                  <a:schemeClr val="bg1"/>
                </a:solidFill>
              </a:rPr>
              <a:t>o split tasks  so that everybody has something to do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We found out that unity has a very large community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156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720840"/>
            <a:ext cx="7620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We disliked that: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</a:t>
            </a:r>
            <a:r>
              <a:rPr lang="en-US" sz="2400" dirty="0" smtClean="0">
                <a:solidFill>
                  <a:schemeClr val="bg1"/>
                </a:solidFill>
              </a:rPr>
              <a:t>he number of people assigned to the project was too big for its complexity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The game was not very captivating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Some of us worked much more than the others</a:t>
            </a:r>
          </a:p>
        </p:txBody>
      </p:sp>
    </p:spTree>
    <p:extLst>
      <p:ext uri="{BB962C8B-B14F-4D97-AF65-F5344CB8AC3E}">
        <p14:creationId xmlns:p14="http://schemas.microsoft.com/office/powerpoint/2010/main" val="996142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685800"/>
            <a:ext cx="7405874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</a:t>
            </a:r>
            <a:r>
              <a:rPr lang="en-US" sz="2400" dirty="0" smtClean="0">
                <a:solidFill>
                  <a:schemeClr val="bg1"/>
                </a:solidFill>
              </a:rPr>
              <a:t>e liked that: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We had the freedom to choose what technology to use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in order to implement the game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</a:t>
            </a:r>
            <a:r>
              <a:rPr lang="en-US" sz="2400" dirty="0" smtClean="0">
                <a:solidFill>
                  <a:schemeClr val="bg1"/>
                </a:solidFill>
              </a:rPr>
              <a:t>e have deepened our knowledge of Unity and C #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It was a more doable project regarding the splitting of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tasks and the amount of work</a:t>
            </a:r>
          </a:p>
        </p:txBody>
      </p:sp>
    </p:spTree>
    <p:extLst>
      <p:ext uri="{BB962C8B-B14F-4D97-AF65-F5344CB8AC3E}">
        <p14:creationId xmlns:p14="http://schemas.microsoft.com/office/powerpoint/2010/main" val="101690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685800"/>
            <a:ext cx="8001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What can be changed: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The time for implementing the project can be reduced by one week if we keep this  complexity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 bigger project which can be well divided in more tasks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932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338</Words>
  <Application>Microsoft Office PowerPoint</Application>
  <PresentationFormat>On-screen Show (4:3)</PresentationFormat>
  <Paragraphs>111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Adelina</dc:creator>
  <cp:lastModifiedBy>Alex Bottea</cp:lastModifiedBy>
  <cp:revision>9</cp:revision>
  <dcterms:created xsi:type="dcterms:W3CDTF">2016-12-20T18:08:50Z</dcterms:created>
  <dcterms:modified xsi:type="dcterms:W3CDTF">2016-12-20T22:32:32Z</dcterms:modified>
</cp:coreProperties>
</file>