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T Sans Narrow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d35c31c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d35c31c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d35c31c7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d35c31c7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316477c3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316477c3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35c31c7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35c31c7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16477c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316477c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316477c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316477c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316477c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316477c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d35c31c7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d35c31c73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316477c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316477c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16477c3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16477c3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35c31c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35c31c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311700" y="1046525"/>
            <a:ext cx="85206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Ranking models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11700" y="2315425"/>
            <a:ext cx="8520600" cy="24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AdaRank boosting algorithm for information retrieval</a:t>
            </a: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Authors:</a:t>
            </a:r>
            <a:endParaRPr sz="1400"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Urtzi Sotes Senosiain</a:t>
            </a:r>
            <a:endParaRPr sz="1400"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Imanol Solano Martinez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Training Experiment 2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Train set = 80 % of the total samples.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Test set = 20% of the total samples.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Validation set = 20 % of the training set samples.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New training set = 80 % of the old training set samples.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Accuracy scores: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Training set = 82.65%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Test set = 64.24%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3753525"/>
            <a:ext cx="66294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Training Experiment 3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Train set = Validation set = Test set = Whole dataset.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Accuracy scores: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77.76%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300" y="2512975"/>
            <a:ext cx="4725397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Essential to normalize and convert values.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Best accuracy score on the Experiment 2.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Low accuracy.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Improve training process: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Use different representations to convert features into numeric values.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Get a bigger, wider and a more varied dataset.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Try different normalization functions.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Summary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Introduction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AdaRank model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Analysis of the dataset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Training process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Building the dataset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Normalize and invert the rankings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Train the processed dataset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Training experiments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Conclusions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AdaRank model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Based on adaboost classification algorithm.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Boosting algorithm for information retrieval.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Model constructed with: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Linear combination of weak rankers.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Learning process: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Construct a ranking function (meter lo de f: X -&gt; R).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Minimize the loss function.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Obtain best weights distribution over the queries in the training data.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Achieve best results ranking train data using best weights distribution.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1964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Analysis of the dataset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958500"/>
            <a:ext cx="8283000" cy="3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 dirty="0"/>
              <a:t>All data obtained from Loinc dataset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 dirty="0"/>
              <a:t>Three different queries:</a:t>
            </a:r>
            <a:endParaRPr sz="1500"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 dirty="0"/>
              <a:t>Glucose in blood.</a:t>
            </a:r>
            <a:endParaRPr sz="1500"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 dirty="0"/>
              <a:t>Bilirubin in plasma.</a:t>
            </a:r>
            <a:endParaRPr sz="1500" dirty="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 dirty="0"/>
              <a:t>White blood cells count.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 dirty="0"/>
              <a:t>Loinc number → Identification number.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 dirty="0"/>
              <a:t>Input features: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100" i="1" dirty="0"/>
              <a:t>Long common name</a:t>
            </a:r>
            <a:r>
              <a:rPr lang="es" sz="1100" dirty="0"/>
              <a:t> </a:t>
            </a:r>
            <a:r>
              <a:rPr lang="es" sz="1500" dirty="0"/>
              <a:t>→</a:t>
            </a:r>
            <a:r>
              <a:rPr lang="es" sz="1100" dirty="0"/>
              <a:t> Long name best represents the document.</a:t>
            </a:r>
            <a:endParaRPr sz="11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100" i="1" dirty="0"/>
              <a:t>Component</a:t>
            </a:r>
            <a:r>
              <a:rPr lang="es" sz="1100" dirty="0"/>
              <a:t> </a:t>
            </a:r>
            <a:r>
              <a:rPr lang="es" sz="1500" dirty="0"/>
              <a:t>→</a:t>
            </a:r>
            <a:r>
              <a:rPr lang="es" sz="1100" dirty="0"/>
              <a:t> Primary part of the LOINC name.</a:t>
            </a:r>
            <a:endParaRPr sz="11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100" i="1" dirty="0"/>
              <a:t>System</a:t>
            </a:r>
            <a:r>
              <a:rPr lang="es" sz="1100" dirty="0"/>
              <a:t> </a:t>
            </a:r>
            <a:r>
              <a:rPr lang="es" sz="1500" dirty="0"/>
              <a:t>→</a:t>
            </a:r>
            <a:r>
              <a:rPr lang="es" sz="1100" dirty="0"/>
              <a:t> Quantity being measured in the test</a:t>
            </a:r>
            <a:endParaRPr sz="11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100" i="1" dirty="0"/>
              <a:t>Property</a:t>
            </a:r>
            <a:r>
              <a:rPr lang="es" sz="1100" dirty="0"/>
              <a:t> </a:t>
            </a:r>
            <a:r>
              <a:rPr lang="es" sz="1500" dirty="0"/>
              <a:t>→</a:t>
            </a:r>
            <a:r>
              <a:rPr lang="es" sz="1100" dirty="0"/>
              <a:t> Unit of analysis the observation was made.</a:t>
            </a:r>
            <a:endParaRPr sz="11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 dirty="0"/>
              <a:t>Each query can be represented as an array of 67 rows x 5 columns.</a:t>
            </a:r>
            <a:endParaRPr sz="15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Building the dataset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Objective: Build a model that ranks documents as optimally as possible.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Actually the features as strings → Convert them into numeric values (rankings).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How?</a:t>
            </a:r>
            <a:endParaRPr sz="15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Apply TF-IDF model.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Based on the ranking given by TF-IDF, consider the synonyms and rank them manually.</a:t>
            </a:r>
            <a:endParaRPr sz="11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We will get a ranking of the document based on the feature:</a:t>
            </a:r>
            <a:endParaRPr sz="15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100" i="1"/>
              <a:t>Long common name</a:t>
            </a:r>
            <a:r>
              <a:rPr lang="es" sz="1100"/>
              <a:t> </a:t>
            </a:r>
            <a:r>
              <a:rPr lang="es" sz="1500"/>
              <a:t>→</a:t>
            </a:r>
            <a:r>
              <a:rPr lang="es" sz="1100"/>
              <a:t> Rankings from 1 to 64.</a:t>
            </a:r>
            <a:endParaRPr sz="11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100" i="1"/>
              <a:t>Component</a:t>
            </a:r>
            <a:r>
              <a:rPr lang="es" sz="1100"/>
              <a:t> </a:t>
            </a:r>
            <a:r>
              <a:rPr lang="es" sz="1500"/>
              <a:t>→</a:t>
            </a:r>
            <a:r>
              <a:rPr lang="es" sz="1100"/>
              <a:t> Rankings from 1 to 15.</a:t>
            </a:r>
            <a:endParaRPr sz="11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100" i="1"/>
              <a:t>System</a:t>
            </a:r>
            <a:r>
              <a:rPr lang="es" sz="1100"/>
              <a:t> </a:t>
            </a:r>
            <a:r>
              <a:rPr lang="es" sz="1500"/>
              <a:t>→</a:t>
            </a:r>
            <a:r>
              <a:rPr lang="es" sz="1100"/>
              <a:t> Rankings from 1 to 14.</a:t>
            </a:r>
            <a:endParaRPr sz="11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100" i="1"/>
              <a:t>Property</a:t>
            </a:r>
            <a:r>
              <a:rPr lang="es" sz="1100"/>
              <a:t> </a:t>
            </a:r>
            <a:r>
              <a:rPr lang="es" sz="1500"/>
              <a:t>→</a:t>
            </a:r>
            <a:r>
              <a:rPr lang="es" sz="1100"/>
              <a:t> Rankings from 1 to 15.</a:t>
            </a:r>
            <a:endParaRPr sz="11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Add two new columns:</a:t>
            </a:r>
            <a:endParaRPr sz="15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 i="1"/>
              <a:t>qid</a:t>
            </a:r>
            <a:r>
              <a:rPr lang="es" sz="1200"/>
              <a:t>: ID of the query (1: Glucose in blood; 2: Bilirubin in plasma; 3: White blood cells count).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 i="1"/>
              <a:t>label_ranking</a:t>
            </a:r>
            <a:r>
              <a:rPr lang="es" sz="1200"/>
              <a:t>: Real output. Final rank of the documents.</a:t>
            </a:r>
            <a:endParaRPr sz="12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Most important feature: </a:t>
            </a:r>
            <a:r>
              <a:rPr lang="es" sz="1500" i="1"/>
              <a:t>long common name</a:t>
            </a:r>
            <a:r>
              <a:rPr lang="es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75" y="1004263"/>
            <a:ext cx="7526451" cy="25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Normalize and Invert the Rankings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21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 b="1" u="sng"/>
              <a:t>Model philosophy</a:t>
            </a:r>
            <a:r>
              <a:rPr lang="es" sz="1500" b="1"/>
              <a:t>:</a:t>
            </a:r>
            <a:r>
              <a:rPr lang="es" sz="1500"/>
              <a:t> The higher the value is in any of the features or in the actual output, more relevant the document will be.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 b="1" u="sng"/>
              <a:t>Problem</a:t>
            </a:r>
            <a:r>
              <a:rPr lang="es" sz="1500" b="1"/>
              <a:t>: </a:t>
            </a:r>
            <a:r>
              <a:rPr lang="es" sz="1500"/>
              <a:t>In the dataset this happens in the opposite way, the lower the value is, more relevant the document will be.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 b="1" u="sng"/>
              <a:t>Solution</a:t>
            </a:r>
            <a:r>
              <a:rPr lang="es" sz="1500" b="1"/>
              <a:t>: </a:t>
            </a:r>
            <a:r>
              <a:rPr lang="es" sz="1500"/>
              <a:t>Invert the values and normalize them into [0, 1] interval: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Apply the function: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150" y="3385350"/>
            <a:ext cx="1441700" cy="5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Train the processed dataset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Input data normalized and inverted.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X = input features, y = ground truth, qid = query id.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Three different subsets from the initial dataset.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Training set for learning features.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Validation set for evaluating best weights.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Test set for testing the model for new data (not trained data).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Three different learning experiments: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Based on the division of the dataset.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Training Experiment 1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Divide separately depending on each query id.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Training set = validation set = 80% of the total samples.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Test set = 20% of the total samples.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Accuracy scores: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Training set = 82.65%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Test set = 64.04%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75" y="3487000"/>
            <a:ext cx="67532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Presentación en pantalla (16:9)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PT Sans Narrow</vt:lpstr>
      <vt:lpstr>Arial</vt:lpstr>
      <vt:lpstr>Open Sans</vt:lpstr>
      <vt:lpstr>Tropic</vt:lpstr>
      <vt:lpstr>Ranking models</vt:lpstr>
      <vt:lpstr>Summary</vt:lpstr>
      <vt:lpstr>AdaRank model</vt:lpstr>
      <vt:lpstr>Analysis of the dataset</vt:lpstr>
      <vt:lpstr>Building the dataset</vt:lpstr>
      <vt:lpstr>Presentación de PowerPoint</vt:lpstr>
      <vt:lpstr>Normalize and Invert the Rankings</vt:lpstr>
      <vt:lpstr>Train the processed dataset</vt:lpstr>
      <vt:lpstr>Training Experiment 1</vt:lpstr>
      <vt:lpstr>Training Experiment 2</vt:lpstr>
      <vt:lpstr>Training Experiment 3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Ranking models</dc:title>
  <cp:lastModifiedBy>URTZI SOTES SENOSIAIN</cp:lastModifiedBy>
  <cp:revision>1</cp:revision>
  <dcterms:modified xsi:type="dcterms:W3CDTF">2020-11-24T17:59:55Z</dcterms:modified>
</cp:coreProperties>
</file>