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novatec.com.br/livros/rubyonrails2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Introdução ao BDD com Rails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2400" lang="en"/>
              <a:t>Por que comunicação é o mais importante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Ok, então é igual TDD?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 foco principal do BDD é comunicação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Linguagem ubiqua do negócio ao código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Automação de testes é importante, mas não o principal (é possível usar BDD sem automação, mas não é nada divertido)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Reunião com o cliente!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47400" x="2174600"/>
            <a:ext cy="3596099" cx="47947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Funcionalidade 1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</a:rPr>
              <a:t>Funcionalidade: Acesso ao sistema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</a:rPr>
              <a:t>Como um usuário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</a:rPr>
              <a:t>Eu quero acessar o sistema utilizando minhas credenciais</a:t>
            </a:r>
          </a:p>
          <a:p>
            <a:pPr rtl="0" lvl="0" indent="45720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</a:rPr>
              <a:t>Para que eu possa utilizar todos os recursos necessários ao meu trabalho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Cenário 1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000000"/>
                </a:solidFill>
              </a:rPr>
              <a:t>Cenário: Acesso de um administrador do sistema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000000"/>
                </a:solidFill>
              </a:rPr>
              <a:t>    Dado que exista um usuário "admin" com a senha "password"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E que este usuário seja um administrador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Quando eu acessar a página "login"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E digitar "admin" no campo "Nome"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E digitar "password" no campo "Senha"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E pressionar "Login"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Então devo ver o menu "Administração"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E devo ver as seguintes opções: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  |opcao          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  |Criar usuário  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  |Cadastrar Aluno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  |Lista de usuários|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00"/>
                </a:solidFill>
              </a:rPr>
              <a:t>      |Lista de alunos  |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Cenário 1 (v2)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</a:rPr>
              <a:t>Cenário: Acesso de um administrador do sistema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</a:rPr>
              <a:t>    Dado que exista um usuário "administrador" de nome "admin" e senha "password"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</a:rPr>
              <a:t>    Quando eu acessar o sistema com as credenciais "admin" "password"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</a:rPr>
              <a:t>    Então devo ver o menu "Administração" com as seguintes opções: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</a:rPr>
              <a:t>      |opcao          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</a:rPr>
              <a:t>      |Criar usuário  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</a:rPr>
              <a:t>      |Cadastrar Aluno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</a:rPr>
              <a:t>      |Lista de usuários|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</a:rPr>
              <a:t>      |Lista de alunos  |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Domain Driven Design</a:t>
            </a:r>
          </a:p>
        </p:txBody>
      </p:sp>
      <p:sp>
        <p:nvSpPr>
          <p:cNvPr id="111" name="Shape 111"/>
          <p:cNvSpPr/>
          <p:nvPr/>
        </p:nvSpPr>
        <p:spPr>
          <a:xfrm>
            <a:off y="2436825" x="1171137"/>
            <a:ext cy="914400" cx="2389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O cliente fala usuário</a:t>
            </a:r>
          </a:p>
        </p:txBody>
      </p:sp>
      <p:sp>
        <p:nvSpPr>
          <p:cNvPr id="112" name="Shape 112"/>
          <p:cNvSpPr/>
          <p:nvPr/>
        </p:nvSpPr>
        <p:spPr>
          <a:xfrm>
            <a:off y="2436825" x="4848662"/>
            <a:ext cy="914400" cx="3124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O código tem uma entidade usuário </a:t>
            </a:r>
            <a:br>
              <a:rPr lang="en"/>
            </a:br>
            <a:r>
              <a:rPr lang="en"/>
              <a:t>Não chamar de nenhuma outra coisa</a:t>
            </a:r>
          </a:p>
        </p:txBody>
      </p:sp>
      <p:sp>
        <p:nvSpPr>
          <p:cNvPr id="113" name="Shape 113"/>
          <p:cNvSpPr/>
          <p:nvPr/>
        </p:nvSpPr>
        <p:spPr>
          <a:xfrm>
            <a:off y="2732550" x="3560637"/>
            <a:ext cy="236700" cx="1288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/>
        </p:nvSpPr>
        <p:spPr>
          <a:xfrm>
            <a:off y="3523725" x="1171125"/>
            <a:ext cy="914400" cx="2389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O cliente fala Aluno</a:t>
            </a:r>
          </a:p>
        </p:txBody>
      </p:sp>
      <p:sp>
        <p:nvSpPr>
          <p:cNvPr id="115" name="Shape 115"/>
          <p:cNvSpPr/>
          <p:nvPr/>
        </p:nvSpPr>
        <p:spPr>
          <a:xfrm>
            <a:off y="3523725" x="4848650"/>
            <a:ext cy="914400" cx="3124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O código tem uma entidade Aluno </a:t>
            </a:r>
            <a:br>
              <a:rPr lang="en"/>
            </a:br>
            <a:r>
              <a:rPr lang="en"/>
              <a:t>Não chamar de cliente ou qualquer outra coisa</a:t>
            </a:r>
          </a:p>
        </p:txBody>
      </p:sp>
      <p:sp>
        <p:nvSpPr>
          <p:cNvPr id="116" name="Shape 116"/>
          <p:cNvSpPr/>
          <p:nvPr/>
        </p:nvSpPr>
        <p:spPr>
          <a:xfrm>
            <a:off y="3819450" x="3560625"/>
            <a:ext cy="236700" cx="1288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Backend dos testes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13970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">
                <a:solidFill>
                  <a:schemeClr val="dk1"/>
                </a:solidFill>
              </a:rPr>
              <a:t># encoding: utf-8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Dado(/^que exista um usuário "(.*?)" de nome "(.*?)" e senha "(.*?)"$/) do |papel, nome, senha|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Usuario.create :papel =&gt; papel, :nome =&gt; nome, :senha =&gt; senha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">
                <a:solidFill>
                  <a:schemeClr val="dk1"/>
                </a:solidFill>
              </a:rPr>
              <a:t>end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Quando(/^eu acessar o sistema com as credenciais "(.*?)" "(.*?)"$/) do |nome, senha|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visit "/sessions/new"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fill_in "Nome", :with =&gt; nome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fill_in "Senha", :with =&gt; senha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click_button "Login"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">
                <a:solidFill>
                  <a:schemeClr val="dk1"/>
                </a:solidFill>
              </a:rPr>
              <a:t>end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Então(/^devo ver o menu "(.*?)" com as seguintes opções:$/) do |menu, opcoes|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within "section#menu" do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  page.should have_content(menu)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  opcoes.hashes.each do |line|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    text = line["opcao"]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    within "ul.menu" do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      page.should have_content(text)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    end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  end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  end</a:t>
            </a:r>
          </a:p>
          <a:p>
            <a:pPr rtl="0" lvl="0" indent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end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Passos padrão BDD</a:t>
            </a:r>
          </a:p>
        </p:txBody>
      </p:sp>
      <p:sp>
        <p:nvSpPr>
          <p:cNvPr id="128" name="Shape 128"/>
          <p:cNvSpPr/>
          <p:nvPr/>
        </p:nvSpPr>
        <p:spPr>
          <a:xfrm>
            <a:off y="1738900" x="520475"/>
            <a:ext cy="914400" cx="133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Reunião com usuário</a:t>
            </a:r>
          </a:p>
        </p:txBody>
      </p:sp>
      <p:sp>
        <p:nvSpPr>
          <p:cNvPr id="129" name="Shape 129"/>
          <p:cNvSpPr/>
          <p:nvPr/>
        </p:nvSpPr>
        <p:spPr>
          <a:xfrm>
            <a:off y="1738900" x="2685212"/>
            <a:ext cy="914400" cx="1100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Escrever cenários</a:t>
            </a:r>
          </a:p>
        </p:txBody>
      </p:sp>
      <p:sp>
        <p:nvSpPr>
          <p:cNvPr id="130" name="Shape 130"/>
          <p:cNvSpPr/>
          <p:nvPr/>
        </p:nvSpPr>
        <p:spPr>
          <a:xfrm>
            <a:off y="1738900" x="4613250"/>
            <a:ext cy="914400" cx="14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Validar cenários com usuário</a:t>
            </a:r>
          </a:p>
        </p:txBody>
      </p:sp>
      <p:sp>
        <p:nvSpPr>
          <p:cNvPr id="131" name="Shape 131"/>
          <p:cNvSpPr/>
          <p:nvPr/>
        </p:nvSpPr>
        <p:spPr>
          <a:xfrm>
            <a:off y="1738900" x="6673200"/>
            <a:ext cy="914400" cx="2013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Implementar código para tornar o cenário válido</a:t>
            </a:r>
          </a:p>
        </p:txBody>
      </p:sp>
      <p:sp>
        <p:nvSpPr>
          <p:cNvPr id="132" name="Shape 132"/>
          <p:cNvSpPr/>
          <p:nvPr/>
        </p:nvSpPr>
        <p:spPr>
          <a:xfrm>
            <a:off y="3426350" x="3590137"/>
            <a:ext cy="914400" cx="12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Refatorar </a:t>
            </a:r>
          </a:p>
        </p:txBody>
      </p:sp>
      <p:cxnSp>
        <p:nvCxnSpPr>
          <p:cNvPr id="133" name="Shape 133"/>
          <p:cNvCxnSpPr>
            <a:stCxn id="128" idx="3"/>
            <a:endCxn id="129" idx="1"/>
          </p:cNvCxnSpPr>
          <p:nvPr/>
        </p:nvCxnSpPr>
        <p:spPr>
          <a:xfrm>
            <a:off y="2196100" x="1857275"/>
            <a:ext cy="0" cx="8279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4" name="Shape 134"/>
          <p:cNvCxnSpPr>
            <a:stCxn id="129" idx="3"/>
            <a:endCxn id="130" idx="1"/>
          </p:cNvCxnSpPr>
          <p:nvPr/>
        </p:nvCxnSpPr>
        <p:spPr>
          <a:xfrm>
            <a:off y="2196100" x="3785312"/>
            <a:ext cy="0" cx="8279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5" name="Shape 135"/>
          <p:cNvCxnSpPr>
            <a:stCxn id="130" idx="3"/>
            <a:endCxn id="131" idx="1"/>
          </p:cNvCxnSpPr>
          <p:nvPr/>
        </p:nvCxnSpPr>
        <p:spPr>
          <a:xfrm>
            <a:off y="2196100" x="6093450"/>
            <a:ext cy="0" cx="5797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6" name="Shape 136"/>
          <p:cNvCxnSpPr>
            <a:stCxn id="131" idx="2"/>
            <a:endCxn id="132" idx="3"/>
          </p:cNvCxnSpPr>
          <p:nvPr/>
        </p:nvCxnSpPr>
        <p:spPr>
          <a:xfrm flipH="1">
            <a:off y="2653300" x="4808437"/>
            <a:ext cy="1230249" cx="28715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7" name="Shape 137"/>
          <p:cNvCxnSpPr>
            <a:stCxn id="132" idx="1"/>
            <a:endCxn id="128" idx="2"/>
          </p:cNvCxnSpPr>
          <p:nvPr/>
        </p:nvCxnSpPr>
        <p:spPr>
          <a:xfrm rot="10800000">
            <a:off y="2653300" x="1188875"/>
            <a:ext cy="1230249" cx="24012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Cenário 2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Cenário: Acesso de um secretário do sistema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Dado que exista um usuário "secretario" de nome "sect" e senha "sectpass"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Quando eu acessar o sistema com as credenciais "sect" "sectpass"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Então devo ver o menu "Secretaria" com as seguintes opções: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|opcao          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|Lista de usuários|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|Lista de alunos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Então não devo ver as seguintes opções no menu "Secretaria":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|opcao          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|Criar usuário    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</a:rPr>
              <a:t>      |Cadastrar Aluno  |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Backend dos testes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Então(/^não devo ver as seguintes opções no menu "(.*?)":$/) do |menu, opcoes|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  within "section#menu" do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    page.should have_content(menu)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    opcoes.hashes.each do |line|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      text = line["opcao"]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      within "ul.menu" do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        page.should_not have_content(text)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      end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    end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  end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</a:rPr>
              <a:t>end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Sobre Urubatan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1574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33333"/>
                </a:solidFill>
              </a:rPr>
              <a:t>Trabalho com desenvolvimento desde 1997, já desenvolvi sistemas em diversas linguagens, como Delphi, C, C++, PHP, ASP, ColdFusion, Assembly, Leather, Java e Ruby.</a:t>
            </a:r>
          </a:p>
          <a:p>
            <a:pPr rtl="0" lvl="0">
              <a:lnSpc>
                <a:spcPct val="106944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33333"/>
                </a:solidFill>
              </a:rPr>
              <a:t>Atualmente trabalho na BrightWire com Ruby on Rails e ministro cursos sobre diversos assuntos.</a:t>
            </a:r>
          </a:p>
          <a:p>
            <a:pPr lvl="0">
              <a:lnSpc>
                <a:spcPct val="106944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33333"/>
                </a:solidFill>
              </a:rPr>
              <a:t>Alem de ser o autor do livro "Ruby On Rails: Desenvolvimento fácil e Rápido de aplicações web"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Pontos importantes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Comunicação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Linguagem ubiqua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O cliente não vai escrever testes, mas se ele conseguir ler, metade dos problemas de comunicação serão resolvidos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A comunicação não é importante só com clientes, equipes diferentes, com não programadores também se beneficiam bastante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725" x="25727"/>
            <a:ext cy="5098474" cx="91182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 que é BDD?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14825" x="1311675"/>
            <a:ext cy="3728675" cx="59377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BDD é: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Uma forma de melhorar a comunicação entre equipes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Uma forma de melhorar a comunicação com o cliente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Uma forma de utilizar uma única linguagem do negócio ao código da aplicação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Uma forma de organizar o desenvolvimento da aplicação focando nas necessidades do cliente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BDD = Comunicação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47475" x="1490662"/>
            <a:ext cy="3752850" cx="61626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5" x="0"/>
            <a:ext cy="3248100" cx="86868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Uma história sobre o projeto que não atingia nenhuma métrica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Exemplos em Rails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Eu precisava escolher uma ferramenta para os exemplos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Integração perfeita com cucumber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Eu gosto de Rails :D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Um excelente livro sobre Rails?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http://www.novatec.com.br/livros/rubyonrails2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Mas o que é cucumber?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Automação de testes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Cucumber = ferramenta de automação de testes em linguagem natural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Automatizar um teste que o cliente consiga entender vai te poupar muitas horas de re-trabalho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ATDD -&gt; UNIT - você escolhe o nível de testes a ser escrito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