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59"/>
    <p:restoredTop sz="94707"/>
  </p:normalViewPr>
  <p:slideViewPr>
    <p:cSldViewPr snapToGrid="0" snapToObjects="1">
      <p:cViewPr varScale="1">
        <p:scale>
          <a:sx n="85" d="100"/>
          <a:sy n="85" d="100"/>
        </p:scale>
        <p:origin x="11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40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4/23/20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340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4/23/20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51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4/23/20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00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4/23/20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1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4/23/20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77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4/23/20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049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4/23/20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221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4/23/20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103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524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5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51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B698A8-6FD7-3549-997F-63249DE45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516835"/>
            <a:ext cx="5977937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jscodeshift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12F50190-ED3E-E343-B717-1872AD10E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79" y="2546224"/>
            <a:ext cx="5977938" cy="3342747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Tutorial</a:t>
            </a:r>
          </a:p>
          <a:p>
            <a:endParaRPr lang="en-US" sz="1800">
              <a:solidFill>
                <a:srgbClr val="FFFFFF"/>
              </a:solidFill>
            </a:endParaRPr>
          </a:p>
          <a:p>
            <a:endParaRPr lang="en-US" sz="1800">
              <a:solidFill>
                <a:srgbClr val="FFFFFF"/>
              </a:solidFill>
            </a:endParaRPr>
          </a:p>
          <a:p>
            <a:r>
              <a:rPr lang="en-US" sz="1800">
                <a:solidFill>
                  <a:srgbClr val="FFFFFF"/>
                </a:solidFill>
              </a:rPr>
              <a:t> 							By: Andaz Rai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3918E4-CC8C-4FA8-A433-ACFD295826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35" r="33785" b="-1"/>
          <a:stretch/>
        </p:blipFill>
        <p:spPr>
          <a:xfrm>
            <a:off x="7611902" y="10"/>
            <a:ext cx="458009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8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59E9E-CB3F-0C49-9A7D-7C020CD94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take: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F16CD-A6C2-5B4A-B912-51AC1A0A6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2092702"/>
            <a:ext cx="10058400" cy="3760891"/>
          </a:xfrm>
        </p:spPr>
        <p:txBody>
          <a:bodyPr/>
          <a:lstStyle/>
          <a:p>
            <a:r>
              <a:rPr lang="en-US" b="1" dirty="0"/>
              <a:t>Step1</a:t>
            </a:r>
            <a:r>
              <a:rPr lang="en-US" dirty="0"/>
              <a:t>: Things to install </a:t>
            </a:r>
            <a:r>
              <a:rPr lang="en-US" dirty="0" err="1"/>
              <a:t>npm</a:t>
            </a:r>
            <a:r>
              <a:rPr lang="en-US" dirty="0"/>
              <a:t> and </a:t>
            </a:r>
            <a:r>
              <a:rPr lang="en-US" dirty="0" err="1"/>
              <a:t>jscodeshift</a:t>
            </a:r>
            <a:endParaRPr lang="en-US" dirty="0"/>
          </a:p>
          <a:p>
            <a:pPr lvl="1"/>
            <a:r>
              <a:rPr lang="en-US" dirty="0" err="1"/>
              <a:t>npm</a:t>
            </a:r>
            <a:r>
              <a:rPr lang="en-US" dirty="0"/>
              <a:t>:      	</a:t>
            </a:r>
            <a:r>
              <a:rPr lang="en-NZ" dirty="0"/>
              <a:t>$ brew install node</a:t>
            </a:r>
          </a:p>
          <a:p>
            <a:pPr lvl="1"/>
            <a:r>
              <a:rPr lang="en-NZ" dirty="0" err="1"/>
              <a:t>Jscodeshift</a:t>
            </a:r>
            <a:r>
              <a:rPr lang="en-NZ" dirty="0"/>
              <a:t>:    	$ </a:t>
            </a:r>
            <a:r>
              <a:rPr lang="en-NZ" dirty="0" err="1"/>
              <a:t>npm</a:t>
            </a:r>
            <a:r>
              <a:rPr lang="en-NZ" dirty="0"/>
              <a:t> </a:t>
            </a:r>
            <a:r>
              <a:rPr lang="en-NZ" dirty="0" err="1"/>
              <a:t>i</a:t>
            </a:r>
            <a:r>
              <a:rPr lang="en-NZ" dirty="0"/>
              <a:t> –g </a:t>
            </a:r>
            <a:r>
              <a:rPr lang="en-NZ" dirty="0" err="1"/>
              <a:t>jscodeshift</a:t>
            </a:r>
            <a:endParaRPr lang="en-US" dirty="0"/>
          </a:p>
          <a:p>
            <a:r>
              <a:rPr lang="en-US" b="1" dirty="0"/>
              <a:t>Step2</a:t>
            </a:r>
            <a:r>
              <a:rPr lang="en-US" dirty="0"/>
              <a:t>:  Get </a:t>
            </a:r>
            <a:r>
              <a:rPr lang="en-US" dirty="0" err="1"/>
              <a:t>transform.js</a:t>
            </a:r>
            <a:r>
              <a:rPr lang="en-US" dirty="0"/>
              <a:t> file from the </a:t>
            </a:r>
            <a:r>
              <a:rPr lang="en-US" dirty="0" err="1"/>
              <a:t>github</a:t>
            </a:r>
            <a:r>
              <a:rPr lang="en-US" dirty="0"/>
              <a:t> source</a:t>
            </a:r>
          </a:p>
          <a:p>
            <a:r>
              <a:rPr lang="en-US" b="1" dirty="0"/>
              <a:t>Step3</a:t>
            </a:r>
            <a:r>
              <a:rPr lang="en-US" dirty="0"/>
              <a:t>: Convert your Jasmine code to MochaChai code</a:t>
            </a:r>
          </a:p>
          <a:p>
            <a:pPr lvl="1"/>
            <a:r>
              <a:rPr lang="en-US" dirty="0"/>
              <a:t>$ </a:t>
            </a:r>
            <a:r>
              <a:rPr lang="en-US" dirty="0" err="1"/>
              <a:t>jscodeshift</a:t>
            </a:r>
            <a:r>
              <a:rPr lang="en-US" dirty="0"/>
              <a:t> -t [path/</a:t>
            </a:r>
            <a:r>
              <a:rPr lang="en-US" dirty="0" err="1"/>
              <a:t>transform.js</a:t>
            </a:r>
            <a:r>
              <a:rPr lang="en-US" dirty="0"/>
              <a:t>] [path/</a:t>
            </a:r>
            <a:r>
              <a:rPr lang="en-US" dirty="0" err="1"/>
              <a:t>code_to_be_converted</a:t>
            </a:r>
            <a:r>
              <a:rPr lang="en-US" dirty="0"/>
              <a:t>]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There is a video demo with it (no audio). Watching in 3x speed is recommended :p</a:t>
            </a:r>
          </a:p>
        </p:txBody>
      </p:sp>
    </p:spTree>
    <p:extLst>
      <p:ext uri="{BB962C8B-B14F-4D97-AF65-F5344CB8AC3E}">
        <p14:creationId xmlns:p14="http://schemas.microsoft.com/office/powerpoint/2010/main" val="782020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F27CB-D014-C042-8138-5EE19E3A9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Video too big for </a:t>
            </a:r>
            <a:r>
              <a:rPr lang="en-US" dirty="0" err="1"/>
              <a:t>github</a:t>
            </a:r>
            <a:r>
              <a:rPr lang="en-US" dirty="0"/>
              <a:t>..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AD3AE2-2044-334E-AB7A-4655BE6A5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…….Sent in email via </a:t>
            </a:r>
            <a:r>
              <a:rPr lang="en-US"/>
              <a:t>google drive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9140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RegularSeedRightStep">
      <a:dk1>
        <a:srgbClr val="000000"/>
      </a:dk1>
      <a:lt1>
        <a:srgbClr val="FFFFFF"/>
      </a:lt1>
      <a:dk2>
        <a:srgbClr val="24412A"/>
      </a:dk2>
      <a:lt2>
        <a:srgbClr val="E8EAED"/>
      </a:lt2>
      <a:accent1>
        <a:srgbClr val="E58E24"/>
      </a:accent1>
      <a:accent2>
        <a:srgbClr val="AAA412"/>
      </a:accent2>
      <a:accent3>
        <a:srgbClr val="7AB11F"/>
      </a:accent3>
      <a:accent4>
        <a:srgbClr val="35B914"/>
      </a:accent4>
      <a:accent5>
        <a:srgbClr val="21BA42"/>
      </a:accent5>
      <a:accent6>
        <a:srgbClr val="14B87C"/>
      </a:accent6>
      <a:hlink>
        <a:srgbClr val="5588C6"/>
      </a:hlink>
      <a:folHlink>
        <a:srgbClr val="848484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116</Words>
  <Application>Microsoft Macintosh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Garamond</vt:lpstr>
      <vt:lpstr>RetrospectVTI</vt:lpstr>
      <vt:lpstr>jscodeshift</vt:lpstr>
      <vt:lpstr>Steps to take:</vt:lpstr>
      <vt:lpstr>Video too big for github..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jscodeshift</dc:title>
  <dc:creator>Andaz Rai [anr0651]</dc:creator>
  <cp:lastModifiedBy>Andaz Rai [anr0651]</cp:lastModifiedBy>
  <cp:revision>4</cp:revision>
  <dcterms:created xsi:type="dcterms:W3CDTF">2020-04-23T07:29:21Z</dcterms:created>
  <dcterms:modified xsi:type="dcterms:W3CDTF">2020-04-23T08:08:59Z</dcterms:modified>
</cp:coreProperties>
</file>