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 id="264" r:id="rId9"/>
    <p:sldId id="261" r:id="rId10"/>
    <p:sldId id="265" r:id="rId11"/>
    <p:sldId id="266" r:id="rId12"/>
    <p:sldId id="267" r:id="rId13"/>
    <p:sldId id="268" r:id="rId14"/>
    <p:sldId id="269" r:id="rId15"/>
    <p:sldId id="270" r:id="rId16"/>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08/12/2015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08/12/2015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08/12/2015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08/12/2015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EF13-57F1-471C-ABF2-505306D08CB7}" type="datetimeFigureOut">
              <a:rPr lang="es-UY" smtClean="0"/>
              <a:t>08/12/2015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12CBEF13-57F1-471C-ABF2-505306D08CB7}" type="datetimeFigureOut">
              <a:rPr lang="es-UY" smtClean="0"/>
              <a:t>08/12/2015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12CBEF13-57F1-471C-ABF2-505306D08CB7}" type="datetimeFigureOut">
              <a:rPr lang="es-UY" smtClean="0"/>
              <a:t>08/12/2015</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12CBEF13-57F1-471C-ABF2-505306D08CB7}" type="datetimeFigureOut">
              <a:rPr lang="es-UY" smtClean="0"/>
              <a:t>08/12/2015</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EF13-57F1-471C-ABF2-505306D08CB7}" type="datetimeFigureOut">
              <a:rPr lang="es-UY" smtClean="0"/>
              <a:t>08/12/2015</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08/12/2015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08/12/2015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BEF13-57F1-471C-ABF2-505306D08CB7}" type="datetimeFigureOut">
              <a:rPr lang="es-UY" smtClean="0"/>
              <a:t>08/12/2015</a:t>
            </a:fld>
            <a:endParaRPr lang="es-U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t>‹#›</a:t>
            </a:fld>
            <a:endParaRPr lang="es-UY"/>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MDVRP</a:t>
            </a:r>
            <a:endParaRPr lang="es-UY" dirty="0"/>
          </a:p>
        </p:txBody>
      </p:sp>
      <p:sp>
        <p:nvSpPr>
          <p:cNvPr id="3" name="Subtitle 2"/>
          <p:cNvSpPr>
            <a:spLocks noGrp="1"/>
          </p:cNvSpPr>
          <p:nvPr>
            <p:ph type="subTitle" idx="1"/>
          </p:nvPr>
        </p:nvSpPr>
        <p:spPr/>
        <p:txBody>
          <a:bodyPr/>
          <a:lstStyle/>
          <a:p>
            <a:r>
              <a:rPr lang="en-US" dirty="0" err="1" smtClean="0"/>
              <a:t>Introduccion</a:t>
            </a:r>
            <a:endParaRPr lang="es-UY" dirty="0"/>
          </a:p>
        </p:txBody>
      </p:sp>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MDVRP</a:t>
            </a:r>
            <a:r>
              <a:rPr lang="en-US" dirty="0" smtClean="0"/>
              <a:t>- </a:t>
            </a:r>
            <a:r>
              <a:rPr lang="en-US" dirty="0" err="1" smtClean="0"/>
              <a:t>Solucion</a:t>
            </a:r>
            <a:r>
              <a:rPr lang="en-US" dirty="0" smtClean="0"/>
              <a:t>, </a:t>
            </a:r>
            <a:r>
              <a:rPr lang="en-US" dirty="0" err="1" smtClean="0"/>
              <a:t>implementacion</a:t>
            </a:r>
            <a:r>
              <a:rPr lang="en-US" dirty="0" smtClean="0"/>
              <a:t>. </a:t>
            </a:r>
            <a:r>
              <a:rPr lang="en-US" dirty="0"/>
              <a:t/>
            </a:r>
            <a:br>
              <a:rPr lang="en-US" dirty="0"/>
            </a:br>
            <a:r>
              <a:rPr lang="en-US" dirty="0" err="1" smtClean="0"/>
              <a:t>Aplicacion</a:t>
            </a:r>
            <a:r>
              <a:rPr lang="en-US" dirty="0" smtClean="0"/>
              <a:t> y </a:t>
            </a:r>
            <a:r>
              <a:rPr lang="en-US" dirty="0" err="1" smtClean="0"/>
              <a:t>Micelaneos</a:t>
            </a:r>
            <a:r>
              <a:rPr lang="en-US" dirty="0" smtClean="0"/>
              <a:t>.</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5198537" cy="2862285"/>
          </a:xfrm>
          <a:prstGeom prst="rect">
            <a:avLst/>
          </a:prstGeom>
        </p:spPr>
      </p:pic>
    </p:spTree>
    <p:extLst>
      <p:ext uri="{BB962C8B-B14F-4D97-AF65-F5344CB8AC3E}">
        <p14:creationId xmlns:p14="http://schemas.microsoft.com/office/powerpoint/2010/main" val="44781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Casos</a:t>
            </a:r>
            <a:r>
              <a:rPr lang="en-US" dirty="0" smtClean="0"/>
              <a:t> De </a:t>
            </a:r>
            <a:r>
              <a:rPr lang="en-US" dirty="0" err="1" smtClean="0"/>
              <a:t>Prueba</a:t>
            </a:r>
            <a:r>
              <a:rPr lang="en-US" dirty="0" smtClean="0"/>
              <a:t>.</a:t>
            </a:r>
            <a:endParaRPr lang="es-UY" dirty="0"/>
          </a:p>
        </p:txBody>
      </p:sp>
      <p:sp>
        <p:nvSpPr>
          <p:cNvPr id="3" name="Content Placeholder 2"/>
          <p:cNvSpPr>
            <a:spLocks noGrp="1"/>
          </p:cNvSpPr>
          <p:nvPr>
            <p:ph idx="1"/>
          </p:nvPr>
        </p:nvSpPr>
        <p:spPr/>
        <p:txBody>
          <a:bodyPr/>
          <a:lstStyle/>
          <a:p>
            <a:r>
              <a:rPr lang="en-US" dirty="0" smtClean="0"/>
              <a:t>A</a:t>
            </a:r>
          </a:p>
          <a:p>
            <a:r>
              <a:rPr lang="en-US" dirty="0" smtClean="0"/>
              <a:t>B</a:t>
            </a:r>
            <a:endParaRPr lang="en-US" dirty="0" smtClean="0"/>
          </a:p>
          <a:p>
            <a:pPr lvl="1"/>
            <a:r>
              <a:rPr lang="en-US" dirty="0" err="1" smtClean="0"/>
              <a:t>B1</a:t>
            </a:r>
            <a:endParaRPr lang="en-US" dirty="0" smtClean="0"/>
          </a:p>
          <a:p>
            <a:pPr lvl="1"/>
            <a:r>
              <a:rPr lang="en-US" dirty="0" err="1" smtClean="0"/>
              <a:t>B2</a:t>
            </a:r>
            <a:endParaRPr lang="en-US" dirty="0" smtClean="0"/>
          </a:p>
          <a:p>
            <a:pPr lvl="1"/>
            <a:r>
              <a:rPr lang="en-US" dirty="0" err="1" smtClean="0"/>
              <a:t>B3</a:t>
            </a:r>
            <a:endParaRPr lang="en-US" dirty="0" smtClean="0"/>
          </a:p>
          <a:p>
            <a:r>
              <a:rPr lang="en-US" dirty="0" smtClean="0"/>
              <a:t>C</a:t>
            </a:r>
          </a:p>
          <a:p>
            <a:pPr lvl="1"/>
            <a:r>
              <a:rPr lang="en-US" dirty="0" err="1" smtClean="0"/>
              <a:t>C1</a:t>
            </a:r>
            <a:endParaRPr lang="en-US" dirty="0" smtClean="0"/>
          </a:p>
          <a:p>
            <a:pPr lvl="1"/>
            <a:r>
              <a:rPr lang="en-US" dirty="0" err="1" smtClean="0"/>
              <a:t>C2</a:t>
            </a:r>
            <a:endParaRPr lang="en-US" dirty="0"/>
          </a:p>
          <a:p>
            <a:pPr lvl="1"/>
            <a:r>
              <a:rPr lang="en-US" dirty="0" err="1" smtClean="0"/>
              <a:t>C3</a:t>
            </a:r>
            <a:endParaRPr lang="en-US" dirty="0" smtClean="0"/>
          </a:p>
        </p:txBody>
      </p:sp>
    </p:spTree>
    <p:extLst>
      <p:ext uri="{BB962C8B-B14F-4D97-AF65-F5344CB8AC3E}">
        <p14:creationId xmlns:p14="http://schemas.microsoft.com/office/powerpoint/2010/main" val="45670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Metricas</a:t>
            </a:r>
            <a:endParaRPr lang="es-UY" dirty="0"/>
          </a:p>
        </p:txBody>
      </p:sp>
      <p:sp>
        <p:nvSpPr>
          <p:cNvPr id="3" name="Content Placeholder 2"/>
          <p:cNvSpPr>
            <a:spLocks noGrp="1"/>
          </p:cNvSpPr>
          <p:nvPr>
            <p:ph idx="1"/>
          </p:nvPr>
        </p:nvSpPr>
        <p:spPr/>
        <p:txBody>
          <a:bodyPr/>
          <a:lstStyle/>
          <a:p>
            <a:pPr lvl="1"/>
            <a:r>
              <a:rPr lang="en-US" dirty="0" err="1" smtClean="0"/>
              <a:t>Tiempo</a:t>
            </a:r>
            <a:r>
              <a:rPr lang="en-US" dirty="0" smtClean="0"/>
              <a:t> de </a:t>
            </a:r>
            <a:r>
              <a:rPr lang="en-US" dirty="0" err="1" smtClean="0"/>
              <a:t>ejecucion</a:t>
            </a:r>
            <a:endParaRPr lang="en-US" dirty="0" smtClean="0"/>
          </a:p>
          <a:p>
            <a:pPr lvl="2"/>
            <a:r>
              <a:rPr lang="en-US" dirty="0" err="1" smtClean="0"/>
              <a:t>Permite</a:t>
            </a:r>
            <a:r>
              <a:rPr lang="en-US" dirty="0" smtClean="0"/>
              <a:t> comparer </a:t>
            </a:r>
            <a:r>
              <a:rPr lang="en-US" dirty="0" err="1" smtClean="0"/>
              <a:t>los</a:t>
            </a:r>
            <a:r>
              <a:rPr lang="en-US" dirty="0" smtClean="0"/>
              <a:t> </a:t>
            </a:r>
            <a:r>
              <a:rPr lang="en-US" dirty="0" err="1" smtClean="0"/>
              <a:t>distintos</a:t>
            </a:r>
            <a:r>
              <a:rPr lang="en-US" dirty="0" smtClean="0"/>
              <a:t> </a:t>
            </a:r>
            <a:r>
              <a:rPr lang="en-US" dirty="0" err="1" smtClean="0"/>
              <a:t>algoritmos</a:t>
            </a:r>
            <a:r>
              <a:rPr lang="en-US" dirty="0" smtClean="0"/>
              <a:t>.</a:t>
            </a:r>
          </a:p>
          <a:p>
            <a:pPr lvl="1"/>
            <a:r>
              <a:rPr lang="en-US" dirty="0" err="1" smtClean="0"/>
              <a:t>Penalidad</a:t>
            </a:r>
            <a:r>
              <a:rPr lang="en-US" dirty="0" smtClean="0"/>
              <a:t> (</a:t>
            </a:r>
            <a:r>
              <a:rPr lang="en-US" dirty="0" err="1" smtClean="0"/>
              <a:t>principalemnte</a:t>
            </a:r>
            <a:r>
              <a:rPr lang="en-US" dirty="0" smtClean="0"/>
              <a:t> para el </a:t>
            </a:r>
            <a:r>
              <a:rPr lang="en-US" dirty="0" err="1" smtClean="0"/>
              <a:t>caso</a:t>
            </a:r>
            <a:r>
              <a:rPr lang="en-US" dirty="0" smtClean="0"/>
              <a:t> de DI) ????</a:t>
            </a:r>
          </a:p>
          <a:p>
            <a:pPr marL="914400" lvl="2" indent="0">
              <a:buNone/>
            </a:pPr>
            <a:r>
              <a:rPr lang="en-US" dirty="0" err="1" smtClean="0"/>
              <a:t>Permite</a:t>
            </a:r>
            <a:r>
              <a:rPr lang="en-US" dirty="0" smtClean="0"/>
              <a:t> </a:t>
            </a:r>
            <a:r>
              <a:rPr lang="en-US" dirty="0" err="1" smtClean="0"/>
              <a:t>analizar</a:t>
            </a:r>
            <a:r>
              <a:rPr lang="en-US" dirty="0" smtClean="0"/>
              <a:t> el </a:t>
            </a:r>
            <a:r>
              <a:rPr lang="en-US" dirty="0" err="1" smtClean="0"/>
              <a:t>problema</a:t>
            </a:r>
            <a:r>
              <a:rPr lang="en-US" dirty="0" smtClean="0"/>
              <a:t> del </a:t>
            </a:r>
            <a:r>
              <a:rPr lang="en-US" dirty="0" err="1" smtClean="0"/>
              <a:t>algoritmo</a:t>
            </a:r>
            <a:r>
              <a:rPr lang="en-US" dirty="0" smtClean="0"/>
              <a:t> </a:t>
            </a:r>
            <a:r>
              <a:rPr lang="en-US" dirty="0" err="1" smtClean="0"/>
              <a:t>por</a:t>
            </a:r>
            <a:r>
              <a:rPr lang="en-US" dirty="0" smtClean="0"/>
              <a:t> </a:t>
            </a:r>
            <a:r>
              <a:rPr lang="en-US" dirty="0" err="1" smtClean="0"/>
              <a:t>Urgencia</a:t>
            </a:r>
            <a:r>
              <a:rPr lang="en-US" dirty="0" smtClean="0"/>
              <a:t> y </a:t>
            </a:r>
            <a:r>
              <a:rPr lang="en-US" dirty="0" err="1" smtClean="0"/>
              <a:t>su</a:t>
            </a:r>
            <a:r>
              <a:rPr lang="en-US" dirty="0" smtClean="0"/>
              <a:t> </a:t>
            </a:r>
            <a:r>
              <a:rPr lang="en-US" dirty="0" err="1" smtClean="0"/>
              <a:t>penalidad</a:t>
            </a:r>
            <a:r>
              <a:rPr lang="en-US" dirty="0" smtClean="0"/>
              <a:t> con </a:t>
            </a:r>
            <a:r>
              <a:rPr lang="en-US" dirty="0" err="1" smtClean="0"/>
              <a:t>als</a:t>
            </a:r>
            <a:r>
              <a:rPr lang="en-US" dirty="0" smtClean="0"/>
              <a:t> </a:t>
            </a:r>
            <a:r>
              <a:rPr lang="en-US" dirty="0" err="1" smtClean="0"/>
              <a:t>capacidades</a:t>
            </a:r>
            <a:r>
              <a:rPr lang="en-US" dirty="0" smtClean="0"/>
              <a:t>. (primer </a:t>
            </a:r>
            <a:r>
              <a:rPr lang="en-US" dirty="0" err="1" smtClean="0"/>
              <a:t>algoritmo</a:t>
            </a:r>
            <a:r>
              <a:rPr lang="en-US" dirty="0"/>
              <a:t>)</a:t>
            </a:r>
            <a:endParaRPr lang="en-US" dirty="0" smtClean="0"/>
          </a:p>
          <a:p>
            <a:pPr lvl="1"/>
            <a:r>
              <a:rPr lang="en-US" dirty="0" err="1" smtClean="0"/>
              <a:t>Costo</a:t>
            </a:r>
            <a:endParaRPr lang="en-US" dirty="0" smtClean="0"/>
          </a:p>
          <a:p>
            <a:pPr lvl="2"/>
            <a:r>
              <a:rPr lang="en-US" dirty="0" err="1" smtClean="0"/>
              <a:t>Permite</a:t>
            </a:r>
            <a:r>
              <a:rPr lang="en-US" dirty="0" smtClean="0"/>
              <a:t> comparer ls </a:t>
            </a:r>
            <a:r>
              <a:rPr lang="en-US" dirty="0" err="1" smtClean="0"/>
              <a:t>distintos</a:t>
            </a:r>
            <a:r>
              <a:rPr lang="en-US" dirty="0" smtClean="0"/>
              <a:t> </a:t>
            </a:r>
            <a:r>
              <a:rPr lang="en-US" dirty="0" err="1" smtClean="0"/>
              <a:t>algortitmos</a:t>
            </a:r>
            <a:endParaRPr lang="en-US" dirty="0" smtClean="0"/>
          </a:p>
          <a:p>
            <a:pPr lvl="1"/>
            <a:endParaRPr lang="es-UY" dirty="0"/>
          </a:p>
        </p:txBody>
      </p:sp>
    </p:spTree>
    <p:extLst>
      <p:ext uri="{BB962C8B-B14F-4D97-AF65-F5344CB8AC3E}">
        <p14:creationId xmlns:p14="http://schemas.microsoft.com/office/powerpoint/2010/main" val="48014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Analicis</a:t>
            </a:r>
            <a:r>
              <a:rPr lang="en-US" dirty="0" smtClean="0"/>
              <a:t> de </a:t>
            </a:r>
            <a:r>
              <a:rPr lang="en-US" dirty="0" err="1" smtClean="0"/>
              <a:t>Resultados</a:t>
            </a:r>
            <a:r>
              <a:rPr lang="en-US" dirty="0" smtClean="0"/>
              <a:t>.</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a:effectLst/>
                        </a:rPr>
                        <a:t>Caso de </a:t>
                      </a:r>
                      <a:br>
                        <a:rPr lang="es-ES" sz="1100">
                          <a:effectLst/>
                        </a:rPr>
                      </a:br>
                      <a:r>
                        <a:rPr lang="es-ES" sz="1100">
                          <a:effectLst/>
                        </a:rPr>
                        <a:t>Estudio</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a:effectLst/>
                        </a:rPr>
                        <a:t>AEL</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a:effectLst/>
                        </a:rPr>
                        <a:t>AER</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a:effectLst/>
                        </a:rPr>
                        <a:t>% Incremento del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Incremento de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a:effectLst/>
                        </a:rPr>
                        <a:t>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7268,65</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3,46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123,38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1314,80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0,27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46,34</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0,30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3958,89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1,69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0,61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6832,08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4,20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1,76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2417,50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55,18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6070,88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a:effectLst/>
                        </a:rPr>
                        <a:t>C.3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8974,97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068945" y="1957588"/>
            <a:ext cx="8075055" cy="646331"/>
          </a:xfrm>
          <a:prstGeom prst="rect">
            <a:avLst/>
          </a:prstGeom>
        </p:spPr>
        <p:txBody>
          <a:bodyPr wrap="square">
            <a:spAutoFit/>
          </a:bodyPr>
          <a:lstStyle/>
          <a:p>
            <a:r>
              <a:rPr lang="es-ES" dirty="0" smtClean="0">
                <a:effectLst/>
                <a:latin typeface="Times New Roman" panose="02020603050405020304" pitchFamily="18" charset="0"/>
                <a:ea typeface="Times New Roman" panose="02020603050405020304" pitchFamily="18" charset="0"/>
              </a:rPr>
              <a:t>Representaremos el porcentaje de mejora a través de la siguiente tabla, se toma como base el algoritmo de urgencia con capacidades.</a:t>
            </a:r>
            <a:endParaRPr lang="es-UY" dirty="0"/>
          </a:p>
        </p:txBody>
      </p:sp>
    </p:spTree>
    <p:extLst>
      <p:ext uri="{BB962C8B-B14F-4D97-AF65-F5344CB8AC3E}">
        <p14:creationId xmlns:p14="http://schemas.microsoft.com/office/powerpoint/2010/main" val="308906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Conclusiones</a:t>
            </a:r>
            <a:endParaRPr lang="es-UY" dirty="0"/>
          </a:p>
        </p:txBody>
      </p:sp>
      <p:sp>
        <p:nvSpPr>
          <p:cNvPr id="3" name="Content Placeholder 2"/>
          <p:cNvSpPr>
            <a:spLocks noGrp="1"/>
          </p:cNvSpPr>
          <p:nvPr>
            <p:ph idx="1"/>
          </p:nvPr>
        </p:nvSpPr>
        <p:spPr/>
        <p:txBody>
          <a:bodyPr/>
          <a:lstStyle/>
          <a:p>
            <a:endParaRPr lang="es-UY"/>
          </a:p>
        </p:txBody>
      </p:sp>
    </p:spTree>
    <p:extLst>
      <p:ext uri="{BB962C8B-B14F-4D97-AF65-F5344CB8AC3E}">
        <p14:creationId xmlns:p14="http://schemas.microsoft.com/office/powerpoint/2010/main" val="251621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Trabajo</a:t>
            </a:r>
            <a:r>
              <a:rPr lang="en-US" dirty="0" smtClean="0"/>
              <a:t>  a </a:t>
            </a:r>
            <a:r>
              <a:rPr lang="en-US" dirty="0" err="1" smtClean="0"/>
              <a:t>Futuro</a:t>
            </a:r>
            <a:r>
              <a:rPr lang="en-US" dirty="0" smtClean="0"/>
              <a:t>.</a:t>
            </a:r>
            <a:endParaRPr lang="es-UY" dirty="0"/>
          </a:p>
        </p:txBody>
      </p:sp>
      <p:sp>
        <p:nvSpPr>
          <p:cNvPr id="3" name="Content Placeholder 2"/>
          <p:cNvSpPr>
            <a:spLocks noGrp="1"/>
          </p:cNvSpPr>
          <p:nvPr>
            <p:ph idx="1"/>
          </p:nvPr>
        </p:nvSpPr>
        <p:spPr/>
        <p:txBody>
          <a:bodyPr/>
          <a:lstStyle/>
          <a:p>
            <a:endParaRPr lang="es-UY" dirty="0"/>
          </a:p>
        </p:txBody>
      </p:sp>
    </p:spTree>
    <p:extLst>
      <p:ext uri="{BB962C8B-B14F-4D97-AF65-F5344CB8AC3E}">
        <p14:creationId xmlns:p14="http://schemas.microsoft.com/office/powerpoint/2010/main" val="229558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a:t>
            </a:r>
            <a:r>
              <a:rPr lang="en-US" dirty="0" smtClean="0"/>
              <a:t>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err="1" smtClean="0"/>
              <a:t>Contexto</a:t>
            </a:r>
            <a:r>
              <a:rPr lang="es-UY" sz="2800" dirty="0" smtClean="0"/>
              <a:t> …. </a:t>
            </a:r>
            <a:r>
              <a:rPr lang="es-UY" dirty="0" smtClean="0"/>
              <a:t>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a:p>
            <a:r>
              <a:rPr lang="en-US" dirty="0" smtClean="0"/>
              <a:t>Marco </a:t>
            </a:r>
            <a:r>
              <a:rPr lang="en-US" dirty="0" err="1" smtClean="0"/>
              <a:t>Historico</a:t>
            </a:r>
            <a:endParaRPr lang="en-US" dirty="0" smtClean="0"/>
          </a:p>
          <a:p>
            <a:pPr lvl="1"/>
            <a:r>
              <a:rPr lang="en-US" dirty="0" smtClean="0"/>
              <a:t>TSP (</a:t>
            </a:r>
            <a:r>
              <a:rPr lang="en-US" dirty="0" err="1" smtClean="0"/>
              <a:t>año</a:t>
            </a:r>
            <a:r>
              <a:rPr lang="en-US" dirty="0" smtClean="0"/>
              <a:t>)</a:t>
            </a:r>
          </a:p>
          <a:p>
            <a:pPr lvl="1"/>
            <a:r>
              <a:rPr lang="en-US" dirty="0" err="1" smtClean="0"/>
              <a:t>VRP</a:t>
            </a:r>
            <a:r>
              <a:rPr lang="en-US" dirty="0" smtClean="0"/>
              <a:t> </a:t>
            </a:r>
            <a:r>
              <a:rPr lang="en-US" dirty="0"/>
              <a:t>(</a:t>
            </a:r>
            <a:r>
              <a:rPr lang="en-US" dirty="0" err="1" smtClean="0"/>
              <a:t>año</a:t>
            </a:r>
            <a:r>
              <a:rPr lang="en-US" dirty="0" smtClean="0"/>
              <a:t>)</a:t>
            </a:r>
          </a:p>
          <a:p>
            <a:pPr lvl="1"/>
            <a:r>
              <a:rPr lang="en-US" dirty="0" err="1" smtClean="0"/>
              <a:t>MDVRP</a:t>
            </a:r>
            <a:r>
              <a:rPr lang="en-US" dirty="0" smtClean="0"/>
              <a:t> (</a:t>
            </a:r>
            <a:r>
              <a:rPr lang="en-US" dirty="0" err="1" smtClean="0"/>
              <a:t>año</a:t>
            </a:r>
            <a:r>
              <a:rPr lang="en-US" dirty="0" smtClean="0"/>
              <a:t>)</a:t>
            </a:r>
            <a:endParaRPr lang="en-US" dirty="0" smtClean="0"/>
          </a:p>
          <a:p>
            <a:pPr lvl="1"/>
            <a:r>
              <a:rPr lang="en-US" dirty="0" err="1" smtClean="0"/>
              <a:t>Dificultad</a:t>
            </a:r>
            <a:r>
              <a:rPr lang="en-US" dirty="0" smtClean="0"/>
              <a:t> del problem (NP –</a:t>
            </a:r>
            <a:r>
              <a:rPr lang="en-US" dirty="0" err="1" smtClean="0"/>
              <a:t>Duro</a:t>
            </a:r>
            <a:r>
              <a:rPr lang="en-US" dirty="0" smtClean="0"/>
              <a:t>)</a:t>
            </a:r>
            <a:r>
              <a:rPr lang="es-UY" dirty="0" smtClean="0"/>
              <a:t>.</a:t>
            </a:r>
            <a:endParaRPr lang="en-US" sz="2800" dirty="0"/>
          </a:p>
          <a:p>
            <a:pPr marL="228600" lvl="1">
              <a:spcBef>
                <a:spcPts val="1000"/>
              </a:spcBef>
            </a:pPr>
            <a:r>
              <a:rPr lang="en-US" sz="2800" dirty="0" err="1" smtClean="0"/>
              <a:t>Variantes</a:t>
            </a:r>
            <a:r>
              <a:rPr lang="en-US" sz="2800" dirty="0" smtClean="0"/>
              <a:t> de </a:t>
            </a:r>
            <a:r>
              <a:rPr lang="en-US" sz="2800" dirty="0" err="1" smtClean="0"/>
              <a:t>MDVRP</a:t>
            </a:r>
            <a:endParaRPr lang="en-US" sz="2800" dirty="0" smtClean="0"/>
          </a:p>
          <a:p>
            <a:pPr marL="228600" lvl="1">
              <a:spcBef>
                <a:spcPts val="1000"/>
              </a:spcBef>
            </a:pPr>
            <a:r>
              <a:rPr lang="en-US" sz="2800" dirty="0" err="1" smtClean="0"/>
              <a:t>Publicaciones</a:t>
            </a:r>
            <a:r>
              <a:rPr lang="en-US" sz="2800" dirty="0" smtClean="0"/>
              <a:t> de papers</a:t>
            </a:r>
            <a:r>
              <a:rPr lang="en-US" sz="2800" dirty="0" smtClean="0"/>
              <a:t> y </a:t>
            </a:r>
            <a:r>
              <a:rPr lang="en-US" sz="2800" dirty="0" err="1" smtClean="0"/>
              <a:t>cosas</a:t>
            </a:r>
            <a:r>
              <a:rPr lang="en-US" sz="2800" dirty="0" smtClean="0"/>
              <a:t> de </a:t>
            </a:r>
            <a:r>
              <a:rPr lang="en-US" sz="2800" dirty="0" err="1" smtClean="0"/>
              <a:t>Montolla</a:t>
            </a:r>
            <a:r>
              <a:rPr lang="en-US" sz="2800" dirty="0" smtClean="0"/>
              <a:t>…</a:t>
            </a:r>
            <a:endParaRPr lang="en-US" sz="2800" dirty="0" smtClean="0"/>
          </a:p>
          <a:p>
            <a:pPr marL="228600" lvl="1">
              <a:spcBef>
                <a:spcPts val="1000"/>
              </a:spcBef>
            </a:pPr>
            <a:r>
              <a:rPr lang="en-US" sz="2800" dirty="0" err="1" smtClean="0"/>
              <a:t>Metodos</a:t>
            </a:r>
            <a:r>
              <a:rPr lang="en-US" sz="2800" dirty="0" smtClean="0"/>
              <a:t> de </a:t>
            </a:r>
            <a:r>
              <a:rPr lang="en-US" sz="2800" dirty="0" err="1" smtClean="0"/>
              <a:t>Solucion</a:t>
            </a:r>
            <a:endParaRPr lang="en-US" sz="2800" dirty="0"/>
          </a:p>
          <a:p>
            <a:pPr marL="228600" lvl="1">
              <a:spcBef>
                <a:spcPts val="1000"/>
              </a:spcBef>
            </a:pPr>
            <a:endParaRPr lang="en-US" sz="2800" dirty="0" smtClean="0"/>
          </a:p>
        </p:txBody>
      </p:sp>
    </p:spTree>
    <p:extLst>
      <p:ext uri="{BB962C8B-B14F-4D97-AF65-F5344CB8AC3E}">
        <p14:creationId xmlns:p14="http://schemas.microsoft.com/office/powerpoint/2010/main" val="161633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Introduccion</a:t>
            </a:r>
            <a:r>
              <a:rPr lang="en-US" dirty="0" smtClean="0"/>
              <a:t> I</a:t>
            </a:r>
            <a:endParaRPr lang="es-UY" dirty="0"/>
          </a:p>
        </p:txBody>
      </p:sp>
      <p:sp>
        <p:nvSpPr>
          <p:cNvPr id="3" name="Content Placeholder 2"/>
          <p:cNvSpPr>
            <a:spLocks noGrp="1"/>
          </p:cNvSpPr>
          <p:nvPr>
            <p:ph idx="1"/>
          </p:nvPr>
        </p:nvSpPr>
        <p:spPr>
          <a:xfrm>
            <a:off x="645017" y="1690688"/>
            <a:ext cx="10515600" cy="4351338"/>
          </a:xfrm>
        </p:spPr>
        <p:txBody>
          <a:bodyPr>
            <a:normAutofit fontScale="92500" lnSpcReduction="10000"/>
          </a:bodyPr>
          <a:lstStyle/>
          <a:p>
            <a:r>
              <a:rPr lang="es-ES" b="1" dirty="0"/>
              <a:t>Definición del </a:t>
            </a:r>
            <a:r>
              <a:rPr lang="es-ES" b="1" dirty="0" smtClean="0"/>
              <a:t>problema</a:t>
            </a:r>
          </a:p>
          <a:p>
            <a:pPr lvl="1"/>
            <a:r>
              <a:rPr lang="es-ES" b="1" dirty="0" smtClean="0"/>
              <a:t>Que es lo que queremos realizar y con que </a:t>
            </a:r>
            <a:r>
              <a:rPr lang="es-ES" b="1" dirty="0" err="1" smtClean="0"/>
              <a:t>proposito</a:t>
            </a:r>
            <a:r>
              <a:rPr lang="es-ES" b="1" dirty="0" smtClean="0"/>
              <a:t>?</a:t>
            </a:r>
            <a:endParaRPr lang="es-UY" b="1" dirty="0" smtClean="0"/>
          </a:p>
          <a:p>
            <a:pPr lvl="1"/>
            <a:r>
              <a:rPr lang="es-ES" dirty="0" smtClean="0"/>
              <a:t>Implementar una </a:t>
            </a:r>
            <a:r>
              <a:rPr lang="es-ES" dirty="0"/>
              <a:t>aplicación y algoritmos que solucionen el problema a partir de la información analizada en la etapa de investigación. Finalmente se sugirió crear distintas algoritmos que permitan mejorar la solución. </a:t>
            </a:r>
            <a:endParaRPr lang="en-US" dirty="0" smtClean="0"/>
          </a:p>
          <a:p>
            <a:r>
              <a:rPr lang="en-US" dirty="0" err="1" smtClean="0"/>
              <a:t>Aplicacion</a:t>
            </a:r>
            <a:r>
              <a:rPr lang="en-US" dirty="0" smtClean="0"/>
              <a:t> y </a:t>
            </a:r>
            <a:r>
              <a:rPr lang="en-US" dirty="0" err="1" smtClean="0"/>
              <a:t>caracteristicas</a:t>
            </a:r>
            <a:r>
              <a:rPr lang="en-US" dirty="0" smtClean="0"/>
              <a:t> </a:t>
            </a:r>
            <a:r>
              <a:rPr lang="en-US" dirty="0" err="1" smtClean="0"/>
              <a:t>deseadas</a:t>
            </a:r>
            <a:r>
              <a:rPr lang="en-US" dirty="0" smtClean="0"/>
              <a:t>…</a:t>
            </a:r>
          </a:p>
          <a:p>
            <a:pPr lvl="1"/>
            <a:r>
              <a:rPr lang="en-US" dirty="0" smtClean="0"/>
              <a:t>1</a:t>
            </a:r>
          </a:p>
          <a:p>
            <a:pPr lvl="1"/>
            <a:r>
              <a:rPr lang="en-US" dirty="0" smtClean="0"/>
              <a:t>2</a:t>
            </a:r>
          </a:p>
          <a:p>
            <a:pPr lvl="1"/>
            <a:r>
              <a:rPr lang="en-US" dirty="0" smtClean="0"/>
              <a:t>3</a:t>
            </a:r>
          </a:p>
          <a:p>
            <a:pPr lvl="1"/>
            <a:r>
              <a:rPr lang="en-US" dirty="0" smtClean="0"/>
              <a:t>4</a:t>
            </a:r>
          </a:p>
          <a:p>
            <a:pPr lvl="1"/>
            <a:r>
              <a:rPr lang="en-US" dirty="0" smtClean="0"/>
              <a:t>5</a:t>
            </a:r>
          </a:p>
          <a:p>
            <a:pPr lvl="1"/>
            <a:r>
              <a:rPr lang="en-US" dirty="0" err="1" smtClean="0"/>
              <a:t>etc</a:t>
            </a:r>
            <a:endParaRPr lang="en-US" dirty="0" smtClean="0"/>
          </a:p>
        </p:txBody>
      </p:sp>
    </p:spTree>
    <p:extLst>
      <p:ext uri="{BB962C8B-B14F-4D97-AF65-F5344CB8AC3E}">
        <p14:creationId xmlns:p14="http://schemas.microsoft.com/office/powerpoint/2010/main" val="320400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err="1" smtClean="0"/>
              <a:t>MDVRP</a:t>
            </a:r>
            <a:r>
              <a:rPr lang="en-US" dirty="0" smtClean="0"/>
              <a:t>- </a:t>
            </a:r>
            <a:r>
              <a:rPr lang="en-US" dirty="0" err="1" smtClean="0"/>
              <a:t>Solucion</a:t>
            </a:r>
            <a:r>
              <a:rPr lang="en-US" dirty="0" smtClean="0"/>
              <a:t>, </a:t>
            </a:r>
            <a:r>
              <a:rPr lang="en-US" dirty="0" err="1" smtClean="0"/>
              <a:t>Analisis</a:t>
            </a:r>
            <a:r>
              <a:rPr lang="en-US" dirty="0" smtClean="0"/>
              <a:t> del </a:t>
            </a:r>
            <a:r>
              <a:rPr lang="en-US" dirty="0" err="1" smtClean="0"/>
              <a:t>problema</a:t>
            </a:r>
            <a:endParaRPr lang="es-UY" dirty="0"/>
          </a:p>
        </p:txBody>
      </p:sp>
      <p:sp>
        <p:nvSpPr>
          <p:cNvPr id="3" name="Content Placeholder 2"/>
          <p:cNvSpPr>
            <a:spLocks noGrp="1"/>
          </p:cNvSpPr>
          <p:nvPr>
            <p:ph idx="1"/>
          </p:nvPr>
        </p:nvSpPr>
        <p:spPr/>
        <p:txBody>
          <a:bodyPr>
            <a:normAutofit fontScale="92500"/>
          </a:bodyPr>
          <a:lstStyle/>
          <a:p>
            <a:r>
              <a:rPr lang="es-ES" dirty="0" smtClean="0"/>
              <a:t>Analizando </a:t>
            </a:r>
            <a:r>
              <a:rPr lang="es-ES" dirty="0"/>
              <a:t>el problema con los tutores y basado principalmente en las </a:t>
            </a:r>
            <a:r>
              <a:rPr lang="es-ES" dirty="0" smtClean="0"/>
              <a:t>heurísticas </a:t>
            </a:r>
            <a:r>
              <a:rPr lang="es-ES" dirty="0"/>
              <a:t>de dos fases para la  </a:t>
            </a:r>
            <a:r>
              <a:rPr lang="es-ES" dirty="0" smtClean="0"/>
              <a:t>resolución </a:t>
            </a:r>
            <a:r>
              <a:rPr lang="es-ES" dirty="0"/>
              <a:t>de </a:t>
            </a:r>
            <a:r>
              <a:rPr lang="es-ES" dirty="0" err="1"/>
              <a:t>MDVRP</a:t>
            </a:r>
            <a:r>
              <a:rPr lang="es-ES" dirty="0"/>
              <a:t> se llegó a identificar 4 posibles etapas en la </a:t>
            </a:r>
            <a:r>
              <a:rPr lang="es-ES" dirty="0" smtClean="0"/>
              <a:t>resolución </a:t>
            </a:r>
            <a:r>
              <a:rPr lang="es-ES" dirty="0"/>
              <a:t>de este tipo de problemas: Asignación, Mejora de la asignación, Ruteo, </a:t>
            </a:r>
            <a:r>
              <a:rPr lang="es-ES" dirty="0" smtClean="0"/>
              <a:t>Post-optimización.</a:t>
            </a:r>
          </a:p>
          <a:p>
            <a:r>
              <a:rPr lang="es-ES" dirty="0" smtClean="0"/>
              <a:t>Es estas 4 etapas se puede </a:t>
            </a:r>
            <a:r>
              <a:rPr lang="es-ES" dirty="0" err="1" smtClean="0"/>
              <a:t>realimenter</a:t>
            </a:r>
            <a:r>
              <a:rPr lang="es-ES" dirty="0" smtClean="0"/>
              <a:t> a una etapa anterior o </a:t>
            </a:r>
            <a:r>
              <a:rPr lang="es-ES" dirty="0" err="1" smtClean="0"/>
              <a:t>usuar</a:t>
            </a:r>
            <a:r>
              <a:rPr lang="es-ES" dirty="0" smtClean="0"/>
              <a:t> información para mejorar. (explicar con ejemplos … </a:t>
            </a:r>
            <a:r>
              <a:rPr lang="es-ES" dirty="0" err="1" smtClean="0"/>
              <a:t>AEL</a:t>
            </a:r>
            <a:r>
              <a:rPr lang="es-ES" dirty="0" smtClean="0"/>
              <a:t>).</a:t>
            </a:r>
            <a:endParaRPr lang="es-UY" dirty="0" smtClean="0"/>
          </a:p>
          <a:p>
            <a:pPr marL="0" indent="0">
              <a:buNone/>
            </a:pPr>
            <a:endParaRPr lang="es-UY" dirty="0" smtClean="0"/>
          </a:p>
          <a:p>
            <a:r>
              <a:rPr lang="en-US" dirty="0" err="1" smtClean="0"/>
              <a:t>Dibujo</a:t>
            </a:r>
            <a:r>
              <a:rPr lang="en-US" dirty="0" smtClean="0"/>
              <a:t> …. </a:t>
            </a:r>
            <a:r>
              <a:rPr lang="en-US" dirty="0" err="1" smtClean="0"/>
              <a:t>Algo</a:t>
            </a:r>
            <a:r>
              <a:rPr lang="en-US" dirty="0" smtClean="0"/>
              <a:t> </a:t>
            </a:r>
            <a:r>
              <a:rPr lang="en-US" dirty="0" err="1" smtClean="0"/>
              <a:t>asi</a:t>
            </a:r>
            <a:r>
              <a:rPr lang="en-US" dirty="0" smtClean="0"/>
              <a:t> </a:t>
            </a:r>
          </a:p>
          <a:p>
            <a:pPr marL="0" indent="0">
              <a:buNone/>
            </a:pPr>
            <a:r>
              <a:rPr lang="en-US" dirty="0" err="1" smtClean="0"/>
              <a:t>pero</a:t>
            </a:r>
            <a:r>
              <a:rPr lang="en-US" dirty="0" smtClean="0"/>
              <a:t> con las 4 </a:t>
            </a:r>
            <a:r>
              <a:rPr lang="en-US" dirty="0" err="1" smtClean="0"/>
              <a:t>etapas</a:t>
            </a:r>
            <a:r>
              <a:rPr lang="en-US" dirty="0" smtClean="0"/>
              <a:t>.</a:t>
            </a:r>
          </a:p>
          <a:p>
            <a:pPr marL="0" indent="0">
              <a:buNone/>
            </a:pPr>
            <a:r>
              <a:rPr lang="en-US" dirty="0" smtClean="0"/>
              <a:t>… </a:t>
            </a:r>
            <a:r>
              <a:rPr lang="en-US" dirty="0" err="1" smtClean="0"/>
              <a:t>flujo</a:t>
            </a:r>
            <a:r>
              <a:rPr lang="en-US" dirty="0" smtClean="0"/>
              <a:t> y </a:t>
            </a:r>
            <a:r>
              <a:rPr lang="en-US" dirty="0" err="1" smtClean="0"/>
              <a:t>eso</a:t>
            </a:r>
            <a:r>
              <a:rPr lang="en-US" dirty="0" smtClean="0"/>
              <a:t> …</a:t>
            </a:r>
          </a:p>
          <a:p>
            <a:pPr marL="0" indent="0">
              <a:buNone/>
            </a:pPr>
            <a:endParaRPr lang="en-US" dirty="0" smtClean="0"/>
          </a:p>
          <a:p>
            <a:endParaRPr lang="en-US" dirty="0" smtClean="0"/>
          </a:p>
        </p:txBody>
      </p:sp>
      <p:pic>
        <p:nvPicPr>
          <p:cNvPr id="5" name="Imagen 35"/>
          <p:cNvPicPr/>
          <p:nvPr/>
        </p:nvPicPr>
        <p:blipFill>
          <a:blip r:embed="rId2" cstate="print"/>
          <a:stretch>
            <a:fillRect/>
          </a:stretch>
        </p:blipFill>
        <p:spPr>
          <a:xfrm>
            <a:off x="4216184" y="4477846"/>
            <a:ext cx="7137615" cy="2064622"/>
          </a:xfrm>
          <a:prstGeom prst="rect">
            <a:avLst/>
          </a:prstGeom>
        </p:spPr>
      </p:pic>
    </p:spTree>
    <p:extLst>
      <p:ext uri="{BB962C8B-B14F-4D97-AF65-F5344CB8AC3E}">
        <p14:creationId xmlns:p14="http://schemas.microsoft.com/office/powerpoint/2010/main" val="428117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a:t>
            </a:r>
            <a:r>
              <a:rPr lang="en-US" dirty="0" smtClean="0"/>
              <a:t> y </a:t>
            </a:r>
            <a:r>
              <a:rPr lang="en-US" dirty="0" err="1" smtClean="0"/>
              <a:t>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s-ES" dirty="0" smtClean="0"/>
              <a:t>Los algoritmos utilizados son:</a:t>
            </a:r>
            <a:endParaRPr lang="es-UY" sz="2400" dirty="0" smtClean="0"/>
          </a:p>
          <a:p>
            <a:pPr lvl="0"/>
            <a:r>
              <a:rPr lang="es-UY" dirty="0" smtClean="0"/>
              <a:t>Asignación </a:t>
            </a:r>
          </a:p>
          <a:p>
            <a:pPr lvl="1"/>
            <a:r>
              <a:rPr lang="es-UY" dirty="0" smtClean="0"/>
              <a:t> Asignación por Urgencia (no se considera la capacidad de los depósitos)</a:t>
            </a:r>
          </a:p>
          <a:p>
            <a:pPr lvl="1"/>
            <a:r>
              <a:rPr lang="es-UY" dirty="0" smtClean="0"/>
              <a:t>Asignación por Urgencia (Fase 1, se considera la capacidad de los depósitos)</a:t>
            </a:r>
          </a:p>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 </a:t>
            </a:r>
          </a:p>
          <a:p>
            <a:pPr lvl="0"/>
            <a:r>
              <a:rPr lang="es-UY" dirty="0" smtClean="0"/>
              <a:t>R</a:t>
            </a:r>
            <a:r>
              <a:rPr lang="es-ES" dirty="0" err="1"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endParaRPr lang="es-UY" dirty="0" smtClean="0"/>
          </a:p>
          <a:p>
            <a:endParaRPr lang="es-UY" dirty="0" smtClean="0"/>
          </a:p>
          <a:p>
            <a:endParaRPr lang="en-US" dirty="0" smtClean="0"/>
          </a:p>
        </p:txBody>
      </p:sp>
    </p:spTree>
    <p:extLst>
      <p:ext uri="{BB962C8B-B14F-4D97-AF65-F5344CB8AC3E}">
        <p14:creationId xmlns:p14="http://schemas.microsoft.com/office/powerpoint/2010/main" val="304328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Asignacion</a:t>
            </a:r>
            <a:endParaRPr lang="es-UY" dirty="0"/>
          </a:p>
        </p:txBody>
      </p:sp>
      <p:sp>
        <p:nvSpPr>
          <p:cNvPr id="3" name="Content Placeholder 2"/>
          <p:cNvSpPr>
            <a:spLocks noGrp="1"/>
          </p:cNvSpPr>
          <p:nvPr>
            <p:ph idx="1"/>
          </p:nvPr>
        </p:nvSpPr>
        <p:spPr/>
        <p:txBody>
          <a:bodyPr/>
          <a:lstStyle/>
          <a:p>
            <a:pPr lvl="0"/>
            <a:r>
              <a:rPr lang="es-UY" dirty="0" smtClean="0"/>
              <a:t>Asignación </a:t>
            </a:r>
          </a:p>
          <a:p>
            <a:pPr lvl="1"/>
            <a:r>
              <a:rPr lang="es-UY" dirty="0" smtClean="0"/>
              <a:t> Asignación por Urgencia (no se considera la capacidad de los depósitos)</a:t>
            </a:r>
          </a:p>
          <a:p>
            <a:pPr lvl="1"/>
            <a:r>
              <a:rPr lang="es-UY" dirty="0" smtClean="0"/>
              <a:t>Asignación por Urgencia (Fase 1, se considera la capacidad de los depósitos)</a:t>
            </a:r>
          </a:p>
          <a:p>
            <a:r>
              <a:rPr lang="en-US" dirty="0" smtClean="0"/>
              <a:t>…</a:t>
            </a:r>
          </a:p>
          <a:p>
            <a:r>
              <a:rPr lang="en-US" dirty="0" smtClean="0"/>
              <a:t>…</a:t>
            </a:r>
          </a:p>
          <a:p>
            <a:r>
              <a:rPr lang="en-US" dirty="0" smtClean="0"/>
              <a:t>…</a:t>
            </a:r>
          </a:p>
          <a:p>
            <a:r>
              <a:rPr lang="en-US" dirty="0" smtClean="0"/>
              <a:t>…</a:t>
            </a:r>
          </a:p>
          <a:p>
            <a:endParaRPr lang="es-UY" dirty="0"/>
          </a:p>
        </p:txBody>
      </p:sp>
    </p:spTree>
    <p:extLst>
      <p:ext uri="{BB962C8B-B14F-4D97-AF65-F5344CB8AC3E}">
        <p14:creationId xmlns:p14="http://schemas.microsoft.com/office/powerpoint/2010/main" val="107384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p>
          <a:p>
            <a:endParaRPr lang="es-UY" dirty="0"/>
          </a:p>
        </p:txBody>
      </p:sp>
    </p:spTree>
    <p:extLst>
      <p:ext uri="{BB962C8B-B14F-4D97-AF65-F5344CB8AC3E}">
        <p14:creationId xmlns:p14="http://schemas.microsoft.com/office/powerpoint/2010/main" val="276699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Ruteo</a:t>
            </a:r>
            <a:r>
              <a:rPr lang="en-US" dirty="0" smtClean="0"/>
              <a:t>  y </a:t>
            </a:r>
            <a:r>
              <a:rPr lang="en-US" dirty="0" err="1" smtClean="0"/>
              <a:t>Porstoptimizacion</a:t>
            </a:r>
            <a:r>
              <a:rPr lang="en-US" dirty="0" smtClean="0"/>
              <a:t>.</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R</a:t>
            </a:r>
            <a:r>
              <a:rPr lang="es-ES" dirty="0" err="1"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r>
              <a:rPr lang="en-US" dirty="0" smtClean="0"/>
              <a:t>…</a:t>
            </a:r>
          </a:p>
          <a:p>
            <a:r>
              <a:rPr lang="en-US" dirty="0" smtClean="0"/>
              <a:t>…</a:t>
            </a:r>
          </a:p>
          <a:p>
            <a:endParaRPr lang="es-UY" dirty="0"/>
          </a:p>
        </p:txBody>
      </p:sp>
    </p:spTree>
    <p:extLst>
      <p:ext uri="{BB962C8B-B14F-4D97-AF65-F5344CB8AC3E}">
        <p14:creationId xmlns:p14="http://schemas.microsoft.com/office/powerpoint/2010/main" val="34358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implementacion</a:t>
            </a:r>
            <a:r>
              <a:rPr lang="en-US" dirty="0" smtClean="0"/>
              <a:t>.</a:t>
            </a:r>
            <a:br>
              <a:rPr lang="en-US" dirty="0" smtClean="0"/>
            </a:br>
            <a:r>
              <a:rPr lang="en-US" dirty="0" err="1" smtClean="0"/>
              <a:t>Caracteristicas</a:t>
            </a:r>
            <a:r>
              <a:rPr lang="en-US" dirty="0" smtClean="0"/>
              <a:t> </a:t>
            </a:r>
            <a:r>
              <a:rPr lang="en-US" dirty="0" err="1" smtClean="0"/>
              <a:t>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t>
            </a:r>
            <a:r>
              <a:rPr lang="es-ES" dirty="0" err="1" smtClean="0"/>
              <a:t>awt</a:t>
            </a:r>
            <a:r>
              <a:rPr lang="es-ES" dirty="0" smtClean="0"/>
              <a: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a:t>
            </a:r>
            <a:r>
              <a:rPr lang="es-ES" dirty="0" err="1"/>
              <a:t>TSPLib</a:t>
            </a:r>
            <a:r>
              <a:rPr lang="es-ES" dirty="0"/>
              <a:t>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a:t>
            </a:r>
            <a:r>
              <a:rPr lang="es-ES" dirty="0"/>
              <a:t>encuentran documentadas en los </a:t>
            </a:r>
            <a:r>
              <a:rPr lang="es-ES" dirty="0" err="1"/>
              <a:t>javadocs</a:t>
            </a:r>
            <a:r>
              <a:rPr lang="es-ES" dirty="0"/>
              <a:t> de la </a:t>
            </a:r>
            <a:r>
              <a:rPr lang="es-ES" dirty="0" smtClean="0"/>
              <a:t>aplicación </a:t>
            </a:r>
            <a:r>
              <a:rPr lang="es-ES" dirty="0" err="1" smtClean="0"/>
              <a:t>asi</a:t>
            </a:r>
            <a:r>
              <a:rPr lang="es-ES" dirty="0" smtClean="0"/>
              <a:t> como en el documento final.</a:t>
            </a:r>
            <a:endParaRPr lang="es-UY" dirty="0"/>
          </a:p>
        </p:txBody>
      </p:sp>
    </p:spTree>
    <p:extLst>
      <p:ext uri="{BB962C8B-B14F-4D97-AF65-F5344CB8AC3E}">
        <p14:creationId xmlns:p14="http://schemas.microsoft.com/office/powerpoint/2010/main" val="6583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634</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MDVRP</vt:lpstr>
      <vt:lpstr>Introduccion (El problema de MDVRP)</vt:lpstr>
      <vt:lpstr>Introduccion I</vt:lpstr>
      <vt:lpstr>MDVRP- Solucion, Analisis del problema</vt:lpstr>
      <vt:lpstr>MDVRP- Solucion, Disenio y algoritmos</vt:lpstr>
      <vt:lpstr>MDVRP- Solucion, Disenios y algoritmos Asignacion</vt:lpstr>
      <vt:lpstr>MDVRP- Solucion, Disenios y algoritmos Mejora de Asignacion</vt:lpstr>
      <vt:lpstr>MDVRP- Solucion, Disenios y algoritmos Ruteo  y Porstoptimizacion.</vt:lpstr>
      <vt:lpstr>MDVRP- Solucion, implementacion. Caracteristicas Generales.</vt:lpstr>
      <vt:lpstr>MDVRP- Solucion, implementacion.  Aplicacion y Micelaneos.</vt:lpstr>
      <vt:lpstr>MDVRP- Solucion, Testeo. Casos De Prueba.</vt:lpstr>
      <vt:lpstr>MDVRP- Solucion, Testeo. Metricas</vt:lpstr>
      <vt:lpstr>MDVRP- Solucion, Testeo. Analicis de Resultados.</vt:lpstr>
      <vt:lpstr>MDVRP- Solucion, Testeo. Conclusiones</vt:lpstr>
      <vt:lpstr>MDVRP- Solucion, Testeo. Trabajo  a Futuro.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Guella, Francisco</cp:lastModifiedBy>
  <cp:revision>8</cp:revision>
  <dcterms:created xsi:type="dcterms:W3CDTF">2015-12-08T19:51:05Z</dcterms:created>
  <dcterms:modified xsi:type="dcterms:W3CDTF">2015-12-08T21:00:25Z</dcterms:modified>
</cp:coreProperties>
</file>