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77" r:id="rId9"/>
    <p:sldId id="263" r:id="rId10"/>
    <p:sldId id="274" r:id="rId11"/>
    <p:sldId id="278" r:id="rId12"/>
    <p:sldId id="279" r:id="rId13"/>
    <p:sldId id="261" r:id="rId14"/>
    <p:sldId id="265" r:id="rId15"/>
    <p:sldId id="275" r:id="rId16"/>
    <p:sldId id="276" r:id="rId17"/>
    <p:sldId id="266" r:id="rId18"/>
    <p:sldId id="267" r:id="rId19"/>
    <p:sldId id="268" r:id="rId20"/>
    <p:sldId id="269" r:id="rId21"/>
    <p:sldId id="270" r:id="rId22"/>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9/12/2015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9/12/2015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9/12/2015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9/12/2015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‹Nº›</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err="1"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a:t>
            </a:r>
            <a:r>
              <a:rPr lang="es-ES" smtClean="0"/>
              <a:t>la versión paralela</a:t>
            </a:r>
            <a:r>
              <a:rPr lang="es-ES" dirty="0" smtClean="0"/>
              <a:t>)</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err="1" smtClean="0"/>
              <a:t>Postoptimizacion</a:t>
            </a:r>
            <a:r>
              <a:rPr lang="es-UY" dirty="0" smtClean="0"/>
              <a:t>.</a:t>
            </a:r>
            <a:endParaRPr lang="es-UY"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a:t>
                </a:r>
                <a:r>
                  <a:rPr lang="es-ES" dirty="0" err="1"/>
                  <a:t>Opt</a:t>
                </a:r>
                <a:r>
                  <a:rPr lang="es-ES" dirty="0"/>
                  <a:t>” que por defecto viene con el valor 3.</a:t>
                </a:r>
                <a:endParaRPr lang="es-UY" dirty="0"/>
              </a:p>
              <a:p>
                <a:pPr lvl="1"/>
                <a:endParaRPr lang="es-UY" dirty="0" smtClean="0"/>
              </a:p>
              <a:p>
                <a:pPr lvl="1"/>
                <a:r>
                  <a:rPr lang="es-UY" dirty="0" smtClean="0"/>
                  <a:t>R-</a:t>
                </a:r>
                <a:r>
                  <a:rPr lang="es-UY" dirty="0" err="1" smtClean="0"/>
                  <a:t>iopt</a:t>
                </a:r>
                <a:endParaRPr lang="es-UY" dirty="0" smtClean="0"/>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m:ctrlPr>
                      </m:sSubPr>
                      <m:e>
                        <m:r>
                          <a:rPr lang="es-ES" i="1"/>
                          <m:t>(</m:t>
                        </m:r>
                        <m:r>
                          <a:rPr lang="es-ES" i="1"/>
                          <m:t>𝑣</m:t>
                        </m:r>
                      </m:e>
                      <m:sub>
                        <m:r>
                          <a:rPr lang="es-ES" i="1"/>
                          <m:t>𝑖h</m:t>
                        </m:r>
                      </m:sub>
                    </m:sSub>
                    <m:r>
                      <a:rPr lang="es-ES" i="1"/>
                      <m:t>, </m:t>
                    </m:r>
                    <m:sSub>
                      <m:sSubPr>
                        <m:ctrlPr>
                          <a:rPr lang="es-UY" i="1"/>
                        </m:ctrlPr>
                      </m:sSubPr>
                      <m:e>
                        <m:r>
                          <a:rPr lang="es-ES" i="1"/>
                          <m:t>𝑣</m:t>
                        </m:r>
                      </m:e>
                      <m:sub>
                        <m:r>
                          <a:rPr lang="es-ES" i="1"/>
                          <m:t>𝑗h</m:t>
                        </m:r>
                      </m:sub>
                    </m:sSub>
                    <m:r>
                      <a:rPr lang="es-ES" i="1"/>
                      <m:t>, </m:t>
                    </m:r>
                    <m:sSub>
                      <m:sSubPr>
                        <m:ctrlPr>
                          <a:rPr lang="es-UY" i="1"/>
                        </m:ctrlPr>
                      </m:sSubPr>
                      <m:e>
                        <m:r>
                          <a:rPr lang="es-ES" i="1"/>
                          <m:t>𝑣</m:t>
                        </m:r>
                      </m:e>
                      <m:sub>
                        <m:r>
                          <a:rPr lang="es-ES" i="1"/>
                          <m:t>𝑘h</m:t>
                        </m:r>
                      </m:sub>
                    </m:sSub>
                    <m:r>
                      <a:rPr lang="es-ES" i="1"/>
                      <m:t>, </m:t>
                    </m:r>
                    <m:sSub>
                      <m:sSubPr>
                        <m:ctrlPr>
                          <a:rPr lang="es-UY" i="1"/>
                        </m:ctrlPr>
                      </m:sSubPr>
                      <m:e>
                        <m:r>
                          <a:rPr lang="es-ES" i="1"/>
                          <m:t>𝑣</m:t>
                        </m:r>
                      </m:e>
                      <m:sub>
                        <m:r>
                          <a:rPr lang="es-ES" i="1"/>
                          <m:t>𝑙h</m:t>
                        </m:r>
                      </m:sub>
                    </m:sSub>
                    <m:r>
                      <a:rPr lang="es-ES" i="1"/>
                      <m:t>)</m:t>
                    </m:r>
                  </m:oMath>
                </a14:m>
                <a:r>
                  <a:rPr lang="es-ES" dirty="0"/>
                  <a:t>, </a:t>
                </a:r>
                <a14:m>
                  <m:oMath xmlns:m="http://schemas.openxmlformats.org/officeDocument/2006/math">
                    <m:r>
                      <a:rPr lang="es-ES" i="1"/>
                      <m:t>h</m:t>
                    </m:r>
                    <m:r>
                      <a:rPr lang="es-ES" i="1"/>
                      <m:t>=1,2</m:t>
                    </m:r>
                  </m:oMath>
                </a14:m>
                <a:r>
                  <a:rPr lang="es-ES" dirty="0"/>
                  <a:t>. </a:t>
                </a:r>
                <a:endParaRPr lang="es-ES" dirty="0" smtClean="0"/>
              </a:p>
              <a:p>
                <a:pPr lvl="1"/>
                <a:r>
                  <a:rPr lang="es-UY" dirty="0"/>
                  <a:t>Insertar </a:t>
                </a:r>
                <a14:m>
                  <m:oMath xmlns:m="http://schemas.openxmlformats.org/officeDocument/2006/math">
                    <m:sSub>
                      <m:sSubPr>
                        <m:ctrlPr>
                          <a:rPr lang="es-UY" i="1"/>
                        </m:ctrlPr>
                      </m:sSubPr>
                      <m:e>
                        <m:r>
                          <a:rPr lang="es-UY" i="1"/>
                          <m:t>𝑣</m:t>
                        </m:r>
                      </m:e>
                      <m:sub>
                        <m:r>
                          <a:rPr lang="es-UY" i="1"/>
                          <m:t>𝑗</m:t>
                        </m:r>
                        <m:r>
                          <a:rPr lang="es-UY" i="1"/>
                          <m:t>1</m:t>
                        </m:r>
                      </m:sub>
                    </m:sSub>
                  </m:oMath>
                </a14:m>
                <a:r>
                  <a:rPr lang="es-ES" dirty="0"/>
                  <a:t> </a:t>
                </a:r>
                <a:r>
                  <a:rPr lang="es-UY" dirty="0"/>
                  <a:t>entre </a:t>
                </a:r>
                <a14:m>
                  <m:oMath xmlns:m="http://schemas.openxmlformats.org/officeDocument/2006/math">
                    <m:sSub>
                      <m:sSubPr>
                        <m:ctrlPr>
                          <a:rPr lang="es-UY" i="1"/>
                        </m:ctrlPr>
                      </m:sSubPr>
                      <m:e>
                        <m:r>
                          <a:rPr lang="es-UY" i="1"/>
                          <m:t>𝑣</m:t>
                        </m:r>
                      </m:e>
                      <m:sub>
                        <m:r>
                          <a:rPr lang="es-UY" i="1"/>
                          <m:t>𝑖</m:t>
                        </m:r>
                        <m:r>
                          <a:rPr lang="es-UY" i="1"/>
                          <m:t>2</m:t>
                        </m:r>
                      </m:sub>
                    </m:sSub>
                  </m:oMath>
                </a14:m>
                <a:r>
                  <a:rPr lang="es-UY" dirty="0"/>
                  <a:t> y </a:t>
                </a:r>
                <a14:m>
                  <m:oMath xmlns:m="http://schemas.openxmlformats.org/officeDocument/2006/math">
                    <m:sSub>
                      <m:sSubPr>
                        <m:ctrlPr>
                          <a:rPr lang="es-UY" i="1"/>
                        </m:ctrlPr>
                      </m:sSubPr>
                      <m:e>
                        <m:r>
                          <a:rPr lang="es-UY" i="1"/>
                          <m:t>𝑣</m:t>
                        </m:r>
                      </m:e>
                      <m:sub>
                        <m:r>
                          <a:rPr lang="es-UY" i="1"/>
                          <m:t>𝑗</m:t>
                        </m:r>
                        <m:r>
                          <a:rPr lang="es-UY" i="1"/>
                          <m:t>2</m:t>
                        </m:r>
                      </m:sub>
                    </m:sSub>
                  </m:oMath>
                </a14:m>
                <a:endParaRPr lang="es-UY" dirty="0"/>
              </a:p>
              <a:p>
                <a:pPr lvl="1"/>
                <a:r>
                  <a:rPr lang="es-UY" dirty="0"/>
                  <a:t>Insertar </a:t>
                </a:r>
                <a14:m>
                  <m:oMath xmlns:m="http://schemas.openxmlformats.org/officeDocument/2006/math">
                    <m:sSub>
                      <m:sSubPr>
                        <m:ctrlPr>
                          <a:rPr lang="es-UY" i="1"/>
                        </m:ctrlPr>
                      </m:sSubPr>
                      <m:e>
                        <m:r>
                          <a:rPr lang="es-UY" i="1"/>
                          <m:t>𝑣</m:t>
                        </m:r>
                      </m:e>
                      <m:sub>
                        <m:r>
                          <a:rPr lang="es-UY" i="1"/>
                          <m:t>𝑗</m:t>
                        </m:r>
                        <m:r>
                          <a:rPr lang="es-UY" i="1"/>
                          <m:t>2</m:t>
                        </m:r>
                      </m:sub>
                    </m:sSub>
                  </m:oMath>
                </a14:m>
                <a:r>
                  <a:rPr lang="es-ES" dirty="0"/>
                  <a:t> </a:t>
                </a:r>
                <a:r>
                  <a:rPr lang="es-UY" dirty="0"/>
                  <a:t>entre </a:t>
                </a:r>
                <a14:m>
                  <m:oMath xmlns:m="http://schemas.openxmlformats.org/officeDocument/2006/math">
                    <m:sSub>
                      <m:sSubPr>
                        <m:ctrlPr>
                          <a:rPr lang="es-UY" i="1"/>
                        </m:ctrlPr>
                      </m:sSubPr>
                      <m:e>
                        <m:r>
                          <a:rPr lang="es-UY" i="1"/>
                          <m:t>𝑣</m:t>
                        </m:r>
                      </m:e>
                      <m:sub>
                        <m:r>
                          <a:rPr lang="es-UY" i="1"/>
                          <m:t>𝑖</m:t>
                        </m:r>
                        <m:r>
                          <a:rPr lang="es-UY" i="1"/>
                          <m:t>1</m:t>
                        </m:r>
                      </m:sub>
                    </m:sSub>
                  </m:oMath>
                </a14:m>
                <a:r>
                  <a:rPr lang="es-UY" dirty="0"/>
                  <a:t> y </a:t>
                </a:r>
                <a14:m>
                  <m:oMath xmlns:m="http://schemas.openxmlformats.org/officeDocument/2006/math">
                    <m:sSub>
                      <m:sSubPr>
                        <m:ctrlPr>
                          <a:rPr lang="es-UY" i="1"/>
                        </m:ctrlPr>
                      </m:sSubPr>
                      <m:e>
                        <m:r>
                          <a:rPr lang="es-UY" i="1"/>
                          <m:t>𝑣</m:t>
                        </m:r>
                      </m:e>
                      <m:sub>
                        <m:r>
                          <a:rPr lang="es-UY" i="1"/>
                          <m:t>𝑗</m:t>
                        </m:r>
                        <m:r>
                          <a:rPr lang="es-UY" i="1"/>
                          <m:t>1</m:t>
                        </m:r>
                      </m:sub>
                    </m:sSub>
                  </m:oMath>
                </a14:m>
                <a:endParaRPr lang="es-UY" dirty="0"/>
              </a:p>
              <a:p>
                <a:pPr lvl="1"/>
                <a:r>
                  <a:rPr lang="es-UY" dirty="0"/>
                  <a:t>Intercambiar </a:t>
                </a:r>
                <a14:m>
                  <m:oMath xmlns:m="http://schemas.openxmlformats.org/officeDocument/2006/math">
                    <m:sSub>
                      <m:sSubPr>
                        <m:ctrlPr>
                          <a:rPr lang="es-UY" i="1"/>
                        </m:ctrlPr>
                      </m:sSubPr>
                      <m:e>
                        <m:r>
                          <a:rPr lang="es-UY" i="1"/>
                          <m:t>𝑣</m:t>
                        </m:r>
                      </m:e>
                      <m:sub>
                        <m:r>
                          <a:rPr lang="es-UY" i="1"/>
                          <m:t>𝑗</m:t>
                        </m:r>
                        <m:r>
                          <a:rPr lang="es-UY" i="1"/>
                          <m:t>1</m:t>
                        </m:r>
                      </m:sub>
                    </m:sSub>
                  </m:oMath>
                </a14:m>
                <a:r>
                  <a:rPr lang="es-UY" dirty="0"/>
                  <a:t> y </a:t>
                </a:r>
                <a14:m>
                  <m:oMath xmlns:m="http://schemas.openxmlformats.org/officeDocument/2006/math">
                    <m:sSub>
                      <m:sSubPr>
                        <m:ctrlPr>
                          <a:rPr lang="es-UY" i="1"/>
                        </m:ctrlPr>
                      </m:sSubPr>
                      <m:e>
                        <m:r>
                          <a:rPr lang="es-UY" i="1"/>
                          <m:t>𝑣</m:t>
                        </m:r>
                      </m:e>
                      <m:sub>
                        <m:r>
                          <a:rPr lang="es-UY" i="1"/>
                          <m:t>𝑗</m:t>
                        </m:r>
                        <m:r>
                          <a:rPr lang="es-UY" i="1"/>
                          <m:t>2</m:t>
                        </m:r>
                      </m:sub>
                    </m:sSub>
                  </m:oMath>
                </a14:m>
                <a:endParaRPr lang="es-UY" dirty="0"/>
              </a:p>
              <a:p>
                <a:pPr lvl="1"/>
                <a:r>
                  <a:rPr lang="es-UY" dirty="0"/>
                  <a:t>Insertar (</a:t>
                </a:r>
                <a14:m>
                  <m:oMath xmlns:m="http://schemas.openxmlformats.org/officeDocument/2006/math">
                    <m:sSub>
                      <m:sSubPr>
                        <m:ctrlPr>
                          <a:rPr lang="es-UY" i="1"/>
                        </m:ctrlPr>
                      </m:sSubPr>
                      <m:e>
                        <m:r>
                          <a:rPr lang="es-UY" i="1"/>
                          <m:t>𝑣</m:t>
                        </m:r>
                      </m:e>
                      <m:sub>
                        <m:r>
                          <a:rPr lang="es-UY" i="1"/>
                          <m:t>𝑗</m:t>
                        </m:r>
                        <m:r>
                          <a:rPr lang="es-UY" i="1"/>
                          <m:t>1</m:t>
                        </m:r>
                      </m:sub>
                    </m:sSub>
                  </m:oMath>
                </a14:m>
                <a:r>
                  <a:rPr lang="es-UY" dirty="0"/>
                  <a:t>,</a:t>
                </a:r>
                <a14:m>
                  <m:oMath xmlns:m="http://schemas.openxmlformats.org/officeDocument/2006/math">
                    <m:r>
                      <a:rPr lang="es-UY" i="1"/>
                      <m:t> </m:t>
                    </m:r>
                    <m:sSub>
                      <m:sSubPr>
                        <m:ctrlPr>
                          <a:rPr lang="es-UY" i="1"/>
                        </m:ctrlPr>
                      </m:sSubPr>
                      <m:e>
                        <m:r>
                          <a:rPr lang="es-UY" i="1"/>
                          <m:t>𝑣</m:t>
                        </m:r>
                      </m:e>
                      <m:sub>
                        <m:r>
                          <a:rPr lang="es-UY" i="1"/>
                          <m:t>𝑘</m:t>
                        </m:r>
                        <m:r>
                          <a:rPr lang="es-UY" i="1"/>
                          <m:t>1</m:t>
                        </m:r>
                      </m:sub>
                    </m:sSub>
                  </m:oMath>
                </a14:m>
                <a:r>
                  <a:rPr lang="es-UY" dirty="0"/>
                  <a:t>) entre </a:t>
                </a:r>
                <a14:m>
                  <m:oMath xmlns:m="http://schemas.openxmlformats.org/officeDocument/2006/math">
                    <m:sSub>
                      <m:sSubPr>
                        <m:ctrlPr>
                          <a:rPr lang="es-UY" i="1"/>
                        </m:ctrlPr>
                      </m:sSubPr>
                      <m:e>
                        <m:r>
                          <a:rPr lang="es-UY" i="1"/>
                          <m:t>𝑣</m:t>
                        </m:r>
                      </m:e>
                      <m:sub>
                        <m:r>
                          <a:rPr lang="es-UY" i="1"/>
                          <m:t>𝑖</m:t>
                        </m:r>
                        <m:r>
                          <a:rPr lang="es-UY" i="1"/>
                          <m:t>2</m:t>
                        </m:r>
                      </m:sub>
                    </m:sSub>
                  </m:oMath>
                </a14:m>
                <a:r>
                  <a:rPr lang="es-UY" dirty="0"/>
                  <a:t> y </a:t>
                </a:r>
                <a14:m>
                  <m:oMath xmlns:m="http://schemas.openxmlformats.org/officeDocument/2006/math">
                    <m:sSub>
                      <m:sSubPr>
                        <m:ctrlPr>
                          <a:rPr lang="es-UY" i="1"/>
                        </m:ctrlPr>
                      </m:sSubPr>
                      <m:e>
                        <m:r>
                          <a:rPr lang="es-UY" i="1"/>
                          <m:t>𝑣</m:t>
                        </m:r>
                      </m:e>
                      <m:sub>
                        <m:r>
                          <a:rPr lang="es-UY" i="1"/>
                          <m:t>𝑗</m:t>
                        </m:r>
                        <m:r>
                          <a:rPr lang="es-UY" i="1"/>
                          <m:t>2</m:t>
                        </m:r>
                      </m:sub>
                    </m:sSub>
                  </m:oMath>
                </a14:m>
                <a:endParaRPr lang="es-UY" dirty="0"/>
              </a:p>
              <a:p>
                <a:pPr lvl="1"/>
                <a:r>
                  <a:rPr lang="es-UY" dirty="0"/>
                  <a:t>Insertar (</a:t>
                </a:r>
                <a14:m>
                  <m:oMath xmlns:m="http://schemas.openxmlformats.org/officeDocument/2006/math">
                    <m:sSub>
                      <m:sSubPr>
                        <m:ctrlPr>
                          <a:rPr lang="es-UY" i="1"/>
                        </m:ctrlPr>
                      </m:sSubPr>
                      <m:e>
                        <m:r>
                          <a:rPr lang="es-UY" i="1"/>
                          <m:t>𝑣</m:t>
                        </m:r>
                      </m:e>
                      <m:sub>
                        <m:r>
                          <a:rPr lang="es-UY" i="1"/>
                          <m:t>𝑗</m:t>
                        </m:r>
                        <m:r>
                          <a:rPr lang="es-UY" i="1"/>
                          <m:t>2</m:t>
                        </m:r>
                      </m:sub>
                    </m:sSub>
                  </m:oMath>
                </a14:m>
                <a:r>
                  <a:rPr lang="es-UY" dirty="0"/>
                  <a:t>,</a:t>
                </a:r>
                <a14:m>
                  <m:oMath xmlns:m="http://schemas.openxmlformats.org/officeDocument/2006/math">
                    <m:r>
                      <a:rPr lang="es-UY" i="1"/>
                      <m:t> </m:t>
                    </m:r>
                    <m:sSub>
                      <m:sSubPr>
                        <m:ctrlPr>
                          <a:rPr lang="es-UY" i="1"/>
                        </m:ctrlPr>
                      </m:sSubPr>
                      <m:e>
                        <m:r>
                          <a:rPr lang="es-UY" i="1"/>
                          <m:t>𝑣</m:t>
                        </m:r>
                      </m:e>
                      <m:sub>
                        <m:r>
                          <a:rPr lang="es-UY" i="1"/>
                          <m:t>𝑘</m:t>
                        </m:r>
                        <m:r>
                          <a:rPr lang="es-UY" i="1"/>
                          <m:t>2</m:t>
                        </m:r>
                      </m:sub>
                    </m:sSub>
                  </m:oMath>
                </a14:m>
                <a:r>
                  <a:rPr lang="es-ES" dirty="0"/>
                  <a:t>)</a:t>
                </a:r>
                <a:r>
                  <a:rPr lang="es-UY" dirty="0"/>
                  <a:t> entre </a:t>
                </a:r>
                <a14:m>
                  <m:oMath xmlns:m="http://schemas.openxmlformats.org/officeDocument/2006/math">
                    <m:sSub>
                      <m:sSubPr>
                        <m:ctrlPr>
                          <a:rPr lang="es-UY" i="1"/>
                        </m:ctrlPr>
                      </m:sSubPr>
                      <m:e>
                        <m:r>
                          <a:rPr lang="es-UY" i="1"/>
                          <m:t>𝑣</m:t>
                        </m:r>
                      </m:e>
                      <m:sub>
                        <m:r>
                          <a:rPr lang="es-UY" i="1"/>
                          <m:t>𝑖</m:t>
                        </m:r>
                        <m:r>
                          <a:rPr lang="es-UY" i="1"/>
                          <m:t>1</m:t>
                        </m:r>
                      </m:sub>
                    </m:sSub>
                  </m:oMath>
                </a14:m>
                <a:r>
                  <a:rPr lang="es-UY" dirty="0"/>
                  <a:t> y </a:t>
                </a:r>
                <a14:m>
                  <m:oMath xmlns:m="http://schemas.openxmlformats.org/officeDocument/2006/math">
                    <m:sSub>
                      <m:sSubPr>
                        <m:ctrlPr>
                          <a:rPr lang="es-UY" i="1"/>
                        </m:ctrlPr>
                      </m:sSubPr>
                      <m:e>
                        <m:r>
                          <a:rPr lang="es-UY" i="1"/>
                          <m:t>𝑣</m:t>
                        </m:r>
                      </m:e>
                      <m:sub>
                        <m:r>
                          <a:rPr lang="es-UY" i="1"/>
                          <m:t>𝑗</m:t>
                        </m:r>
                        <m:r>
                          <a:rPr lang="es-UY" i="1"/>
                          <m:t>1</m:t>
                        </m:r>
                      </m:sub>
                    </m:sSub>
                  </m:oMath>
                </a14:m>
                <a:endParaRPr lang="es-UY" dirty="0"/>
              </a:p>
              <a:p>
                <a:pPr lvl="1"/>
                <a:r>
                  <a:rPr lang="es-UY" dirty="0"/>
                  <a:t>Intercambiar (</a:t>
                </a:r>
                <a14:m>
                  <m:oMath xmlns:m="http://schemas.openxmlformats.org/officeDocument/2006/math">
                    <m:sSub>
                      <m:sSubPr>
                        <m:ctrlPr>
                          <a:rPr lang="es-UY" i="1"/>
                        </m:ctrlPr>
                      </m:sSubPr>
                      <m:e>
                        <m:r>
                          <a:rPr lang="es-UY" i="1"/>
                          <m:t>𝑣</m:t>
                        </m:r>
                      </m:e>
                      <m:sub>
                        <m:r>
                          <a:rPr lang="es-UY" i="1"/>
                          <m:t>𝑗</m:t>
                        </m:r>
                        <m:r>
                          <a:rPr lang="es-UY" i="1"/>
                          <m:t>1</m:t>
                        </m:r>
                      </m:sub>
                    </m:sSub>
                  </m:oMath>
                </a14:m>
                <a:r>
                  <a:rPr lang="es-UY" dirty="0"/>
                  <a:t>,</a:t>
                </a:r>
                <a14:m>
                  <m:oMath xmlns:m="http://schemas.openxmlformats.org/officeDocument/2006/math">
                    <m:r>
                      <a:rPr lang="es-UY" i="1"/>
                      <m:t> </m:t>
                    </m:r>
                    <m:sSub>
                      <m:sSubPr>
                        <m:ctrlPr>
                          <a:rPr lang="es-UY" i="1"/>
                        </m:ctrlPr>
                      </m:sSubPr>
                      <m:e>
                        <m:r>
                          <a:rPr lang="es-UY" i="1"/>
                          <m:t>𝑣</m:t>
                        </m:r>
                      </m:e>
                      <m:sub>
                        <m:r>
                          <a:rPr lang="es-UY" i="1"/>
                          <m:t>𝑘</m:t>
                        </m:r>
                        <m:r>
                          <a:rPr lang="es-UY" i="1"/>
                          <m:t>1</m:t>
                        </m:r>
                      </m:sub>
                    </m:sSub>
                  </m:oMath>
                </a14:m>
                <a:r>
                  <a:rPr lang="es-UY" dirty="0"/>
                  <a:t>) con (</a:t>
                </a:r>
                <a14:m>
                  <m:oMath xmlns:m="http://schemas.openxmlformats.org/officeDocument/2006/math">
                    <m:sSub>
                      <m:sSubPr>
                        <m:ctrlPr>
                          <a:rPr lang="es-UY" i="1"/>
                        </m:ctrlPr>
                      </m:sSubPr>
                      <m:e>
                        <m:r>
                          <a:rPr lang="es-UY" i="1"/>
                          <m:t>𝑣</m:t>
                        </m:r>
                      </m:e>
                      <m:sub>
                        <m:r>
                          <a:rPr lang="es-UY" i="1"/>
                          <m:t>𝑗</m:t>
                        </m:r>
                        <m:r>
                          <a:rPr lang="es-UY" i="1"/>
                          <m:t>2</m:t>
                        </m:r>
                      </m:sub>
                    </m:sSub>
                  </m:oMath>
                </a14:m>
                <a:r>
                  <a:rPr lang="es-UY" dirty="0"/>
                  <a:t>,</a:t>
                </a:r>
                <a14:m>
                  <m:oMath xmlns:m="http://schemas.openxmlformats.org/officeDocument/2006/math">
                    <m:r>
                      <a:rPr lang="es-UY" i="1"/>
                      <m:t> </m:t>
                    </m:r>
                    <m:sSub>
                      <m:sSubPr>
                        <m:ctrlPr>
                          <a:rPr lang="es-UY" i="1"/>
                        </m:ctrlPr>
                      </m:sSubPr>
                      <m:e>
                        <m:r>
                          <a:rPr lang="es-UY" i="1"/>
                          <m:t>𝑣</m:t>
                        </m:r>
                      </m:e>
                      <m:sub>
                        <m:r>
                          <a:rPr lang="es-UY" i="1"/>
                          <m:t>𝑘</m:t>
                        </m:r>
                        <m:r>
                          <a:rPr lang="es-UY" i="1"/>
                          <m:t>2</m:t>
                        </m:r>
                      </m:sub>
                    </m:sSub>
                  </m:oMath>
                </a14:m>
                <a:r>
                  <a:rPr lang="es-UY"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de </a:t>
            </a:r>
            <a:r>
              <a:rPr lang="en-US" dirty="0" err="1" smtClean="0"/>
              <a:t>mapa</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Javier</a:t>
            </a:r>
            <a:endParaRPr lang="es-UY" dirty="0">
              <a:solidFill>
                <a:schemeClr val="accent1">
                  <a:lumMod val="50000"/>
                </a:schemeClr>
              </a:solidFill>
            </a:endParaRPr>
          </a:p>
        </p:txBody>
      </p:sp>
    </p:spTree>
    <p:extLst>
      <p:ext uri="{BB962C8B-B14F-4D97-AF65-F5344CB8AC3E}">
        <p14:creationId xmlns:p14="http://schemas.microsoft.com/office/powerpoint/2010/main" val="35167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a:t>
            </a:r>
            <a:r>
              <a:rPr lang="en-US" dirty="0" err="1" smtClean="0"/>
              <a:t>randómica</a:t>
            </a:r>
            <a:r>
              <a:rPr lang="en-US" dirty="0" smtClean="0"/>
              <a:t> y </a:t>
            </a:r>
            <a:r>
              <a:rPr lang="en-US" dirty="0" err="1" smtClean="0"/>
              <a:t>otros</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Fran</a:t>
            </a:r>
            <a:endParaRPr lang="es-UY" dirty="0">
              <a:solidFill>
                <a:schemeClr val="accent1">
                  <a:lumMod val="50000"/>
                </a:schemeClr>
              </a:solidFill>
            </a:endParaRPr>
          </a:p>
        </p:txBody>
      </p:sp>
    </p:spTree>
    <p:extLst>
      <p:ext uri="{BB962C8B-B14F-4D97-AF65-F5344CB8AC3E}">
        <p14:creationId xmlns:p14="http://schemas.microsoft.com/office/powerpoint/2010/main" val="29026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r>
              <a:rPr lang="es-UY" dirty="0">
                <a:solidFill>
                  <a:schemeClr val="accent1">
                    <a:lumMod val="50000"/>
                  </a:schemeClr>
                </a:solidFill>
              </a:rPr>
              <a:t> Fran</a:t>
            </a:r>
            <a:endParaRPr lang="en-US" dirty="0" smtClean="0"/>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4801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51621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r>
              <a:rPr lang="en-US" dirty="0" smtClean="0"/>
              <a:t> </a:t>
            </a:r>
            <a:r>
              <a:rPr lang="en-US" dirty="0" smtClean="0">
                <a:solidFill>
                  <a:schemeClr val="accent1">
                    <a:lumMod val="50000"/>
                  </a:schemeClr>
                </a:solidFill>
              </a:rPr>
              <a:t>Fran</a:t>
            </a:r>
          </a:p>
        </p:txBody>
      </p:sp>
    </p:spTree>
    <p:extLst>
      <p:ext uri="{BB962C8B-B14F-4D97-AF65-F5344CB8AC3E}">
        <p14:creationId xmlns:p14="http://schemas.microsoft.com/office/powerpoint/2010/main" val="32040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estas 4 etapas se puede realimentar a una etapa anterior o usar 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 </a:t>
            </a:r>
            <a:r>
              <a:rPr lang="en-US" dirty="0" smtClean="0">
                <a:solidFill>
                  <a:schemeClr val="accent1">
                    <a:lumMod val="50000"/>
                  </a:schemeClr>
                </a:solidFill>
              </a:rPr>
              <a:t>Fran</a:t>
            </a: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1135</Words>
  <Application>Microsoft Office PowerPoint</Application>
  <PresentationFormat>Personalizado</PresentationFormat>
  <Paragraphs>169</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vt:lpstr>
      <vt:lpstr>MDVRP- Solucion, Disenios y algoritmos Mejora de Asignacion</vt:lpstr>
      <vt:lpstr>MDVRP- Solucion, Disenios y algoritmos Mejora de Asignacion</vt:lpstr>
      <vt:lpstr>MDVRP- Solución, Diseños y algoritmos  Ruteo</vt:lpstr>
      <vt:lpstr>MDVRP- Solución, Diseños y algoritmos Postoptimizacion.</vt:lpstr>
      <vt:lpstr>MDVRP- Solución, implementación. Características Generales.</vt:lpstr>
      <vt:lpstr>MDVRP- Solucion, implementacion.  Aplicacion y Micelaneos.</vt:lpstr>
      <vt:lpstr>MDVRP- Generación de mapa.</vt:lpstr>
      <vt:lpstr>MDVRP- Generación randómica y otros...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18</cp:revision>
  <dcterms:created xsi:type="dcterms:W3CDTF">2015-12-08T19:51:05Z</dcterms:created>
  <dcterms:modified xsi:type="dcterms:W3CDTF">2015-12-09T18:02:14Z</dcterms:modified>
</cp:coreProperties>
</file>