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5" r:id="rId9"/>
    <p:sldId id="264" r:id="rId10"/>
  </p:sldIdLst>
  <p:sldSz cx="12192000" cy="6858000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Corbel" panose="020B0503020204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78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1683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59605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2263592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15600" y="496966"/>
            <a:ext cx="11360700" cy="8601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404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2610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97519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440147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23104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366928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997634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9665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oscaldas.com/datasheet/MG995_Tower-Pro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onixlabs.com.au/news/tutorial-l298n-dual-motor-controller-module-2a-and-arduin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>
                <a:latin typeface="Calibri"/>
                <a:ea typeface="Calibri"/>
                <a:cs typeface="Calibri"/>
                <a:sym typeface="Calibri"/>
              </a:rPr>
              <a:t>Designing Your Robot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Kevin Nufer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 Apr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do you want to do?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990000" cy="435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Raise the voltage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Option 1: Boost Converter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Option 2: Get a battery with a higher voltage and use an H-bridge or a transistor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Lower the voltage</a:t>
            </a:r>
          </a:p>
          <a:p>
            <a: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Option 1: Buck converter (UBEC)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Option 2: Use a linear regulator (there is a small one on your Arduino, but it can’t handle large amounts of current)</a:t>
            </a:r>
          </a:p>
        </p:txBody>
      </p:sp>
      <p:sp>
        <p:nvSpPr>
          <p:cNvPr id="82" name="Shape 82"/>
          <p:cNvSpPr/>
          <p:nvPr/>
        </p:nvSpPr>
        <p:spPr>
          <a:xfrm>
            <a:off x="8519050" y="2401150"/>
            <a:ext cx="773100" cy="1151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rot="10800000">
            <a:off x="8519050" y="4480450"/>
            <a:ext cx="773100" cy="1151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do you want to do, cont.?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Use a servo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Requires an input of 5V</a:t>
            </a:r>
          </a:p>
          <a:p>
            <a: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/>
              <a:t>Use a buck converter on your 7.4V battery source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[what type of pin on Arduino?]</a:t>
            </a:r>
          </a:p>
          <a:p>
            <a:pPr marL="22860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Electromagnet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Requires an input of 12V</a:t>
            </a:r>
          </a:p>
          <a:p>
            <a: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</a:pPr>
            <a:r>
              <a:rPr lang="en-US"/>
              <a:t>Use a boost converter on your 7.4V battery source 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H-Bridge (or a transistor/relay)</a:t>
            </a:r>
          </a:p>
          <a:p>
            <a:pPr marL="22860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Stepper Motor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The H-bridge driving the 28BYJ-48 model purchased requires 5-12 V input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Voltage input needs to be directly from the battery (or at least not through the Arduino)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2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112" y="1772875"/>
            <a:ext cx="7038975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Subsystem example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4287900" cy="420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 the right is an electrical diagram of a subsystem with an electromagnet, servo, and stepper motor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Not shown: the rest of the robot (the rest is tied in to the Arduino too)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60639-F62B-4DA4-8BC8-6EC955BC4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4" y="91440"/>
            <a:ext cx="9404364" cy="6652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DA0D54-55F5-402E-B891-796D9A32ED16}"/>
              </a:ext>
            </a:extLst>
          </p:cNvPr>
          <p:cNvSpPr txBox="1"/>
          <p:nvPr/>
        </p:nvSpPr>
        <p:spPr>
          <a:xfrm>
            <a:off x="10098157" y="3074504"/>
            <a:ext cx="1537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http://www.pighixxx.com/test/wp-content/uploads/2014/11/nano.png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D160C-FD58-4763-81EF-5576E46525C9}"/>
              </a:ext>
            </a:extLst>
          </p:cNvPr>
          <p:cNvSpPr txBox="1"/>
          <p:nvPr/>
        </p:nvSpPr>
        <p:spPr>
          <a:xfrm>
            <a:off x="10098157" y="792049"/>
            <a:ext cx="1537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The purple numbers are how the Arduino IDE references them</a:t>
            </a:r>
          </a:p>
        </p:txBody>
      </p:sp>
    </p:spTree>
    <p:extLst>
      <p:ext uri="{BB962C8B-B14F-4D97-AF65-F5344CB8AC3E}">
        <p14:creationId xmlns:p14="http://schemas.microsoft.com/office/powerpoint/2010/main" val="335561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15600" y="137206"/>
            <a:ext cx="11360700" cy="8601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Connecting the Stepper Motor H-bridge to the Arduino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7281000" cy="420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Connect the ULN2003 driver IN1, IN2, IN3 and IN4 to digital pins D3, D4, D5 and D6 respectively on the Arduino Uno. 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These pins are necessary if you are using the “</a:t>
            </a:r>
            <a:r>
              <a:rPr lang="en-US" sz="1800" dirty="0" err="1"/>
              <a:t>AccelStepper</a:t>
            </a:r>
            <a:r>
              <a:rPr lang="en-US" sz="1800" dirty="0"/>
              <a:t>” library (which, if you use my code, you are)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Connect the positive lead from a decent 5-12V battery pack to the “+” pin of the ULN2003 driver and the ground to the “-” pin. 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Make sure that the “on/off” jumper next to the “-” pin is on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If you power the Arduino from a different battery pack, connect the grounds together.</a:t>
            </a:r>
          </a:p>
          <a:p>
            <a:pPr marL="4000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62" y="1614487"/>
            <a:ext cx="35718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15600" y="137206"/>
            <a:ext cx="11360700" cy="8601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Servo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5375600" cy="420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http://www.electronicoscaldas.com/datasheet/MG995_Tower-Pro.pdf</a:t>
            </a:r>
            <a:endParaRPr lang="en-US" sz="1800" dirty="0"/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Specs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Stall torque: 8.5 </a:t>
            </a:r>
            <a:r>
              <a:rPr lang="en-US" sz="1600" dirty="0" err="1"/>
              <a:t>kgf·cm</a:t>
            </a:r>
            <a:r>
              <a:rPr lang="en-US" sz="1600" dirty="0"/>
              <a:t> (4.8 V ), 10 </a:t>
            </a:r>
            <a:r>
              <a:rPr lang="en-US" sz="1600" dirty="0" err="1"/>
              <a:t>kgf·cm</a:t>
            </a:r>
            <a:r>
              <a:rPr lang="en-US" sz="1600" dirty="0"/>
              <a:t> (6 V)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Operating speed: 0.2 s/60º (4.8 V), 0.16 s/60º (6 V)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Operating voltage: 4.8 V a 7.2 V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Rotates 120 degrees 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800" dirty="0"/>
              <a:t>How to hook up: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Red wire to positive (off of buck converter)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Black wire to ground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Orange wire to a Digital Pin</a:t>
            </a:r>
          </a:p>
          <a:p>
            <a:pPr marL="90297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See the Arduino Nano diagram on slide 5: any pin with a ‘D’ in front of it; reference it in the Arduino IDE by the purple number</a:t>
            </a:r>
            <a:endParaRPr lang="en-US" sz="1200" dirty="0"/>
          </a:p>
          <a:p>
            <a:pPr marL="902970" lvl="2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00050" lvl="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E0B397-EAAC-4CBC-AD53-AFD325DA4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546" y="369404"/>
            <a:ext cx="5261477" cy="3725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2529B-CF3C-4EAB-9A9B-6E21F9182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34" y="5196715"/>
            <a:ext cx="4686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6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66E0-206B-4248-B621-88C072D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Electromagnet (using H-bridge)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B9F0E-D832-4BD2-9B9E-EDCBFC51A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890400"/>
            <a:ext cx="5644958" cy="4201200"/>
          </a:xfrm>
        </p:spPr>
        <p:txBody>
          <a:bodyPr/>
          <a:lstStyle/>
          <a:p>
            <a:r>
              <a:rPr lang="en-US" dirty="0"/>
              <a:t>(Description of how to attach the pins—electromagnet, boost converter </a:t>
            </a:r>
            <a:r>
              <a:rPr lang="en-US" dirty="0" err="1"/>
              <a:t>etc</a:t>
            </a:r>
            <a:r>
              <a:rPr lang="en-US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556D6-0D02-4A02-9BBC-D9D1BD515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018" y="927016"/>
            <a:ext cx="3508606" cy="3815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62F24-D33D-4EA8-B2CD-71300FB4E697}"/>
              </a:ext>
            </a:extLst>
          </p:cNvPr>
          <p:cNvSpPr txBox="1"/>
          <p:nvPr/>
        </p:nvSpPr>
        <p:spPr>
          <a:xfrm>
            <a:off x="8423018" y="4742121"/>
            <a:ext cx="2975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H-bridge tutorial: </a:t>
            </a:r>
            <a:r>
              <a:rPr lang="en-US" sz="1400" dirty="0">
                <a:hlinkClick r:id="rId3"/>
              </a:rPr>
              <a:t>https://tronixlabs.com.au/news/tutorial-l298n-dual-motor-controller-module-2a-and-arduino/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F3886-E4FE-40F0-AD22-DAFAE20AB883}"/>
              </a:ext>
            </a:extLst>
          </p:cNvPr>
          <p:cNvSpPr txBox="1"/>
          <p:nvPr/>
        </p:nvSpPr>
        <p:spPr>
          <a:xfrm>
            <a:off x="6424097" y="1787116"/>
            <a:ext cx="19989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1. DC motor 1 "+" or stepper motor A+</a:t>
            </a:r>
          </a:p>
          <a:p>
            <a:r>
              <a:rPr lang="en-US" sz="800" dirty="0"/>
              <a:t>2. DC motor 1 "-" or stepper motor A-</a:t>
            </a:r>
          </a:p>
          <a:p>
            <a:r>
              <a:rPr lang="en-US" sz="800" dirty="0"/>
              <a:t>3. 12V jumper - remove this if using a supply voltage greater than 12V DC. This enables power to the onboard 5V regulator</a:t>
            </a:r>
          </a:p>
          <a:p>
            <a:r>
              <a:rPr lang="en-US" sz="800" dirty="0"/>
              <a:t>4. Connect your motor supply voltage here, maximum of 35V DC. Remove 12V jumper if &gt;12V DC</a:t>
            </a:r>
          </a:p>
          <a:p>
            <a:r>
              <a:rPr lang="en-US" sz="800" dirty="0"/>
              <a:t>5. GND</a:t>
            </a:r>
          </a:p>
          <a:p>
            <a:r>
              <a:rPr lang="en-US" sz="800" dirty="0"/>
              <a:t>6. 5V output if 12V jumper in place, ideal for powering your Arduino (</a:t>
            </a:r>
            <a:r>
              <a:rPr lang="en-US" sz="800" dirty="0" err="1"/>
              <a:t>etc</a:t>
            </a:r>
            <a:r>
              <a:rPr lang="en-US" sz="800" dirty="0"/>
              <a:t>)</a:t>
            </a:r>
          </a:p>
          <a:p>
            <a:r>
              <a:rPr lang="en-US" sz="800" dirty="0"/>
              <a:t>7. DC motor 1 enable jumper. Leave this in place when using a stepper motor. Connect to PWM output for DC motor speed control.</a:t>
            </a:r>
          </a:p>
          <a:p>
            <a:r>
              <a:rPr lang="en-US" sz="800" dirty="0"/>
              <a:t>8. IN1</a:t>
            </a:r>
          </a:p>
          <a:p>
            <a:r>
              <a:rPr lang="en-US" sz="800" dirty="0"/>
              <a:t>9. IN2</a:t>
            </a:r>
          </a:p>
          <a:p>
            <a:r>
              <a:rPr lang="en-US" sz="800" dirty="0"/>
              <a:t>10. IN3</a:t>
            </a:r>
          </a:p>
          <a:p>
            <a:r>
              <a:rPr lang="en-US" sz="800" dirty="0"/>
              <a:t>11. IN4</a:t>
            </a:r>
          </a:p>
          <a:p>
            <a:r>
              <a:rPr lang="en-US" sz="800" dirty="0"/>
              <a:t>12. DC motor 2 enable jumper. Leave this in place when using a stepper motor. Connect to PWM output for DC motor speed control.</a:t>
            </a:r>
          </a:p>
          <a:p>
            <a:r>
              <a:rPr lang="en-US" sz="800" dirty="0"/>
              <a:t>13. DC motor 2 "+" or stepper motor B+</a:t>
            </a:r>
          </a:p>
          <a:p>
            <a:r>
              <a:rPr lang="en-US" sz="800" dirty="0"/>
              <a:t>14. DC motor 2 "-" or stepper motor B-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1292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3FC5-CDF7-46C2-9F68-968FB3C6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pin selections for your subsystem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CCC0F-41A0-459D-8CD1-F16ACF4E2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stepper motor: </a:t>
            </a:r>
          </a:p>
          <a:p>
            <a:pPr lvl="1"/>
            <a:r>
              <a:rPr lang="en-US" dirty="0"/>
              <a:t>Control H-bridge using pins D3, D4, D5, and D6 </a:t>
            </a:r>
          </a:p>
          <a:p>
            <a:r>
              <a:rPr lang="en-US" dirty="0"/>
              <a:t>First servo: D7 (can be any unused digital pin)</a:t>
            </a:r>
          </a:p>
          <a:p>
            <a:r>
              <a:rPr lang="en-US" dirty="0"/>
              <a:t>Second servo: D8 (can be any unused digital pin)</a:t>
            </a:r>
          </a:p>
          <a:p>
            <a:r>
              <a:rPr lang="en-US" dirty="0"/>
              <a:t>Electromagnet:</a:t>
            </a:r>
          </a:p>
          <a:p>
            <a:r>
              <a:rPr lang="en-US" dirty="0"/>
              <a:t>Extra ultrasonic rangefinders:</a:t>
            </a:r>
          </a:p>
          <a:p>
            <a:r>
              <a:rPr lang="en-US" dirty="0"/>
              <a:t>Second stepper motor: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3652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309</TotalTime>
  <Words>743</Words>
  <Application>Microsoft Office PowerPoint</Application>
  <PresentationFormat>Widescreen</PresentationFormat>
  <Paragraphs>72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Lato</vt:lpstr>
      <vt:lpstr>Corbel</vt:lpstr>
      <vt:lpstr>Calibri</vt:lpstr>
      <vt:lpstr>Arial</vt:lpstr>
      <vt:lpstr>Basis</vt:lpstr>
      <vt:lpstr>Designing Your Robot</vt:lpstr>
      <vt:lpstr>What do you want to do?</vt:lpstr>
      <vt:lpstr>What do you want to do, cont.?</vt:lpstr>
      <vt:lpstr>Subsystem example</vt:lpstr>
      <vt:lpstr>PowerPoint Presentation</vt:lpstr>
      <vt:lpstr>Connecting the Stepper Motor H-bridge to the Arduino</vt:lpstr>
      <vt:lpstr>Servo</vt:lpstr>
      <vt:lpstr>Electromagnet (using H-bridge)</vt:lpstr>
      <vt:lpstr>Suggested pin selections for your subsystem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Your Robot</dc:title>
  <dc:creator>Kevin Nufer</dc:creator>
  <cp:lastModifiedBy>Kevin Nufer</cp:lastModifiedBy>
  <cp:revision>16</cp:revision>
  <dcterms:modified xsi:type="dcterms:W3CDTF">2017-06-13T04:20:39Z</dcterms:modified>
</cp:coreProperties>
</file>