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7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Lato" panose="020B0604020202020204" charset="0"/>
      <p:regular r:id="rId10"/>
      <p:bold r:id="rId11"/>
      <p:italic r:id="rId12"/>
      <p:boldItalic r:id="rId13"/>
    </p:embeddedFont>
    <p:embeddedFont>
      <p:font typeface="Corbel" panose="020B0503020204020204" pitchFamily="34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1786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EB0A506-A1FE-44EA-B648-726E08F0C9FA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11683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A506-A1FE-44EA-B648-726E08F0C9FA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059605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A506-A1FE-44EA-B648-726E08F0C9FA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02263592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15600" y="496966"/>
            <a:ext cx="11360700" cy="8601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15600" y="1890400"/>
            <a:ext cx="11360700" cy="42012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4040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A506-A1FE-44EA-B648-726E08F0C9FA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42610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A506-A1FE-44EA-B648-726E08F0C9FA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0975197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A506-A1FE-44EA-B648-726E08F0C9FA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4440147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A506-A1FE-44EA-B648-726E08F0C9FA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22310416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A506-A1FE-44EA-B648-726E08F0C9FA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2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A506-A1FE-44EA-B648-726E08F0C9FA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7366928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A506-A1FE-44EA-B648-726E08F0C9FA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39976348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1EB0A506-A1FE-44EA-B648-726E08F0C9FA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79665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ectronicoscaldas.com/datasheet/MG995_Tower-Pro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6000" b="0">
                <a:latin typeface="Calibri"/>
                <a:ea typeface="Calibri"/>
                <a:cs typeface="Calibri"/>
                <a:sym typeface="Calibri"/>
              </a:rPr>
              <a:t>Designing Your Robot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Kevin Nufer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 Apr 2017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What do you want to do?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6990000" cy="4351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Raise the voltage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Option 1: Boost Converter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Option 2: Get a battery with a higher voltage and use an H-bridge or a transistor</a:t>
            </a:r>
          </a:p>
          <a:p>
            <a:pPr marL="45720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  <a:p>
            <a:pPr marR="0" lvl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Lower the voltage</a:t>
            </a:r>
          </a:p>
          <a:p>
            <a: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Option 1: Buck converter (UBEC)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Option 2: Use a linear regulator (there is a small one on your Arduino, but it can’t handle large amounts of current)</a:t>
            </a:r>
          </a:p>
        </p:txBody>
      </p:sp>
      <p:sp>
        <p:nvSpPr>
          <p:cNvPr id="82" name="Shape 82"/>
          <p:cNvSpPr/>
          <p:nvPr/>
        </p:nvSpPr>
        <p:spPr>
          <a:xfrm>
            <a:off x="8519050" y="2401150"/>
            <a:ext cx="773100" cy="11511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/>
          <p:nvPr/>
        </p:nvSpPr>
        <p:spPr>
          <a:xfrm rot="10800000">
            <a:off x="8519050" y="4480450"/>
            <a:ext cx="773100" cy="11511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What do you want to do, cont.?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/>
              <a:t>Use a servo</a:t>
            </a:r>
          </a:p>
          <a:p>
            <a:pPr marL="685800" marR="0" lvl="1" indent="-203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/>
              <a:t>Requires an input of 5V</a:t>
            </a:r>
          </a:p>
          <a:p>
            <a: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/>
              <a:t>Use a buck converter on your 7.4V battery source</a:t>
            </a:r>
          </a:p>
          <a:p>
            <a:pPr marL="685800" marR="0" lvl="1" indent="-203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/>
              <a:t>[what type of pin on Arduino?]</a:t>
            </a:r>
          </a:p>
          <a:p>
            <a:pPr marL="228600" marR="0" lvl="0" indent="-177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Electromagnet</a:t>
            </a:r>
          </a:p>
          <a:p>
            <a:pPr marL="685800" marR="0" lvl="1" indent="-203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/>
              <a:t>Requires an input of 12V</a:t>
            </a:r>
          </a:p>
          <a:p>
            <a: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</a:pPr>
            <a:r>
              <a:rPr lang="en-US"/>
              <a:t>Use a boost converter on your 7.4V battery source </a:t>
            </a:r>
          </a:p>
          <a:p>
            <a:pPr marL="685800" marR="0" lvl="1" indent="-203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H-Bridge (or a transistor/relay)</a:t>
            </a:r>
          </a:p>
          <a:p>
            <a:pPr marL="228600" marR="0" lvl="0" indent="-177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Stepper Motor</a:t>
            </a:r>
          </a:p>
          <a:p>
            <a:pPr marL="685800" marR="0" lvl="1" indent="-203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/>
              <a:t>The H-bridge driving the 28BYJ-48 model purchased requires 5-12 V input</a:t>
            </a:r>
          </a:p>
          <a:p>
            <a:pPr marL="685800" marR="0" lvl="1" indent="-203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/>
              <a:t>Voltage input needs to be directly from the battery (or at least not through the Arduino)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4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2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1112" y="1772875"/>
            <a:ext cx="7038975" cy="47815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Subsystem example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15600" y="1890400"/>
            <a:ext cx="4287900" cy="42012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To the right is an electrical diagram of a subsystem with an electromagnet, servo, and stepper motor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Not shown: the rest of the robot (the rest is tied in to the Arduino too)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78800"/>
            <a:ext cx="6874449" cy="37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6627" y="2941250"/>
            <a:ext cx="5565372" cy="371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15600" y="137206"/>
            <a:ext cx="11360700" cy="8601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Connecting the Stepper Motor H-bridge to the Arduino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15600" y="1890400"/>
            <a:ext cx="7281000" cy="42012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4000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Connect the ULN2003 driver IN1, IN2, IN3 and IN4 to digital pins D3, D4, D5 and D6 respectively on the Arduino Uno. </a:t>
            </a:r>
          </a:p>
          <a:p>
            <a:pPr marL="4000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These pins are necessary if you are using the “</a:t>
            </a:r>
            <a:r>
              <a:rPr lang="en-US" sz="1800" dirty="0" err="1"/>
              <a:t>AccelStepper</a:t>
            </a:r>
            <a:r>
              <a:rPr lang="en-US" sz="1800" dirty="0"/>
              <a:t>” library (which, if you use my code, you are)</a:t>
            </a:r>
          </a:p>
          <a:p>
            <a:pPr marL="4000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Connect the positive lead from a decent 5-12V battery pack to the “+” pin of the ULN2003 driver and the ground to the “-” pin. </a:t>
            </a:r>
          </a:p>
          <a:p>
            <a:pPr marL="4000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Make sure that the “on/off” jumper next to the “-” pin is on</a:t>
            </a:r>
          </a:p>
          <a:p>
            <a:pPr marL="4000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If you power the Arduino from a different battery pack, connect the grounds together.</a:t>
            </a:r>
          </a:p>
          <a:p>
            <a:pPr marL="400050" lvl="0" indent="-28575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5262" y="1614487"/>
            <a:ext cx="3571875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15600" y="137206"/>
            <a:ext cx="11360700" cy="8601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Servo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15600" y="1890400"/>
            <a:ext cx="5375600" cy="42012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4000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3"/>
              </a:rPr>
              <a:t>http://www.electronicoscaldas.com/datasheet/MG995_Tower-Pro.pdf</a:t>
            </a:r>
            <a:endParaRPr lang="en-US" sz="1800" dirty="0"/>
          </a:p>
          <a:p>
            <a:pPr marL="4000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Specs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Weight: 55 g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Dimension: 40.7 x 19.7 x 42.9 mm approx.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Stall torque: 8.5 </a:t>
            </a:r>
            <a:r>
              <a:rPr lang="en-US" sz="1600" dirty="0" err="1"/>
              <a:t>kgf·cm</a:t>
            </a:r>
            <a:r>
              <a:rPr lang="en-US" sz="1600" dirty="0"/>
              <a:t> (4.8 V ), 10 </a:t>
            </a:r>
            <a:r>
              <a:rPr lang="en-US" sz="1600" dirty="0" err="1"/>
              <a:t>kgf·cm</a:t>
            </a:r>
            <a:r>
              <a:rPr lang="en-US" sz="1600" dirty="0"/>
              <a:t> (6 V)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Operating speed: 0.2 s/60º (4.8 V), 0.16 s/60º (6 V)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Operating voltage: 4.8 V a 7.2 V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Dead band width: 5 µs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Stable and shock proof double ball bearing design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Temperature range: 0 ºC – 55 ºC 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1800" dirty="0"/>
              <a:t>How </a:t>
            </a:r>
            <a:r>
              <a:rPr lang="en-US" sz="1800"/>
              <a:t>to hook up: </a:t>
            </a:r>
            <a:endParaRPr lang="en-US" sz="1800" dirty="0"/>
          </a:p>
          <a:p>
            <a:pPr marL="400050" lvl="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E0B397-EAAC-4CBC-AD53-AFD325DA4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0546" y="369404"/>
            <a:ext cx="5261477" cy="37255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02529B-CF3C-4EAB-9A9B-6E21F91829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8134" y="5196715"/>
            <a:ext cx="46863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56848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25</TotalTime>
  <Words>428</Words>
  <Application>Microsoft Office PowerPoint</Application>
  <PresentationFormat>Widescreen</PresentationFormat>
  <Paragraphs>45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Lato</vt:lpstr>
      <vt:lpstr>Corbel</vt:lpstr>
      <vt:lpstr>Calibri</vt:lpstr>
      <vt:lpstr>Arial</vt:lpstr>
      <vt:lpstr>Basis</vt:lpstr>
      <vt:lpstr>Designing Your Robot</vt:lpstr>
      <vt:lpstr>What do you want to do?</vt:lpstr>
      <vt:lpstr>What do you want to do, cont.?</vt:lpstr>
      <vt:lpstr>Subsystem example</vt:lpstr>
      <vt:lpstr>PowerPoint Presentation</vt:lpstr>
      <vt:lpstr>Connecting the Stepper Motor H-bridge to the Arduino</vt:lpstr>
      <vt:lpstr>Servo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Your Robot</dc:title>
  <dc:creator>Kevin Nufer</dc:creator>
  <cp:lastModifiedBy>Kevin Nufer</cp:lastModifiedBy>
  <cp:revision>5</cp:revision>
  <dcterms:modified xsi:type="dcterms:W3CDTF">2017-06-12T23:37:02Z</dcterms:modified>
</cp:coreProperties>
</file>