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77075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1" autoAdjust="0"/>
    <p:restoredTop sz="94660"/>
  </p:normalViewPr>
  <p:slideViewPr>
    <p:cSldViewPr snapToGrid="0">
      <p:cViewPr>
        <p:scale>
          <a:sx n="70" d="100"/>
          <a:sy n="70" d="100"/>
        </p:scale>
        <p:origin x="73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91E60-D4E9-4901-BA1B-2567AF2BD2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ACEE3-2941-4351-B37C-8F742EC9D929}">
      <dgm:prSet phldrT="[Text]"/>
      <dgm:spPr/>
      <dgm:t>
        <a:bodyPr/>
        <a:lstStyle/>
        <a:p>
          <a:r>
            <a:rPr lang="en-US" dirty="0"/>
            <a:t>Arduino </a:t>
          </a:r>
          <a:r>
            <a:rPr lang="en-US" dirty="0" err="1"/>
            <a:t>nano</a:t>
          </a:r>
          <a:r>
            <a:rPr lang="en-US" dirty="0"/>
            <a:t> main</a:t>
          </a:r>
        </a:p>
      </dgm:t>
    </dgm:pt>
    <dgm:pt modelId="{1C7FDCA9-80C0-49C9-911E-139E7BF66CDE}" type="parTrans" cxnId="{2244479E-F5E5-40F3-9A6A-781021C75438}">
      <dgm:prSet/>
      <dgm:spPr/>
      <dgm:t>
        <a:bodyPr/>
        <a:lstStyle/>
        <a:p>
          <a:endParaRPr lang="en-US"/>
        </a:p>
      </dgm:t>
    </dgm:pt>
    <dgm:pt modelId="{267DED39-C894-4AAD-B7B1-BD94D76AD000}" type="sibTrans" cxnId="{2244479E-F5E5-40F3-9A6A-781021C75438}">
      <dgm:prSet/>
      <dgm:spPr/>
      <dgm:t>
        <a:bodyPr/>
        <a:lstStyle/>
        <a:p>
          <a:endParaRPr lang="en-US"/>
        </a:p>
      </dgm:t>
    </dgm:pt>
    <dgm:pt modelId="{BE9DC098-6220-4EFC-8330-DDD52C2801CB}">
      <dgm:prSet phldrT="[Text]"/>
      <dgm:spPr/>
      <dgm:t>
        <a:bodyPr/>
        <a:lstStyle/>
        <a:p>
          <a:r>
            <a:rPr lang="en-US" dirty="0"/>
            <a:t>Stepper core functions</a:t>
          </a:r>
        </a:p>
      </dgm:t>
    </dgm:pt>
    <dgm:pt modelId="{1E1F1FF8-1FFD-481E-8E0D-CF6D7231ADDD}" type="parTrans" cxnId="{6CB08656-3AEE-4F3C-85E5-AA3465B4D91F}">
      <dgm:prSet/>
      <dgm:spPr/>
      <dgm:t>
        <a:bodyPr/>
        <a:lstStyle/>
        <a:p>
          <a:endParaRPr lang="en-US"/>
        </a:p>
      </dgm:t>
    </dgm:pt>
    <dgm:pt modelId="{34809F34-59B2-4623-A943-672D76A5F6E5}" type="sibTrans" cxnId="{6CB08656-3AEE-4F3C-85E5-AA3465B4D91F}">
      <dgm:prSet/>
      <dgm:spPr/>
      <dgm:t>
        <a:bodyPr/>
        <a:lstStyle/>
        <a:p>
          <a:endParaRPr lang="en-US"/>
        </a:p>
      </dgm:t>
    </dgm:pt>
    <dgm:pt modelId="{14CC3141-C508-4B3D-841F-2D4190502D04}">
      <dgm:prSet phldrT="[Text]"/>
      <dgm:spPr/>
      <dgm:t>
        <a:bodyPr/>
        <a:lstStyle/>
        <a:p>
          <a:r>
            <a:rPr lang="en-US" dirty="0"/>
            <a:t>Nano servo core functions</a:t>
          </a:r>
        </a:p>
      </dgm:t>
    </dgm:pt>
    <dgm:pt modelId="{44A768B5-DFA1-4E50-A270-EE3C8219BE2C}" type="parTrans" cxnId="{3B26ACA2-5BE0-4E80-A969-45F404C7B594}">
      <dgm:prSet/>
      <dgm:spPr/>
      <dgm:t>
        <a:bodyPr/>
        <a:lstStyle/>
        <a:p>
          <a:endParaRPr lang="en-US"/>
        </a:p>
      </dgm:t>
    </dgm:pt>
    <dgm:pt modelId="{4A2CBC43-F3E3-4C87-BB1C-04307412F59C}" type="sibTrans" cxnId="{3B26ACA2-5BE0-4E80-A969-45F404C7B594}">
      <dgm:prSet/>
      <dgm:spPr/>
      <dgm:t>
        <a:bodyPr/>
        <a:lstStyle/>
        <a:p>
          <a:endParaRPr lang="en-US"/>
        </a:p>
      </dgm:t>
    </dgm:pt>
    <dgm:pt modelId="{D03258CA-2E33-4A37-AE0A-A68361D3C611}">
      <dgm:prSet phldrT="[Text]"/>
      <dgm:spPr/>
      <dgm:t>
        <a:bodyPr/>
        <a:lstStyle/>
        <a:p>
          <a:r>
            <a:rPr lang="en-US" dirty="0"/>
            <a:t>Electromagnet core functions</a:t>
          </a:r>
        </a:p>
      </dgm:t>
    </dgm:pt>
    <dgm:pt modelId="{E7B6E021-4690-4FE1-9EDD-2EE507A851EE}" type="parTrans" cxnId="{88E9F4D8-8E1B-4680-AED2-72823F573D06}">
      <dgm:prSet/>
      <dgm:spPr/>
      <dgm:t>
        <a:bodyPr/>
        <a:lstStyle/>
        <a:p>
          <a:endParaRPr lang="en-US"/>
        </a:p>
      </dgm:t>
    </dgm:pt>
    <dgm:pt modelId="{645760C2-82D0-43AF-88FF-5B09AF8F4647}" type="sibTrans" cxnId="{88E9F4D8-8E1B-4680-AED2-72823F573D06}">
      <dgm:prSet/>
      <dgm:spPr/>
      <dgm:t>
        <a:bodyPr/>
        <a:lstStyle/>
        <a:p>
          <a:endParaRPr lang="en-US"/>
        </a:p>
      </dgm:t>
    </dgm:pt>
    <dgm:pt modelId="{262B6A03-0AC0-4879-89B6-1586CE8B522B}">
      <dgm:prSet phldrT="[Text]"/>
      <dgm:spPr/>
      <dgm:t>
        <a:bodyPr/>
        <a:lstStyle/>
        <a:p>
          <a:r>
            <a:rPr lang="en-US" dirty="0"/>
            <a:t>IR core functions</a:t>
          </a:r>
        </a:p>
      </dgm:t>
    </dgm:pt>
    <dgm:pt modelId="{54DB517B-8D8C-4FB1-96A0-4108BFDF6EB3}" type="parTrans" cxnId="{DA1334FC-5B50-40EA-B9CA-2F6D0B8A0CD1}">
      <dgm:prSet/>
      <dgm:spPr/>
      <dgm:t>
        <a:bodyPr/>
        <a:lstStyle/>
        <a:p>
          <a:endParaRPr lang="en-US"/>
        </a:p>
      </dgm:t>
    </dgm:pt>
    <dgm:pt modelId="{F06EA16B-8079-430F-974E-A1CD47CE1243}" type="sibTrans" cxnId="{DA1334FC-5B50-40EA-B9CA-2F6D0B8A0CD1}">
      <dgm:prSet/>
      <dgm:spPr/>
      <dgm:t>
        <a:bodyPr/>
        <a:lstStyle/>
        <a:p>
          <a:endParaRPr lang="en-US"/>
        </a:p>
      </dgm:t>
    </dgm:pt>
    <dgm:pt modelId="{DF6D3D74-4833-4F9A-B271-B27E4868055A}">
      <dgm:prSet phldrT="[Text]"/>
      <dgm:spPr/>
      <dgm:t>
        <a:bodyPr/>
        <a:lstStyle/>
        <a:p>
          <a:r>
            <a:rPr lang="en-US" dirty="0"/>
            <a:t>Bluetooth core functions</a:t>
          </a:r>
        </a:p>
      </dgm:t>
    </dgm:pt>
    <dgm:pt modelId="{17367300-9E37-4A48-BC4A-E119F769170D}" type="parTrans" cxnId="{4F9FDAF0-2A4B-4016-846F-84FFBABFA5AD}">
      <dgm:prSet/>
      <dgm:spPr/>
      <dgm:t>
        <a:bodyPr/>
        <a:lstStyle/>
        <a:p>
          <a:endParaRPr lang="en-US"/>
        </a:p>
      </dgm:t>
    </dgm:pt>
    <dgm:pt modelId="{5302D045-5C0E-43EA-8740-A2F1196E985D}" type="sibTrans" cxnId="{4F9FDAF0-2A4B-4016-846F-84FFBABFA5AD}">
      <dgm:prSet/>
      <dgm:spPr/>
      <dgm:t>
        <a:bodyPr/>
        <a:lstStyle/>
        <a:p>
          <a:endParaRPr lang="en-US"/>
        </a:p>
      </dgm:t>
    </dgm:pt>
    <dgm:pt modelId="{604564D1-FD12-4AE5-A506-49E8E04DD898}">
      <dgm:prSet phldrT="[Text]"/>
      <dgm:spPr/>
      <dgm:t>
        <a:bodyPr/>
        <a:lstStyle/>
        <a:p>
          <a:r>
            <a:rPr lang="en-US" dirty="0"/>
            <a:t>Nano ping sensor core functions</a:t>
          </a:r>
        </a:p>
      </dgm:t>
    </dgm:pt>
    <dgm:pt modelId="{BA97E5E7-B092-4B45-B150-747895F4258F}" type="parTrans" cxnId="{396F3109-F896-4B4D-8F5E-EECE596E1B7F}">
      <dgm:prSet/>
      <dgm:spPr/>
      <dgm:t>
        <a:bodyPr/>
        <a:lstStyle/>
        <a:p>
          <a:endParaRPr lang="en-US"/>
        </a:p>
      </dgm:t>
    </dgm:pt>
    <dgm:pt modelId="{CCF81938-E32B-4877-A902-057C615D50EE}" type="sibTrans" cxnId="{396F3109-F896-4B4D-8F5E-EECE596E1B7F}">
      <dgm:prSet/>
      <dgm:spPr/>
      <dgm:t>
        <a:bodyPr/>
        <a:lstStyle/>
        <a:p>
          <a:endParaRPr lang="en-US"/>
        </a:p>
      </dgm:t>
    </dgm:pt>
    <dgm:pt modelId="{2D1DA51A-3649-41AB-A93B-26331CAE5150}" type="pres">
      <dgm:prSet presAssocID="{DC691E60-D4E9-4901-BA1B-2567AF2BD2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84398F-7DA7-4591-B7AC-DECF962E7488}" type="pres">
      <dgm:prSet presAssocID="{D95ACEE3-2941-4351-B37C-8F742EC9D929}" presName="hierRoot1" presStyleCnt="0">
        <dgm:presLayoutVars>
          <dgm:hierBranch val="hang"/>
        </dgm:presLayoutVars>
      </dgm:prSet>
      <dgm:spPr/>
    </dgm:pt>
    <dgm:pt modelId="{BDCD5ACB-18A5-49F5-BFFE-0018A5D05138}" type="pres">
      <dgm:prSet presAssocID="{D95ACEE3-2941-4351-B37C-8F742EC9D929}" presName="rootComposite1" presStyleCnt="0"/>
      <dgm:spPr/>
    </dgm:pt>
    <dgm:pt modelId="{C49D0FFC-E3A1-46AE-94D3-E9D9712003E1}" type="pres">
      <dgm:prSet presAssocID="{D95ACEE3-2941-4351-B37C-8F742EC9D929}" presName="rootText1" presStyleLbl="node0" presStyleIdx="0" presStyleCnt="1">
        <dgm:presLayoutVars>
          <dgm:chPref val="3"/>
        </dgm:presLayoutVars>
      </dgm:prSet>
      <dgm:spPr/>
    </dgm:pt>
    <dgm:pt modelId="{574BC7C9-5057-4222-B00E-8D13736C3545}" type="pres">
      <dgm:prSet presAssocID="{D95ACEE3-2941-4351-B37C-8F742EC9D929}" presName="rootConnector1" presStyleLbl="node1" presStyleIdx="0" presStyleCnt="0"/>
      <dgm:spPr/>
    </dgm:pt>
    <dgm:pt modelId="{537FA2D5-9A6D-4E98-82DB-B33F4FCC34CD}" type="pres">
      <dgm:prSet presAssocID="{D95ACEE3-2941-4351-B37C-8F742EC9D929}" presName="hierChild2" presStyleCnt="0"/>
      <dgm:spPr/>
    </dgm:pt>
    <dgm:pt modelId="{46F33BE7-0901-4FCD-A7D1-64CE9E0081E6}" type="pres">
      <dgm:prSet presAssocID="{E7B6E021-4690-4FE1-9EDD-2EE507A851EE}" presName="Name48" presStyleLbl="parChTrans1D2" presStyleIdx="0" presStyleCnt="6"/>
      <dgm:spPr/>
    </dgm:pt>
    <dgm:pt modelId="{D714D6BA-218A-4B78-B5D3-9491CD86DE34}" type="pres">
      <dgm:prSet presAssocID="{D03258CA-2E33-4A37-AE0A-A68361D3C611}" presName="hierRoot2" presStyleCnt="0">
        <dgm:presLayoutVars>
          <dgm:hierBranch val="init"/>
        </dgm:presLayoutVars>
      </dgm:prSet>
      <dgm:spPr/>
    </dgm:pt>
    <dgm:pt modelId="{D752F737-1CC7-43AA-A62B-4792AE613B47}" type="pres">
      <dgm:prSet presAssocID="{D03258CA-2E33-4A37-AE0A-A68361D3C611}" presName="rootComposite" presStyleCnt="0"/>
      <dgm:spPr/>
    </dgm:pt>
    <dgm:pt modelId="{438EFEC7-2C34-4FBB-90CA-AF291055518C}" type="pres">
      <dgm:prSet presAssocID="{D03258CA-2E33-4A37-AE0A-A68361D3C611}" presName="rootText" presStyleLbl="node2" presStyleIdx="0" presStyleCnt="6">
        <dgm:presLayoutVars>
          <dgm:chPref val="3"/>
        </dgm:presLayoutVars>
      </dgm:prSet>
      <dgm:spPr/>
    </dgm:pt>
    <dgm:pt modelId="{2153D29E-3021-4F8F-B623-10F1506BBFF0}" type="pres">
      <dgm:prSet presAssocID="{D03258CA-2E33-4A37-AE0A-A68361D3C611}" presName="rootConnector" presStyleLbl="node2" presStyleIdx="0" presStyleCnt="6"/>
      <dgm:spPr/>
    </dgm:pt>
    <dgm:pt modelId="{EAE0A668-890A-4DDE-89C5-639EAE8ACB27}" type="pres">
      <dgm:prSet presAssocID="{D03258CA-2E33-4A37-AE0A-A68361D3C611}" presName="hierChild4" presStyleCnt="0"/>
      <dgm:spPr/>
    </dgm:pt>
    <dgm:pt modelId="{EC7C94F7-0C45-42C2-9012-0021ADBB46E1}" type="pres">
      <dgm:prSet presAssocID="{D03258CA-2E33-4A37-AE0A-A68361D3C611}" presName="hierChild5" presStyleCnt="0"/>
      <dgm:spPr/>
    </dgm:pt>
    <dgm:pt modelId="{EED222AE-B17A-4930-9DB7-65BB07A37943}" type="pres">
      <dgm:prSet presAssocID="{1E1F1FF8-1FFD-481E-8E0D-CF6D7231ADDD}" presName="Name48" presStyleLbl="parChTrans1D2" presStyleIdx="1" presStyleCnt="6"/>
      <dgm:spPr/>
    </dgm:pt>
    <dgm:pt modelId="{32E77E7E-5B93-47ED-88BB-FDC62C870AD4}" type="pres">
      <dgm:prSet presAssocID="{BE9DC098-6220-4EFC-8330-DDD52C2801CB}" presName="hierRoot2" presStyleCnt="0">
        <dgm:presLayoutVars>
          <dgm:hierBranch val="init"/>
        </dgm:presLayoutVars>
      </dgm:prSet>
      <dgm:spPr/>
    </dgm:pt>
    <dgm:pt modelId="{6DE35265-040F-4D24-8F61-81D653A07931}" type="pres">
      <dgm:prSet presAssocID="{BE9DC098-6220-4EFC-8330-DDD52C2801CB}" presName="rootComposite" presStyleCnt="0"/>
      <dgm:spPr/>
    </dgm:pt>
    <dgm:pt modelId="{B205E305-DE09-4C68-9983-0B5652794C06}" type="pres">
      <dgm:prSet presAssocID="{BE9DC098-6220-4EFC-8330-DDD52C2801CB}" presName="rootText" presStyleLbl="node2" presStyleIdx="1" presStyleCnt="6">
        <dgm:presLayoutVars>
          <dgm:chPref val="3"/>
        </dgm:presLayoutVars>
      </dgm:prSet>
      <dgm:spPr/>
    </dgm:pt>
    <dgm:pt modelId="{2902A5E0-A4CC-4C21-AF60-5C095A31B67C}" type="pres">
      <dgm:prSet presAssocID="{BE9DC098-6220-4EFC-8330-DDD52C2801CB}" presName="rootConnector" presStyleLbl="node2" presStyleIdx="1" presStyleCnt="6"/>
      <dgm:spPr/>
    </dgm:pt>
    <dgm:pt modelId="{62FF04E4-2ED5-4BC9-9FCE-5082A64791E5}" type="pres">
      <dgm:prSet presAssocID="{BE9DC098-6220-4EFC-8330-DDD52C2801CB}" presName="hierChild4" presStyleCnt="0"/>
      <dgm:spPr/>
    </dgm:pt>
    <dgm:pt modelId="{D0D059A4-5B62-4575-8129-5EC291A2A2EC}" type="pres">
      <dgm:prSet presAssocID="{BE9DC098-6220-4EFC-8330-DDD52C2801CB}" presName="hierChild5" presStyleCnt="0"/>
      <dgm:spPr/>
    </dgm:pt>
    <dgm:pt modelId="{3F89A0E3-D4C6-41E5-B332-638F0CB78143}" type="pres">
      <dgm:prSet presAssocID="{44A768B5-DFA1-4E50-A270-EE3C8219BE2C}" presName="Name48" presStyleLbl="parChTrans1D2" presStyleIdx="2" presStyleCnt="6"/>
      <dgm:spPr/>
    </dgm:pt>
    <dgm:pt modelId="{60F68FC2-A620-47E1-8814-ADB1F190CA10}" type="pres">
      <dgm:prSet presAssocID="{14CC3141-C508-4B3D-841F-2D4190502D04}" presName="hierRoot2" presStyleCnt="0">
        <dgm:presLayoutVars>
          <dgm:hierBranch val="init"/>
        </dgm:presLayoutVars>
      </dgm:prSet>
      <dgm:spPr/>
    </dgm:pt>
    <dgm:pt modelId="{AC9B62E0-3B72-4970-AEFC-E1682DEAC4F2}" type="pres">
      <dgm:prSet presAssocID="{14CC3141-C508-4B3D-841F-2D4190502D04}" presName="rootComposite" presStyleCnt="0"/>
      <dgm:spPr/>
    </dgm:pt>
    <dgm:pt modelId="{88F322DA-E564-47C4-98AA-6938111FC60A}" type="pres">
      <dgm:prSet presAssocID="{14CC3141-C508-4B3D-841F-2D4190502D04}" presName="rootText" presStyleLbl="node2" presStyleIdx="2" presStyleCnt="6">
        <dgm:presLayoutVars>
          <dgm:chPref val="3"/>
        </dgm:presLayoutVars>
      </dgm:prSet>
      <dgm:spPr/>
    </dgm:pt>
    <dgm:pt modelId="{031F5005-B0F7-48EE-9E5D-F5138EC1C907}" type="pres">
      <dgm:prSet presAssocID="{14CC3141-C508-4B3D-841F-2D4190502D04}" presName="rootConnector" presStyleLbl="node2" presStyleIdx="2" presStyleCnt="6"/>
      <dgm:spPr/>
    </dgm:pt>
    <dgm:pt modelId="{454E945A-4CCB-4231-A8FD-0DEA4B25A201}" type="pres">
      <dgm:prSet presAssocID="{14CC3141-C508-4B3D-841F-2D4190502D04}" presName="hierChild4" presStyleCnt="0"/>
      <dgm:spPr/>
    </dgm:pt>
    <dgm:pt modelId="{CA1DD9CC-1C19-45A2-ACB4-6871AA2AEF9B}" type="pres">
      <dgm:prSet presAssocID="{14CC3141-C508-4B3D-841F-2D4190502D04}" presName="hierChild5" presStyleCnt="0"/>
      <dgm:spPr/>
    </dgm:pt>
    <dgm:pt modelId="{4AFB3782-18CE-4842-86A8-F7487B0B9B8A}" type="pres">
      <dgm:prSet presAssocID="{BA97E5E7-B092-4B45-B150-747895F4258F}" presName="Name48" presStyleLbl="parChTrans1D2" presStyleIdx="3" presStyleCnt="6"/>
      <dgm:spPr/>
    </dgm:pt>
    <dgm:pt modelId="{B6700B1F-D210-43CB-9E51-33082A699424}" type="pres">
      <dgm:prSet presAssocID="{604564D1-FD12-4AE5-A506-49E8E04DD898}" presName="hierRoot2" presStyleCnt="0">
        <dgm:presLayoutVars>
          <dgm:hierBranch val="init"/>
        </dgm:presLayoutVars>
      </dgm:prSet>
      <dgm:spPr/>
    </dgm:pt>
    <dgm:pt modelId="{2A754FDC-2E54-4A65-86E4-ECDFCD313FD3}" type="pres">
      <dgm:prSet presAssocID="{604564D1-FD12-4AE5-A506-49E8E04DD898}" presName="rootComposite" presStyleCnt="0"/>
      <dgm:spPr/>
    </dgm:pt>
    <dgm:pt modelId="{D4894020-1BE3-4155-9341-B71C72FC6D55}" type="pres">
      <dgm:prSet presAssocID="{604564D1-FD12-4AE5-A506-49E8E04DD898}" presName="rootText" presStyleLbl="node2" presStyleIdx="3" presStyleCnt="6">
        <dgm:presLayoutVars>
          <dgm:chPref val="3"/>
        </dgm:presLayoutVars>
      </dgm:prSet>
      <dgm:spPr/>
    </dgm:pt>
    <dgm:pt modelId="{5A8B4795-34F5-4DB7-A7A6-8EDA2AA3057C}" type="pres">
      <dgm:prSet presAssocID="{604564D1-FD12-4AE5-A506-49E8E04DD898}" presName="rootConnector" presStyleLbl="node2" presStyleIdx="3" presStyleCnt="6"/>
      <dgm:spPr/>
    </dgm:pt>
    <dgm:pt modelId="{825D0325-0489-46A8-9C78-CF8EB61DF5A1}" type="pres">
      <dgm:prSet presAssocID="{604564D1-FD12-4AE5-A506-49E8E04DD898}" presName="hierChild4" presStyleCnt="0"/>
      <dgm:spPr/>
    </dgm:pt>
    <dgm:pt modelId="{E4A3FAEA-C441-499A-AFDC-1870043FBEA6}" type="pres">
      <dgm:prSet presAssocID="{604564D1-FD12-4AE5-A506-49E8E04DD898}" presName="hierChild5" presStyleCnt="0"/>
      <dgm:spPr/>
    </dgm:pt>
    <dgm:pt modelId="{FA9D6158-0EC1-4D20-B6C8-135DA56FDF8A}" type="pres">
      <dgm:prSet presAssocID="{54DB517B-8D8C-4FB1-96A0-4108BFDF6EB3}" presName="Name48" presStyleLbl="parChTrans1D2" presStyleIdx="4" presStyleCnt="6"/>
      <dgm:spPr/>
    </dgm:pt>
    <dgm:pt modelId="{A936E383-2FAB-4A53-813A-6CB7287C6A0C}" type="pres">
      <dgm:prSet presAssocID="{262B6A03-0AC0-4879-89B6-1586CE8B522B}" presName="hierRoot2" presStyleCnt="0">
        <dgm:presLayoutVars>
          <dgm:hierBranch val="init"/>
        </dgm:presLayoutVars>
      </dgm:prSet>
      <dgm:spPr/>
    </dgm:pt>
    <dgm:pt modelId="{56AFE175-BE52-4F36-96B0-7D51DB3A5D44}" type="pres">
      <dgm:prSet presAssocID="{262B6A03-0AC0-4879-89B6-1586CE8B522B}" presName="rootComposite" presStyleCnt="0"/>
      <dgm:spPr/>
    </dgm:pt>
    <dgm:pt modelId="{30CD9E6E-2610-4B31-AFDD-689AD1C22F74}" type="pres">
      <dgm:prSet presAssocID="{262B6A03-0AC0-4879-89B6-1586CE8B522B}" presName="rootText" presStyleLbl="node2" presStyleIdx="4" presStyleCnt="6">
        <dgm:presLayoutVars>
          <dgm:chPref val="3"/>
        </dgm:presLayoutVars>
      </dgm:prSet>
      <dgm:spPr/>
    </dgm:pt>
    <dgm:pt modelId="{29335BC1-68D8-4B4F-A0C4-0EDDE34A9D8D}" type="pres">
      <dgm:prSet presAssocID="{262B6A03-0AC0-4879-89B6-1586CE8B522B}" presName="rootConnector" presStyleLbl="node2" presStyleIdx="4" presStyleCnt="6"/>
      <dgm:spPr/>
    </dgm:pt>
    <dgm:pt modelId="{3C9CB54C-FDB1-4746-A8BA-6E85CA8FDF3D}" type="pres">
      <dgm:prSet presAssocID="{262B6A03-0AC0-4879-89B6-1586CE8B522B}" presName="hierChild4" presStyleCnt="0"/>
      <dgm:spPr/>
    </dgm:pt>
    <dgm:pt modelId="{2ED76BC7-0E0F-4604-BFB7-9E8EAA5C2CBF}" type="pres">
      <dgm:prSet presAssocID="{262B6A03-0AC0-4879-89B6-1586CE8B522B}" presName="hierChild5" presStyleCnt="0"/>
      <dgm:spPr/>
    </dgm:pt>
    <dgm:pt modelId="{65A14BDE-EF88-432D-B7B1-7572DD9287EA}" type="pres">
      <dgm:prSet presAssocID="{17367300-9E37-4A48-BC4A-E119F769170D}" presName="Name48" presStyleLbl="parChTrans1D2" presStyleIdx="5" presStyleCnt="6"/>
      <dgm:spPr/>
    </dgm:pt>
    <dgm:pt modelId="{4A0BAAC2-815B-4F6D-80B8-E02EEA577BD9}" type="pres">
      <dgm:prSet presAssocID="{DF6D3D74-4833-4F9A-B271-B27E4868055A}" presName="hierRoot2" presStyleCnt="0">
        <dgm:presLayoutVars>
          <dgm:hierBranch val="init"/>
        </dgm:presLayoutVars>
      </dgm:prSet>
      <dgm:spPr/>
    </dgm:pt>
    <dgm:pt modelId="{821EF930-2256-4A52-B4D1-D670F6CCA4B6}" type="pres">
      <dgm:prSet presAssocID="{DF6D3D74-4833-4F9A-B271-B27E4868055A}" presName="rootComposite" presStyleCnt="0"/>
      <dgm:spPr/>
    </dgm:pt>
    <dgm:pt modelId="{379BFCFB-B676-433F-9DF8-2F4BBC1AE224}" type="pres">
      <dgm:prSet presAssocID="{DF6D3D74-4833-4F9A-B271-B27E4868055A}" presName="rootText" presStyleLbl="node2" presStyleIdx="5" presStyleCnt="6">
        <dgm:presLayoutVars>
          <dgm:chPref val="3"/>
        </dgm:presLayoutVars>
      </dgm:prSet>
      <dgm:spPr/>
    </dgm:pt>
    <dgm:pt modelId="{DB945B0D-F37F-4407-B479-7362D64558BC}" type="pres">
      <dgm:prSet presAssocID="{DF6D3D74-4833-4F9A-B271-B27E4868055A}" presName="rootConnector" presStyleLbl="node2" presStyleIdx="5" presStyleCnt="6"/>
      <dgm:spPr/>
    </dgm:pt>
    <dgm:pt modelId="{98B1A7B9-B21B-4B8C-B7EC-7D782CDB8460}" type="pres">
      <dgm:prSet presAssocID="{DF6D3D74-4833-4F9A-B271-B27E4868055A}" presName="hierChild4" presStyleCnt="0"/>
      <dgm:spPr/>
    </dgm:pt>
    <dgm:pt modelId="{F82EF2D5-34C8-4B22-BBA9-01BBEB766A2F}" type="pres">
      <dgm:prSet presAssocID="{DF6D3D74-4833-4F9A-B271-B27E4868055A}" presName="hierChild5" presStyleCnt="0"/>
      <dgm:spPr/>
    </dgm:pt>
    <dgm:pt modelId="{9C2AD37D-90DD-4C4C-9ADE-9ADB8C216054}" type="pres">
      <dgm:prSet presAssocID="{D95ACEE3-2941-4351-B37C-8F742EC9D929}" presName="hierChild3" presStyleCnt="0"/>
      <dgm:spPr/>
    </dgm:pt>
  </dgm:ptLst>
  <dgm:cxnLst>
    <dgm:cxn modelId="{135B3705-FC47-40FF-B0C0-BD1FD1F3F1E6}" type="presOf" srcId="{E7B6E021-4690-4FE1-9EDD-2EE507A851EE}" destId="{46F33BE7-0901-4FCD-A7D1-64CE9E0081E6}" srcOrd="0" destOrd="0" presId="urn:microsoft.com/office/officeart/2005/8/layout/orgChart1"/>
    <dgm:cxn modelId="{396F3109-F896-4B4D-8F5E-EECE596E1B7F}" srcId="{D95ACEE3-2941-4351-B37C-8F742EC9D929}" destId="{604564D1-FD12-4AE5-A506-49E8E04DD898}" srcOrd="3" destOrd="0" parTransId="{BA97E5E7-B092-4B45-B150-747895F4258F}" sibTransId="{CCF81938-E32B-4877-A902-057C615D50EE}"/>
    <dgm:cxn modelId="{4D72BD22-B703-4055-92DB-81000C53BE2C}" type="presOf" srcId="{262B6A03-0AC0-4879-89B6-1586CE8B522B}" destId="{30CD9E6E-2610-4B31-AFDD-689AD1C22F74}" srcOrd="0" destOrd="0" presId="urn:microsoft.com/office/officeart/2005/8/layout/orgChart1"/>
    <dgm:cxn modelId="{D1FF8F25-9F8E-454E-BFBF-27B290F0BBA4}" type="presOf" srcId="{14CC3141-C508-4B3D-841F-2D4190502D04}" destId="{88F322DA-E564-47C4-98AA-6938111FC60A}" srcOrd="0" destOrd="0" presId="urn:microsoft.com/office/officeart/2005/8/layout/orgChart1"/>
    <dgm:cxn modelId="{92E8D232-8AF6-4393-B9CC-6D9D333AD0D6}" type="presOf" srcId="{54DB517B-8D8C-4FB1-96A0-4108BFDF6EB3}" destId="{FA9D6158-0EC1-4D20-B6C8-135DA56FDF8A}" srcOrd="0" destOrd="0" presId="urn:microsoft.com/office/officeart/2005/8/layout/orgChart1"/>
    <dgm:cxn modelId="{A4B16466-1AD8-4284-924A-F9D19FBA1B00}" type="presOf" srcId="{D03258CA-2E33-4A37-AE0A-A68361D3C611}" destId="{438EFEC7-2C34-4FBB-90CA-AF291055518C}" srcOrd="0" destOrd="0" presId="urn:microsoft.com/office/officeart/2005/8/layout/orgChart1"/>
    <dgm:cxn modelId="{F4A4924A-0CD8-4269-BCC8-68F58689F17A}" type="presOf" srcId="{D95ACEE3-2941-4351-B37C-8F742EC9D929}" destId="{C49D0FFC-E3A1-46AE-94D3-E9D9712003E1}" srcOrd="0" destOrd="0" presId="urn:microsoft.com/office/officeart/2005/8/layout/orgChart1"/>
    <dgm:cxn modelId="{35E50275-FB17-4444-AFE0-AC12EDEEEF78}" type="presOf" srcId="{BE9DC098-6220-4EFC-8330-DDD52C2801CB}" destId="{B205E305-DE09-4C68-9983-0B5652794C06}" srcOrd="0" destOrd="0" presId="urn:microsoft.com/office/officeart/2005/8/layout/orgChart1"/>
    <dgm:cxn modelId="{6CB08656-3AEE-4F3C-85E5-AA3465B4D91F}" srcId="{D95ACEE3-2941-4351-B37C-8F742EC9D929}" destId="{BE9DC098-6220-4EFC-8330-DDD52C2801CB}" srcOrd="1" destOrd="0" parTransId="{1E1F1FF8-1FFD-481E-8E0D-CF6D7231ADDD}" sibTransId="{34809F34-59B2-4623-A943-672D76A5F6E5}"/>
    <dgm:cxn modelId="{83760059-3972-4AB6-823B-4A09B34AC03D}" type="presOf" srcId="{DF6D3D74-4833-4F9A-B271-B27E4868055A}" destId="{DB945B0D-F37F-4407-B479-7362D64558BC}" srcOrd="1" destOrd="0" presId="urn:microsoft.com/office/officeart/2005/8/layout/orgChart1"/>
    <dgm:cxn modelId="{B9742E7A-9E3B-444D-9A7F-480D7DE2C1B5}" type="presOf" srcId="{BE9DC098-6220-4EFC-8330-DDD52C2801CB}" destId="{2902A5E0-A4CC-4C21-AF60-5C095A31B67C}" srcOrd="1" destOrd="0" presId="urn:microsoft.com/office/officeart/2005/8/layout/orgChart1"/>
    <dgm:cxn modelId="{A46FAB7A-8A7C-4E99-94D3-136F4B6F4146}" type="presOf" srcId="{1E1F1FF8-1FFD-481E-8E0D-CF6D7231ADDD}" destId="{EED222AE-B17A-4930-9DB7-65BB07A37943}" srcOrd="0" destOrd="0" presId="urn:microsoft.com/office/officeart/2005/8/layout/orgChart1"/>
    <dgm:cxn modelId="{D7B8B57D-078A-4838-B4B0-C817804657C0}" type="presOf" srcId="{44A768B5-DFA1-4E50-A270-EE3C8219BE2C}" destId="{3F89A0E3-D4C6-41E5-B332-638F0CB78143}" srcOrd="0" destOrd="0" presId="urn:microsoft.com/office/officeart/2005/8/layout/orgChart1"/>
    <dgm:cxn modelId="{58B8EB85-3B7D-4A50-8D4E-07434744165A}" type="presOf" srcId="{D03258CA-2E33-4A37-AE0A-A68361D3C611}" destId="{2153D29E-3021-4F8F-B623-10F1506BBFF0}" srcOrd="1" destOrd="0" presId="urn:microsoft.com/office/officeart/2005/8/layout/orgChart1"/>
    <dgm:cxn modelId="{2244479E-F5E5-40F3-9A6A-781021C75438}" srcId="{DC691E60-D4E9-4901-BA1B-2567AF2BD26A}" destId="{D95ACEE3-2941-4351-B37C-8F742EC9D929}" srcOrd="0" destOrd="0" parTransId="{1C7FDCA9-80C0-49C9-911E-139E7BF66CDE}" sibTransId="{267DED39-C894-4AAD-B7B1-BD94D76AD000}"/>
    <dgm:cxn modelId="{3B26ACA2-5BE0-4E80-A969-45F404C7B594}" srcId="{D95ACEE3-2941-4351-B37C-8F742EC9D929}" destId="{14CC3141-C508-4B3D-841F-2D4190502D04}" srcOrd="2" destOrd="0" parTransId="{44A768B5-DFA1-4E50-A270-EE3C8219BE2C}" sibTransId="{4A2CBC43-F3E3-4C87-BB1C-04307412F59C}"/>
    <dgm:cxn modelId="{F4DB29B1-6450-4C35-9AD7-5B7F67E7BE8D}" type="presOf" srcId="{604564D1-FD12-4AE5-A506-49E8E04DD898}" destId="{D4894020-1BE3-4155-9341-B71C72FC6D55}" srcOrd="0" destOrd="0" presId="urn:microsoft.com/office/officeart/2005/8/layout/orgChart1"/>
    <dgm:cxn modelId="{2D2814B2-4392-43D4-9158-52EA90305B53}" type="presOf" srcId="{17367300-9E37-4A48-BC4A-E119F769170D}" destId="{65A14BDE-EF88-432D-B7B1-7572DD9287EA}" srcOrd="0" destOrd="0" presId="urn:microsoft.com/office/officeart/2005/8/layout/orgChart1"/>
    <dgm:cxn modelId="{E698B6B3-CE32-4CDC-AC0C-AAFFED6A081F}" type="presOf" srcId="{14CC3141-C508-4B3D-841F-2D4190502D04}" destId="{031F5005-B0F7-48EE-9E5D-F5138EC1C907}" srcOrd="1" destOrd="0" presId="urn:microsoft.com/office/officeart/2005/8/layout/orgChart1"/>
    <dgm:cxn modelId="{AD6151D5-D25B-4E73-A2C5-1D879EB4568E}" type="presOf" srcId="{D95ACEE3-2941-4351-B37C-8F742EC9D929}" destId="{574BC7C9-5057-4222-B00E-8D13736C3545}" srcOrd="1" destOrd="0" presId="urn:microsoft.com/office/officeart/2005/8/layout/orgChart1"/>
    <dgm:cxn modelId="{88E9F4D8-8E1B-4680-AED2-72823F573D06}" srcId="{D95ACEE3-2941-4351-B37C-8F742EC9D929}" destId="{D03258CA-2E33-4A37-AE0A-A68361D3C611}" srcOrd="0" destOrd="0" parTransId="{E7B6E021-4690-4FE1-9EDD-2EE507A851EE}" sibTransId="{645760C2-82D0-43AF-88FF-5B09AF8F4647}"/>
    <dgm:cxn modelId="{32DF13E1-5ECB-4ACA-B1CB-647E6333E86D}" type="presOf" srcId="{DF6D3D74-4833-4F9A-B271-B27E4868055A}" destId="{379BFCFB-B676-433F-9DF8-2F4BBC1AE224}" srcOrd="0" destOrd="0" presId="urn:microsoft.com/office/officeart/2005/8/layout/orgChart1"/>
    <dgm:cxn modelId="{97137FE1-FBBB-4FED-8247-CD63E68AC08A}" type="presOf" srcId="{DC691E60-D4E9-4901-BA1B-2567AF2BD26A}" destId="{2D1DA51A-3649-41AB-A93B-26331CAE5150}" srcOrd="0" destOrd="0" presId="urn:microsoft.com/office/officeart/2005/8/layout/orgChart1"/>
    <dgm:cxn modelId="{0276BCE2-12F4-482F-B7F9-FF19DF48A3B8}" type="presOf" srcId="{BA97E5E7-B092-4B45-B150-747895F4258F}" destId="{4AFB3782-18CE-4842-86A8-F7487B0B9B8A}" srcOrd="0" destOrd="0" presId="urn:microsoft.com/office/officeart/2005/8/layout/orgChart1"/>
    <dgm:cxn modelId="{4F9FDAF0-2A4B-4016-846F-84FFBABFA5AD}" srcId="{D95ACEE3-2941-4351-B37C-8F742EC9D929}" destId="{DF6D3D74-4833-4F9A-B271-B27E4868055A}" srcOrd="5" destOrd="0" parTransId="{17367300-9E37-4A48-BC4A-E119F769170D}" sibTransId="{5302D045-5C0E-43EA-8740-A2F1196E985D}"/>
    <dgm:cxn modelId="{7920B0FA-DE09-4996-8465-A8FF7788807F}" type="presOf" srcId="{262B6A03-0AC0-4879-89B6-1586CE8B522B}" destId="{29335BC1-68D8-4B4F-A0C4-0EDDE34A9D8D}" srcOrd="1" destOrd="0" presId="urn:microsoft.com/office/officeart/2005/8/layout/orgChart1"/>
    <dgm:cxn modelId="{DA1334FC-5B50-40EA-B9CA-2F6D0B8A0CD1}" srcId="{D95ACEE3-2941-4351-B37C-8F742EC9D929}" destId="{262B6A03-0AC0-4879-89B6-1586CE8B522B}" srcOrd="4" destOrd="0" parTransId="{54DB517B-8D8C-4FB1-96A0-4108BFDF6EB3}" sibTransId="{F06EA16B-8079-430F-974E-A1CD47CE1243}"/>
    <dgm:cxn modelId="{F07D92FF-4DF6-4E46-A8C3-45517E116A49}" type="presOf" srcId="{604564D1-FD12-4AE5-A506-49E8E04DD898}" destId="{5A8B4795-34F5-4DB7-A7A6-8EDA2AA3057C}" srcOrd="1" destOrd="0" presId="urn:microsoft.com/office/officeart/2005/8/layout/orgChart1"/>
    <dgm:cxn modelId="{5001567F-8CDB-44D8-959D-DC9005861791}" type="presParOf" srcId="{2D1DA51A-3649-41AB-A93B-26331CAE5150}" destId="{9884398F-7DA7-4591-B7AC-DECF962E7488}" srcOrd="0" destOrd="0" presId="urn:microsoft.com/office/officeart/2005/8/layout/orgChart1"/>
    <dgm:cxn modelId="{384CDACB-FF7B-40DD-8C10-F00C7823A8BA}" type="presParOf" srcId="{9884398F-7DA7-4591-B7AC-DECF962E7488}" destId="{BDCD5ACB-18A5-49F5-BFFE-0018A5D05138}" srcOrd="0" destOrd="0" presId="urn:microsoft.com/office/officeart/2005/8/layout/orgChart1"/>
    <dgm:cxn modelId="{4DB8836D-6DD5-4B6B-A8E5-728F947EBBD3}" type="presParOf" srcId="{BDCD5ACB-18A5-49F5-BFFE-0018A5D05138}" destId="{C49D0FFC-E3A1-46AE-94D3-E9D9712003E1}" srcOrd="0" destOrd="0" presId="urn:microsoft.com/office/officeart/2005/8/layout/orgChart1"/>
    <dgm:cxn modelId="{595CA98F-8DD6-400D-A9C7-C3FD3A9AC8FE}" type="presParOf" srcId="{BDCD5ACB-18A5-49F5-BFFE-0018A5D05138}" destId="{574BC7C9-5057-4222-B00E-8D13736C3545}" srcOrd="1" destOrd="0" presId="urn:microsoft.com/office/officeart/2005/8/layout/orgChart1"/>
    <dgm:cxn modelId="{0409236C-EF5C-4F9F-97EE-1FBB10DAC538}" type="presParOf" srcId="{9884398F-7DA7-4591-B7AC-DECF962E7488}" destId="{537FA2D5-9A6D-4E98-82DB-B33F4FCC34CD}" srcOrd="1" destOrd="0" presId="urn:microsoft.com/office/officeart/2005/8/layout/orgChart1"/>
    <dgm:cxn modelId="{4EC73849-100C-4D42-B501-3AB4E04199C5}" type="presParOf" srcId="{537FA2D5-9A6D-4E98-82DB-B33F4FCC34CD}" destId="{46F33BE7-0901-4FCD-A7D1-64CE9E0081E6}" srcOrd="0" destOrd="0" presId="urn:microsoft.com/office/officeart/2005/8/layout/orgChart1"/>
    <dgm:cxn modelId="{0559AE18-FE08-4EDD-93B3-B1E6967D004E}" type="presParOf" srcId="{537FA2D5-9A6D-4E98-82DB-B33F4FCC34CD}" destId="{D714D6BA-218A-4B78-B5D3-9491CD86DE34}" srcOrd="1" destOrd="0" presId="urn:microsoft.com/office/officeart/2005/8/layout/orgChart1"/>
    <dgm:cxn modelId="{0E224D24-FC18-49B7-A542-9539DE10E086}" type="presParOf" srcId="{D714D6BA-218A-4B78-B5D3-9491CD86DE34}" destId="{D752F737-1CC7-43AA-A62B-4792AE613B47}" srcOrd="0" destOrd="0" presId="urn:microsoft.com/office/officeart/2005/8/layout/orgChart1"/>
    <dgm:cxn modelId="{10486ECB-DE1D-4066-93DD-6890EADBB94A}" type="presParOf" srcId="{D752F737-1CC7-43AA-A62B-4792AE613B47}" destId="{438EFEC7-2C34-4FBB-90CA-AF291055518C}" srcOrd="0" destOrd="0" presId="urn:microsoft.com/office/officeart/2005/8/layout/orgChart1"/>
    <dgm:cxn modelId="{1D92D364-5A67-4319-92F9-121731DE002D}" type="presParOf" srcId="{D752F737-1CC7-43AA-A62B-4792AE613B47}" destId="{2153D29E-3021-4F8F-B623-10F1506BBFF0}" srcOrd="1" destOrd="0" presId="urn:microsoft.com/office/officeart/2005/8/layout/orgChart1"/>
    <dgm:cxn modelId="{6DEEC91B-CE90-45DB-A903-A8DB51778BE7}" type="presParOf" srcId="{D714D6BA-218A-4B78-B5D3-9491CD86DE34}" destId="{EAE0A668-890A-4DDE-89C5-639EAE8ACB27}" srcOrd="1" destOrd="0" presId="urn:microsoft.com/office/officeart/2005/8/layout/orgChart1"/>
    <dgm:cxn modelId="{4EABBCF7-2DD7-4799-A527-042CD8F6C467}" type="presParOf" srcId="{D714D6BA-218A-4B78-B5D3-9491CD86DE34}" destId="{EC7C94F7-0C45-42C2-9012-0021ADBB46E1}" srcOrd="2" destOrd="0" presId="urn:microsoft.com/office/officeart/2005/8/layout/orgChart1"/>
    <dgm:cxn modelId="{8EC3FB49-022B-4706-9F9D-06033AABCFE5}" type="presParOf" srcId="{537FA2D5-9A6D-4E98-82DB-B33F4FCC34CD}" destId="{EED222AE-B17A-4930-9DB7-65BB07A37943}" srcOrd="2" destOrd="0" presId="urn:microsoft.com/office/officeart/2005/8/layout/orgChart1"/>
    <dgm:cxn modelId="{BBC99132-BD9E-4A0E-8760-A1539EA4CA33}" type="presParOf" srcId="{537FA2D5-9A6D-4E98-82DB-B33F4FCC34CD}" destId="{32E77E7E-5B93-47ED-88BB-FDC62C870AD4}" srcOrd="3" destOrd="0" presId="urn:microsoft.com/office/officeart/2005/8/layout/orgChart1"/>
    <dgm:cxn modelId="{77A7EC5B-F878-47C5-ADBE-BB45BE536103}" type="presParOf" srcId="{32E77E7E-5B93-47ED-88BB-FDC62C870AD4}" destId="{6DE35265-040F-4D24-8F61-81D653A07931}" srcOrd="0" destOrd="0" presId="urn:microsoft.com/office/officeart/2005/8/layout/orgChart1"/>
    <dgm:cxn modelId="{97C281CC-A5BE-4978-828C-D428042E40E8}" type="presParOf" srcId="{6DE35265-040F-4D24-8F61-81D653A07931}" destId="{B205E305-DE09-4C68-9983-0B5652794C06}" srcOrd="0" destOrd="0" presId="urn:microsoft.com/office/officeart/2005/8/layout/orgChart1"/>
    <dgm:cxn modelId="{DAA41117-A29B-49F9-8DD7-5D6608ED2733}" type="presParOf" srcId="{6DE35265-040F-4D24-8F61-81D653A07931}" destId="{2902A5E0-A4CC-4C21-AF60-5C095A31B67C}" srcOrd="1" destOrd="0" presId="urn:microsoft.com/office/officeart/2005/8/layout/orgChart1"/>
    <dgm:cxn modelId="{29A72C20-C980-4552-A62C-E433A5C50882}" type="presParOf" srcId="{32E77E7E-5B93-47ED-88BB-FDC62C870AD4}" destId="{62FF04E4-2ED5-4BC9-9FCE-5082A64791E5}" srcOrd="1" destOrd="0" presId="urn:microsoft.com/office/officeart/2005/8/layout/orgChart1"/>
    <dgm:cxn modelId="{0A302AEB-1E37-4772-8FBC-51ED3E2A516D}" type="presParOf" srcId="{32E77E7E-5B93-47ED-88BB-FDC62C870AD4}" destId="{D0D059A4-5B62-4575-8129-5EC291A2A2EC}" srcOrd="2" destOrd="0" presId="urn:microsoft.com/office/officeart/2005/8/layout/orgChart1"/>
    <dgm:cxn modelId="{AB42F1E9-101C-4BCC-9148-077E022B0034}" type="presParOf" srcId="{537FA2D5-9A6D-4E98-82DB-B33F4FCC34CD}" destId="{3F89A0E3-D4C6-41E5-B332-638F0CB78143}" srcOrd="4" destOrd="0" presId="urn:microsoft.com/office/officeart/2005/8/layout/orgChart1"/>
    <dgm:cxn modelId="{0DD42476-D472-4B1F-8FF3-B3A999BA723A}" type="presParOf" srcId="{537FA2D5-9A6D-4E98-82DB-B33F4FCC34CD}" destId="{60F68FC2-A620-47E1-8814-ADB1F190CA10}" srcOrd="5" destOrd="0" presId="urn:microsoft.com/office/officeart/2005/8/layout/orgChart1"/>
    <dgm:cxn modelId="{A5F2FA55-710D-423C-8335-0F9E8144BDEE}" type="presParOf" srcId="{60F68FC2-A620-47E1-8814-ADB1F190CA10}" destId="{AC9B62E0-3B72-4970-AEFC-E1682DEAC4F2}" srcOrd="0" destOrd="0" presId="urn:microsoft.com/office/officeart/2005/8/layout/orgChart1"/>
    <dgm:cxn modelId="{6F6535F7-529A-4E61-8939-7C6C90AB0019}" type="presParOf" srcId="{AC9B62E0-3B72-4970-AEFC-E1682DEAC4F2}" destId="{88F322DA-E564-47C4-98AA-6938111FC60A}" srcOrd="0" destOrd="0" presId="urn:microsoft.com/office/officeart/2005/8/layout/orgChart1"/>
    <dgm:cxn modelId="{A6699CB8-D3C5-49BB-AA4E-01CE485EFFFD}" type="presParOf" srcId="{AC9B62E0-3B72-4970-AEFC-E1682DEAC4F2}" destId="{031F5005-B0F7-48EE-9E5D-F5138EC1C907}" srcOrd="1" destOrd="0" presId="urn:microsoft.com/office/officeart/2005/8/layout/orgChart1"/>
    <dgm:cxn modelId="{A5E9AB58-E875-457B-BE8C-04D97C31EEF4}" type="presParOf" srcId="{60F68FC2-A620-47E1-8814-ADB1F190CA10}" destId="{454E945A-4CCB-4231-A8FD-0DEA4B25A201}" srcOrd="1" destOrd="0" presId="urn:microsoft.com/office/officeart/2005/8/layout/orgChart1"/>
    <dgm:cxn modelId="{AAC7EE11-A541-4ACB-AC78-BB7177C32097}" type="presParOf" srcId="{60F68FC2-A620-47E1-8814-ADB1F190CA10}" destId="{CA1DD9CC-1C19-45A2-ACB4-6871AA2AEF9B}" srcOrd="2" destOrd="0" presId="urn:microsoft.com/office/officeart/2005/8/layout/orgChart1"/>
    <dgm:cxn modelId="{1889C820-3738-4D58-A6AC-4DFD5690E916}" type="presParOf" srcId="{537FA2D5-9A6D-4E98-82DB-B33F4FCC34CD}" destId="{4AFB3782-18CE-4842-86A8-F7487B0B9B8A}" srcOrd="6" destOrd="0" presId="urn:microsoft.com/office/officeart/2005/8/layout/orgChart1"/>
    <dgm:cxn modelId="{66C07780-7FB3-460C-973F-ECD59C5138EE}" type="presParOf" srcId="{537FA2D5-9A6D-4E98-82DB-B33F4FCC34CD}" destId="{B6700B1F-D210-43CB-9E51-33082A699424}" srcOrd="7" destOrd="0" presId="urn:microsoft.com/office/officeart/2005/8/layout/orgChart1"/>
    <dgm:cxn modelId="{629CB533-0531-48B5-A8CD-58E222A7FA26}" type="presParOf" srcId="{B6700B1F-D210-43CB-9E51-33082A699424}" destId="{2A754FDC-2E54-4A65-86E4-ECDFCD313FD3}" srcOrd="0" destOrd="0" presId="urn:microsoft.com/office/officeart/2005/8/layout/orgChart1"/>
    <dgm:cxn modelId="{B1E396CF-4F36-4E26-BE82-77479344FC1A}" type="presParOf" srcId="{2A754FDC-2E54-4A65-86E4-ECDFCD313FD3}" destId="{D4894020-1BE3-4155-9341-B71C72FC6D55}" srcOrd="0" destOrd="0" presId="urn:microsoft.com/office/officeart/2005/8/layout/orgChart1"/>
    <dgm:cxn modelId="{0971E9C6-447F-4CC7-9D7A-F964CD897A82}" type="presParOf" srcId="{2A754FDC-2E54-4A65-86E4-ECDFCD313FD3}" destId="{5A8B4795-34F5-4DB7-A7A6-8EDA2AA3057C}" srcOrd="1" destOrd="0" presId="urn:microsoft.com/office/officeart/2005/8/layout/orgChart1"/>
    <dgm:cxn modelId="{22F11BA7-DFAB-40E7-B500-3EB3E01B4A4A}" type="presParOf" srcId="{B6700B1F-D210-43CB-9E51-33082A699424}" destId="{825D0325-0489-46A8-9C78-CF8EB61DF5A1}" srcOrd="1" destOrd="0" presId="urn:microsoft.com/office/officeart/2005/8/layout/orgChart1"/>
    <dgm:cxn modelId="{1519118D-3F5C-47D8-B260-4833345E8602}" type="presParOf" srcId="{B6700B1F-D210-43CB-9E51-33082A699424}" destId="{E4A3FAEA-C441-499A-AFDC-1870043FBEA6}" srcOrd="2" destOrd="0" presId="urn:microsoft.com/office/officeart/2005/8/layout/orgChart1"/>
    <dgm:cxn modelId="{1F7BB960-7B2C-438D-A86D-AE0A2543FBCB}" type="presParOf" srcId="{537FA2D5-9A6D-4E98-82DB-B33F4FCC34CD}" destId="{FA9D6158-0EC1-4D20-B6C8-135DA56FDF8A}" srcOrd="8" destOrd="0" presId="urn:microsoft.com/office/officeart/2005/8/layout/orgChart1"/>
    <dgm:cxn modelId="{E35AF1CD-68C6-46CE-AC0C-78B7B9A8876D}" type="presParOf" srcId="{537FA2D5-9A6D-4E98-82DB-B33F4FCC34CD}" destId="{A936E383-2FAB-4A53-813A-6CB7287C6A0C}" srcOrd="9" destOrd="0" presId="urn:microsoft.com/office/officeart/2005/8/layout/orgChart1"/>
    <dgm:cxn modelId="{6EE6E11F-FFEB-4A04-951C-CABA3B055742}" type="presParOf" srcId="{A936E383-2FAB-4A53-813A-6CB7287C6A0C}" destId="{56AFE175-BE52-4F36-96B0-7D51DB3A5D44}" srcOrd="0" destOrd="0" presId="urn:microsoft.com/office/officeart/2005/8/layout/orgChart1"/>
    <dgm:cxn modelId="{03377C95-2FEF-46B7-81B4-1E5E67CC298F}" type="presParOf" srcId="{56AFE175-BE52-4F36-96B0-7D51DB3A5D44}" destId="{30CD9E6E-2610-4B31-AFDD-689AD1C22F74}" srcOrd="0" destOrd="0" presId="urn:microsoft.com/office/officeart/2005/8/layout/orgChart1"/>
    <dgm:cxn modelId="{690E0093-75C2-4BF6-8C32-E3ABA049A664}" type="presParOf" srcId="{56AFE175-BE52-4F36-96B0-7D51DB3A5D44}" destId="{29335BC1-68D8-4B4F-A0C4-0EDDE34A9D8D}" srcOrd="1" destOrd="0" presId="urn:microsoft.com/office/officeart/2005/8/layout/orgChart1"/>
    <dgm:cxn modelId="{E8C92241-946B-4B54-A894-B87DF9FD4158}" type="presParOf" srcId="{A936E383-2FAB-4A53-813A-6CB7287C6A0C}" destId="{3C9CB54C-FDB1-4746-A8BA-6E85CA8FDF3D}" srcOrd="1" destOrd="0" presId="urn:microsoft.com/office/officeart/2005/8/layout/orgChart1"/>
    <dgm:cxn modelId="{034A3FB8-7EA0-49CF-9C5A-99F9C51D513F}" type="presParOf" srcId="{A936E383-2FAB-4A53-813A-6CB7287C6A0C}" destId="{2ED76BC7-0E0F-4604-BFB7-9E8EAA5C2CBF}" srcOrd="2" destOrd="0" presId="urn:microsoft.com/office/officeart/2005/8/layout/orgChart1"/>
    <dgm:cxn modelId="{38B11307-D304-49AD-BCF7-2A44034F0427}" type="presParOf" srcId="{537FA2D5-9A6D-4E98-82DB-B33F4FCC34CD}" destId="{65A14BDE-EF88-432D-B7B1-7572DD9287EA}" srcOrd="10" destOrd="0" presId="urn:microsoft.com/office/officeart/2005/8/layout/orgChart1"/>
    <dgm:cxn modelId="{9DCC1993-4328-4A45-AA9B-EFF50E931C0F}" type="presParOf" srcId="{537FA2D5-9A6D-4E98-82DB-B33F4FCC34CD}" destId="{4A0BAAC2-815B-4F6D-80B8-E02EEA577BD9}" srcOrd="11" destOrd="0" presId="urn:microsoft.com/office/officeart/2005/8/layout/orgChart1"/>
    <dgm:cxn modelId="{9449A745-A9ED-48CA-B3D3-70B76C05EB69}" type="presParOf" srcId="{4A0BAAC2-815B-4F6D-80B8-E02EEA577BD9}" destId="{821EF930-2256-4A52-B4D1-D670F6CCA4B6}" srcOrd="0" destOrd="0" presId="urn:microsoft.com/office/officeart/2005/8/layout/orgChart1"/>
    <dgm:cxn modelId="{4483CD71-5745-47BE-8CAD-541DFFF638B3}" type="presParOf" srcId="{821EF930-2256-4A52-B4D1-D670F6CCA4B6}" destId="{379BFCFB-B676-433F-9DF8-2F4BBC1AE224}" srcOrd="0" destOrd="0" presId="urn:microsoft.com/office/officeart/2005/8/layout/orgChart1"/>
    <dgm:cxn modelId="{8A746342-A82C-4DFC-A374-B8CE1D2A573F}" type="presParOf" srcId="{821EF930-2256-4A52-B4D1-D670F6CCA4B6}" destId="{DB945B0D-F37F-4407-B479-7362D64558BC}" srcOrd="1" destOrd="0" presId="urn:microsoft.com/office/officeart/2005/8/layout/orgChart1"/>
    <dgm:cxn modelId="{74EE1BF7-BC21-432D-B59B-034666C7C26D}" type="presParOf" srcId="{4A0BAAC2-815B-4F6D-80B8-E02EEA577BD9}" destId="{98B1A7B9-B21B-4B8C-B7EC-7D782CDB8460}" srcOrd="1" destOrd="0" presId="urn:microsoft.com/office/officeart/2005/8/layout/orgChart1"/>
    <dgm:cxn modelId="{04A280E9-81ED-49AA-9F70-7D2912AB9679}" type="presParOf" srcId="{4A0BAAC2-815B-4F6D-80B8-E02EEA577BD9}" destId="{F82EF2D5-34C8-4B22-BBA9-01BBEB766A2F}" srcOrd="2" destOrd="0" presId="urn:microsoft.com/office/officeart/2005/8/layout/orgChart1"/>
    <dgm:cxn modelId="{60738D3A-F32F-47D5-94EC-461FA179936B}" type="presParOf" srcId="{9884398F-7DA7-4591-B7AC-DECF962E7488}" destId="{9C2AD37D-90DD-4C4C-9ADE-9ADB8C2160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91E60-D4E9-4901-BA1B-2567AF2BD2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5ACEE3-2941-4351-B37C-8F742EC9D929}">
      <dgm:prSet phldrT="[Text]"/>
      <dgm:spPr/>
      <dgm:t>
        <a:bodyPr/>
        <a:lstStyle/>
        <a:p>
          <a:r>
            <a:rPr lang="en-US" dirty="0"/>
            <a:t>Arduino </a:t>
          </a:r>
          <a:r>
            <a:rPr lang="en-US" dirty="0" err="1"/>
            <a:t>uno</a:t>
          </a:r>
          <a:r>
            <a:rPr lang="en-US" dirty="0"/>
            <a:t> main</a:t>
          </a:r>
        </a:p>
      </dgm:t>
    </dgm:pt>
    <dgm:pt modelId="{1C7FDCA9-80C0-49C9-911E-139E7BF66CDE}" type="parTrans" cxnId="{2244479E-F5E5-40F3-9A6A-781021C75438}">
      <dgm:prSet/>
      <dgm:spPr/>
      <dgm:t>
        <a:bodyPr/>
        <a:lstStyle/>
        <a:p>
          <a:endParaRPr lang="en-US"/>
        </a:p>
      </dgm:t>
    </dgm:pt>
    <dgm:pt modelId="{267DED39-C894-4AAD-B7B1-BD94D76AD000}" type="sibTrans" cxnId="{2244479E-F5E5-40F3-9A6A-781021C75438}">
      <dgm:prSet custT="1"/>
      <dgm:spPr/>
    </dgm:pt>
    <dgm:pt modelId="{BE9DC098-6220-4EFC-8330-DDD52C2801CB}">
      <dgm:prSet phldrT="[Text]"/>
      <dgm:spPr/>
      <dgm:t>
        <a:bodyPr/>
        <a:lstStyle/>
        <a:p>
          <a:r>
            <a:rPr lang="en-US" dirty="0"/>
            <a:t>Drive core functions</a:t>
          </a:r>
        </a:p>
      </dgm:t>
    </dgm:pt>
    <dgm:pt modelId="{1E1F1FF8-1FFD-481E-8E0D-CF6D7231ADDD}" type="parTrans" cxnId="{6CB08656-3AEE-4F3C-85E5-AA3465B4D91F}">
      <dgm:prSet/>
      <dgm:spPr/>
      <dgm:t>
        <a:bodyPr/>
        <a:lstStyle/>
        <a:p>
          <a:endParaRPr lang="en-US"/>
        </a:p>
      </dgm:t>
    </dgm:pt>
    <dgm:pt modelId="{34809F34-59B2-4623-A943-672D76A5F6E5}" type="sibTrans" cxnId="{6CB08656-3AEE-4F3C-85E5-AA3465B4D91F}">
      <dgm:prSet/>
      <dgm:spPr/>
      <dgm:t>
        <a:bodyPr/>
        <a:lstStyle/>
        <a:p>
          <a:endParaRPr lang="en-US"/>
        </a:p>
      </dgm:t>
    </dgm:pt>
    <dgm:pt modelId="{61E99E74-6888-4727-8FE3-2DF8873A4445}">
      <dgm:prSet phldrT="[Text]"/>
      <dgm:spPr/>
      <dgm:t>
        <a:bodyPr/>
        <a:lstStyle/>
        <a:p>
          <a:r>
            <a:rPr lang="en-US" dirty="0"/>
            <a:t>Ping sensor servo core functions</a:t>
          </a:r>
        </a:p>
      </dgm:t>
    </dgm:pt>
    <dgm:pt modelId="{A4F11C46-BDF6-4112-BB5C-2D7EACD645F4}" type="parTrans" cxnId="{A95F5AC9-F58B-4833-9002-538FC9A0E2D8}">
      <dgm:prSet/>
      <dgm:spPr/>
      <dgm:t>
        <a:bodyPr/>
        <a:lstStyle/>
        <a:p>
          <a:endParaRPr lang="en-US"/>
        </a:p>
      </dgm:t>
    </dgm:pt>
    <dgm:pt modelId="{179F32C8-0F34-41E3-8829-037CB0CC3989}" type="sibTrans" cxnId="{A95F5AC9-F58B-4833-9002-538FC9A0E2D8}">
      <dgm:prSet/>
      <dgm:spPr/>
      <dgm:t>
        <a:bodyPr/>
        <a:lstStyle/>
        <a:p>
          <a:endParaRPr lang="en-US"/>
        </a:p>
      </dgm:t>
    </dgm:pt>
    <dgm:pt modelId="{DC959E83-8739-4E60-BE28-B098C698C626}">
      <dgm:prSet phldrT="[Text]"/>
      <dgm:spPr/>
      <dgm:t>
        <a:bodyPr/>
        <a:lstStyle/>
        <a:p>
          <a:r>
            <a:rPr lang="en-US" dirty="0"/>
            <a:t>Car ping sensor core functions</a:t>
          </a:r>
        </a:p>
      </dgm:t>
    </dgm:pt>
    <dgm:pt modelId="{F71B6ADD-CE58-4AC2-BE73-5B2B070BCE69}" type="parTrans" cxnId="{B910DEF1-E8F6-46BC-90B5-E2D904812AB0}">
      <dgm:prSet/>
      <dgm:spPr/>
      <dgm:t>
        <a:bodyPr/>
        <a:lstStyle/>
        <a:p>
          <a:endParaRPr lang="en-US"/>
        </a:p>
      </dgm:t>
    </dgm:pt>
    <dgm:pt modelId="{9C3CD00D-F008-4B6D-BDB0-F461201C7128}" type="sibTrans" cxnId="{B910DEF1-E8F6-46BC-90B5-E2D904812AB0}">
      <dgm:prSet/>
      <dgm:spPr/>
      <dgm:t>
        <a:bodyPr/>
        <a:lstStyle/>
        <a:p>
          <a:endParaRPr lang="en-US"/>
        </a:p>
      </dgm:t>
    </dgm:pt>
    <dgm:pt modelId="{264AD5EE-95D4-444C-B3FD-3F298B24E5A2}" type="pres">
      <dgm:prSet presAssocID="{DC691E60-D4E9-4901-BA1B-2567AF2BD2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DD7E0F-8433-42D3-AE23-693AD340B650}" type="pres">
      <dgm:prSet presAssocID="{D95ACEE3-2941-4351-B37C-8F742EC9D929}" presName="hierRoot1" presStyleCnt="0">
        <dgm:presLayoutVars>
          <dgm:hierBranch val="init"/>
        </dgm:presLayoutVars>
      </dgm:prSet>
      <dgm:spPr/>
    </dgm:pt>
    <dgm:pt modelId="{13FDADBB-A335-457D-BDAF-31E15DA13E4B}" type="pres">
      <dgm:prSet presAssocID="{D95ACEE3-2941-4351-B37C-8F742EC9D929}" presName="rootComposite1" presStyleCnt="0"/>
      <dgm:spPr/>
    </dgm:pt>
    <dgm:pt modelId="{82FC95B8-D01A-4B4B-B81D-F181B9DFFF00}" type="pres">
      <dgm:prSet presAssocID="{D95ACEE3-2941-4351-B37C-8F742EC9D929}" presName="rootText1" presStyleLbl="node0" presStyleIdx="0" presStyleCnt="1">
        <dgm:presLayoutVars>
          <dgm:chPref val="3"/>
        </dgm:presLayoutVars>
      </dgm:prSet>
      <dgm:spPr/>
    </dgm:pt>
    <dgm:pt modelId="{322C2D4E-2CA8-43E6-970D-365CA15FF501}" type="pres">
      <dgm:prSet presAssocID="{D95ACEE3-2941-4351-B37C-8F742EC9D929}" presName="rootConnector1" presStyleLbl="node1" presStyleIdx="0" presStyleCnt="0"/>
      <dgm:spPr/>
    </dgm:pt>
    <dgm:pt modelId="{4DF68BE2-8C2C-4CB8-91C2-10F011967DD8}" type="pres">
      <dgm:prSet presAssocID="{D95ACEE3-2941-4351-B37C-8F742EC9D929}" presName="hierChild2" presStyleCnt="0"/>
      <dgm:spPr/>
    </dgm:pt>
    <dgm:pt modelId="{B7D5EE2B-2128-4F8D-BEDE-DD0541A8EB03}" type="pres">
      <dgm:prSet presAssocID="{1E1F1FF8-1FFD-481E-8E0D-CF6D7231ADDD}" presName="Name37" presStyleLbl="parChTrans1D2" presStyleIdx="0" presStyleCnt="3"/>
      <dgm:spPr/>
    </dgm:pt>
    <dgm:pt modelId="{8052D5AB-9318-4052-B75F-5696B5C3C2AF}" type="pres">
      <dgm:prSet presAssocID="{BE9DC098-6220-4EFC-8330-DDD52C2801CB}" presName="hierRoot2" presStyleCnt="0">
        <dgm:presLayoutVars>
          <dgm:hierBranch val="hang"/>
        </dgm:presLayoutVars>
      </dgm:prSet>
      <dgm:spPr/>
    </dgm:pt>
    <dgm:pt modelId="{EC807B65-5D7B-4E5D-B1A0-1791633E8532}" type="pres">
      <dgm:prSet presAssocID="{BE9DC098-6220-4EFC-8330-DDD52C2801CB}" presName="rootComposite" presStyleCnt="0"/>
      <dgm:spPr/>
    </dgm:pt>
    <dgm:pt modelId="{68536467-B8BB-41E7-8391-72EC6C1CD0B4}" type="pres">
      <dgm:prSet presAssocID="{BE9DC098-6220-4EFC-8330-DDD52C2801CB}" presName="rootText" presStyleLbl="node2" presStyleIdx="0" presStyleCnt="3">
        <dgm:presLayoutVars>
          <dgm:chPref val="3"/>
        </dgm:presLayoutVars>
      </dgm:prSet>
      <dgm:spPr/>
    </dgm:pt>
    <dgm:pt modelId="{5781D4D9-E1DE-4780-BBCD-AE92B8D90754}" type="pres">
      <dgm:prSet presAssocID="{BE9DC098-6220-4EFC-8330-DDD52C2801CB}" presName="rootConnector" presStyleLbl="node2" presStyleIdx="0" presStyleCnt="3"/>
      <dgm:spPr/>
    </dgm:pt>
    <dgm:pt modelId="{BBF66D9C-C057-4C28-BE9E-160F634F2395}" type="pres">
      <dgm:prSet presAssocID="{BE9DC098-6220-4EFC-8330-DDD52C2801CB}" presName="hierChild4" presStyleCnt="0"/>
      <dgm:spPr/>
    </dgm:pt>
    <dgm:pt modelId="{E1F009F0-D2FA-4682-B9C9-B78819C9464F}" type="pres">
      <dgm:prSet presAssocID="{BE9DC098-6220-4EFC-8330-DDD52C2801CB}" presName="hierChild5" presStyleCnt="0"/>
      <dgm:spPr/>
    </dgm:pt>
    <dgm:pt modelId="{07B57F46-C5BC-4A9B-8E15-4ECC3357E24F}" type="pres">
      <dgm:prSet presAssocID="{F71B6ADD-CE58-4AC2-BE73-5B2B070BCE69}" presName="Name37" presStyleLbl="parChTrans1D2" presStyleIdx="1" presStyleCnt="3"/>
      <dgm:spPr/>
    </dgm:pt>
    <dgm:pt modelId="{0CB03785-1376-4306-AAA6-83FCB01C96C4}" type="pres">
      <dgm:prSet presAssocID="{DC959E83-8739-4E60-BE28-B098C698C626}" presName="hierRoot2" presStyleCnt="0">
        <dgm:presLayoutVars>
          <dgm:hierBranch val="init"/>
        </dgm:presLayoutVars>
      </dgm:prSet>
      <dgm:spPr/>
    </dgm:pt>
    <dgm:pt modelId="{3590B1D0-5821-4A0C-89AA-18D55CA7DF2A}" type="pres">
      <dgm:prSet presAssocID="{DC959E83-8739-4E60-BE28-B098C698C626}" presName="rootComposite" presStyleCnt="0"/>
      <dgm:spPr/>
    </dgm:pt>
    <dgm:pt modelId="{DD58DBC6-A81B-4685-A1A2-DFC0A4ED119B}" type="pres">
      <dgm:prSet presAssocID="{DC959E83-8739-4E60-BE28-B098C698C626}" presName="rootText" presStyleLbl="node2" presStyleIdx="1" presStyleCnt="3">
        <dgm:presLayoutVars>
          <dgm:chPref val="3"/>
        </dgm:presLayoutVars>
      </dgm:prSet>
      <dgm:spPr/>
    </dgm:pt>
    <dgm:pt modelId="{FC594CBF-C604-435A-B693-650A1CA25853}" type="pres">
      <dgm:prSet presAssocID="{DC959E83-8739-4E60-BE28-B098C698C626}" presName="rootConnector" presStyleLbl="node2" presStyleIdx="1" presStyleCnt="3"/>
      <dgm:spPr/>
    </dgm:pt>
    <dgm:pt modelId="{73FED0AA-A80A-4A13-B98D-5B1B80AB4AEA}" type="pres">
      <dgm:prSet presAssocID="{DC959E83-8739-4E60-BE28-B098C698C626}" presName="hierChild4" presStyleCnt="0"/>
      <dgm:spPr/>
    </dgm:pt>
    <dgm:pt modelId="{F9B17291-D840-4DFE-9D87-368DF9657321}" type="pres">
      <dgm:prSet presAssocID="{DC959E83-8739-4E60-BE28-B098C698C626}" presName="hierChild5" presStyleCnt="0"/>
      <dgm:spPr/>
    </dgm:pt>
    <dgm:pt modelId="{E6DE6F49-165D-4581-9484-A33EEDCE50EB}" type="pres">
      <dgm:prSet presAssocID="{A4F11C46-BDF6-4112-BB5C-2D7EACD645F4}" presName="Name37" presStyleLbl="parChTrans1D2" presStyleIdx="2" presStyleCnt="3"/>
      <dgm:spPr/>
    </dgm:pt>
    <dgm:pt modelId="{03B881F5-9C57-4A48-81E9-67AF09229929}" type="pres">
      <dgm:prSet presAssocID="{61E99E74-6888-4727-8FE3-2DF8873A4445}" presName="hierRoot2" presStyleCnt="0">
        <dgm:presLayoutVars>
          <dgm:hierBranch val="init"/>
        </dgm:presLayoutVars>
      </dgm:prSet>
      <dgm:spPr/>
    </dgm:pt>
    <dgm:pt modelId="{3C03778A-067F-4C62-B8FD-9A4469195B5E}" type="pres">
      <dgm:prSet presAssocID="{61E99E74-6888-4727-8FE3-2DF8873A4445}" presName="rootComposite" presStyleCnt="0"/>
      <dgm:spPr/>
    </dgm:pt>
    <dgm:pt modelId="{72F4512D-CD77-4315-B463-4743357164C9}" type="pres">
      <dgm:prSet presAssocID="{61E99E74-6888-4727-8FE3-2DF8873A4445}" presName="rootText" presStyleLbl="node2" presStyleIdx="2" presStyleCnt="3">
        <dgm:presLayoutVars>
          <dgm:chPref val="3"/>
        </dgm:presLayoutVars>
      </dgm:prSet>
      <dgm:spPr/>
    </dgm:pt>
    <dgm:pt modelId="{95FE1061-D1DE-4630-A5F0-C7A165B5B43D}" type="pres">
      <dgm:prSet presAssocID="{61E99E74-6888-4727-8FE3-2DF8873A4445}" presName="rootConnector" presStyleLbl="node2" presStyleIdx="2" presStyleCnt="3"/>
      <dgm:spPr/>
    </dgm:pt>
    <dgm:pt modelId="{BEB3B38F-7E22-4498-AB2C-4B438186F15D}" type="pres">
      <dgm:prSet presAssocID="{61E99E74-6888-4727-8FE3-2DF8873A4445}" presName="hierChild4" presStyleCnt="0"/>
      <dgm:spPr/>
    </dgm:pt>
    <dgm:pt modelId="{CD38FC3C-EE92-4576-9FDF-7C043ABDC534}" type="pres">
      <dgm:prSet presAssocID="{61E99E74-6888-4727-8FE3-2DF8873A4445}" presName="hierChild5" presStyleCnt="0"/>
      <dgm:spPr/>
    </dgm:pt>
    <dgm:pt modelId="{6E5B48E8-79DD-449F-B3E6-2FCCEA785413}" type="pres">
      <dgm:prSet presAssocID="{D95ACEE3-2941-4351-B37C-8F742EC9D929}" presName="hierChild3" presStyleCnt="0"/>
      <dgm:spPr/>
    </dgm:pt>
  </dgm:ptLst>
  <dgm:cxnLst>
    <dgm:cxn modelId="{70F3DC30-A99D-44AA-A5E8-39CCFA76D288}" type="presOf" srcId="{61E99E74-6888-4727-8FE3-2DF8873A4445}" destId="{95FE1061-D1DE-4630-A5F0-C7A165B5B43D}" srcOrd="1" destOrd="0" presId="urn:microsoft.com/office/officeart/2005/8/layout/orgChart1"/>
    <dgm:cxn modelId="{45281440-AA88-4A42-BD4A-C170E80B6918}" type="presOf" srcId="{D95ACEE3-2941-4351-B37C-8F742EC9D929}" destId="{322C2D4E-2CA8-43E6-970D-365CA15FF501}" srcOrd="1" destOrd="0" presId="urn:microsoft.com/office/officeart/2005/8/layout/orgChart1"/>
    <dgm:cxn modelId="{2211FF4C-36CD-40E7-A6F5-6C266B83EC1B}" type="presOf" srcId="{A4F11C46-BDF6-4112-BB5C-2D7EACD645F4}" destId="{E6DE6F49-165D-4581-9484-A33EEDCE50EB}" srcOrd="0" destOrd="0" presId="urn:microsoft.com/office/officeart/2005/8/layout/orgChart1"/>
    <dgm:cxn modelId="{FA445F75-C5D9-4BBD-A511-E01289CE37C8}" type="presOf" srcId="{61E99E74-6888-4727-8FE3-2DF8873A4445}" destId="{72F4512D-CD77-4315-B463-4743357164C9}" srcOrd="0" destOrd="0" presId="urn:microsoft.com/office/officeart/2005/8/layout/orgChart1"/>
    <dgm:cxn modelId="{62988955-095D-42D3-83B1-BE4338C92DE0}" type="presOf" srcId="{F71B6ADD-CE58-4AC2-BE73-5B2B070BCE69}" destId="{07B57F46-C5BC-4A9B-8E15-4ECC3357E24F}" srcOrd="0" destOrd="0" presId="urn:microsoft.com/office/officeart/2005/8/layout/orgChart1"/>
    <dgm:cxn modelId="{6CB08656-3AEE-4F3C-85E5-AA3465B4D91F}" srcId="{D95ACEE3-2941-4351-B37C-8F742EC9D929}" destId="{BE9DC098-6220-4EFC-8330-DDD52C2801CB}" srcOrd="0" destOrd="0" parTransId="{1E1F1FF8-1FFD-481E-8E0D-CF6D7231ADDD}" sibTransId="{34809F34-59B2-4623-A943-672D76A5F6E5}"/>
    <dgm:cxn modelId="{1EA2FC96-3DE4-42F0-81F9-E75D2C96ACDC}" type="presOf" srcId="{D95ACEE3-2941-4351-B37C-8F742EC9D929}" destId="{82FC95B8-D01A-4B4B-B81D-F181B9DFFF00}" srcOrd="0" destOrd="0" presId="urn:microsoft.com/office/officeart/2005/8/layout/orgChart1"/>
    <dgm:cxn modelId="{2244479E-F5E5-40F3-9A6A-781021C75438}" srcId="{DC691E60-D4E9-4901-BA1B-2567AF2BD26A}" destId="{D95ACEE3-2941-4351-B37C-8F742EC9D929}" srcOrd="0" destOrd="0" parTransId="{1C7FDCA9-80C0-49C9-911E-139E7BF66CDE}" sibTransId="{267DED39-C894-4AAD-B7B1-BD94D76AD000}"/>
    <dgm:cxn modelId="{A95F5AC9-F58B-4833-9002-538FC9A0E2D8}" srcId="{D95ACEE3-2941-4351-B37C-8F742EC9D929}" destId="{61E99E74-6888-4727-8FE3-2DF8873A4445}" srcOrd="2" destOrd="0" parTransId="{A4F11C46-BDF6-4112-BB5C-2D7EACD645F4}" sibTransId="{179F32C8-0F34-41E3-8829-037CB0CC3989}"/>
    <dgm:cxn modelId="{913654CB-D141-41B3-886C-244592E4FB9E}" type="presOf" srcId="{1E1F1FF8-1FFD-481E-8E0D-CF6D7231ADDD}" destId="{B7D5EE2B-2128-4F8D-BEDE-DD0541A8EB03}" srcOrd="0" destOrd="0" presId="urn:microsoft.com/office/officeart/2005/8/layout/orgChart1"/>
    <dgm:cxn modelId="{561472DC-26F2-44FD-9291-DFB8F194022D}" type="presOf" srcId="{BE9DC098-6220-4EFC-8330-DDD52C2801CB}" destId="{68536467-B8BB-41E7-8391-72EC6C1CD0B4}" srcOrd="0" destOrd="0" presId="urn:microsoft.com/office/officeart/2005/8/layout/orgChart1"/>
    <dgm:cxn modelId="{6DEB5AEB-1538-4BD9-AF1B-401A43177976}" type="presOf" srcId="{DC691E60-D4E9-4901-BA1B-2567AF2BD26A}" destId="{264AD5EE-95D4-444C-B3FD-3F298B24E5A2}" srcOrd="0" destOrd="0" presId="urn:microsoft.com/office/officeart/2005/8/layout/orgChart1"/>
    <dgm:cxn modelId="{B910DEF1-E8F6-46BC-90B5-E2D904812AB0}" srcId="{D95ACEE3-2941-4351-B37C-8F742EC9D929}" destId="{DC959E83-8739-4E60-BE28-B098C698C626}" srcOrd="1" destOrd="0" parTransId="{F71B6ADD-CE58-4AC2-BE73-5B2B070BCE69}" sibTransId="{9C3CD00D-F008-4B6D-BDB0-F461201C7128}"/>
    <dgm:cxn modelId="{70D3AAF5-AE3F-4AE2-AB07-A5510E43D04B}" type="presOf" srcId="{BE9DC098-6220-4EFC-8330-DDD52C2801CB}" destId="{5781D4D9-E1DE-4780-BBCD-AE92B8D90754}" srcOrd="1" destOrd="0" presId="urn:microsoft.com/office/officeart/2005/8/layout/orgChart1"/>
    <dgm:cxn modelId="{976566FA-32EC-4724-9906-257976310398}" type="presOf" srcId="{DC959E83-8739-4E60-BE28-B098C698C626}" destId="{DD58DBC6-A81B-4685-A1A2-DFC0A4ED119B}" srcOrd="0" destOrd="0" presId="urn:microsoft.com/office/officeart/2005/8/layout/orgChart1"/>
    <dgm:cxn modelId="{59CE01FD-7B0E-4D48-BAAA-5455563C3E27}" type="presOf" srcId="{DC959E83-8739-4E60-BE28-B098C698C626}" destId="{FC594CBF-C604-435A-B693-650A1CA25853}" srcOrd="1" destOrd="0" presId="urn:microsoft.com/office/officeart/2005/8/layout/orgChart1"/>
    <dgm:cxn modelId="{EF9343C5-398A-4037-8EC8-D04348D96163}" type="presParOf" srcId="{264AD5EE-95D4-444C-B3FD-3F298B24E5A2}" destId="{A3DD7E0F-8433-42D3-AE23-693AD340B650}" srcOrd="0" destOrd="0" presId="urn:microsoft.com/office/officeart/2005/8/layout/orgChart1"/>
    <dgm:cxn modelId="{007EE800-3478-44C6-A01D-FCA368B27D7B}" type="presParOf" srcId="{A3DD7E0F-8433-42D3-AE23-693AD340B650}" destId="{13FDADBB-A335-457D-BDAF-31E15DA13E4B}" srcOrd="0" destOrd="0" presId="urn:microsoft.com/office/officeart/2005/8/layout/orgChart1"/>
    <dgm:cxn modelId="{CF0892E6-C60C-4F1D-A166-C2D0544F06AB}" type="presParOf" srcId="{13FDADBB-A335-457D-BDAF-31E15DA13E4B}" destId="{82FC95B8-D01A-4B4B-B81D-F181B9DFFF00}" srcOrd="0" destOrd="0" presId="urn:microsoft.com/office/officeart/2005/8/layout/orgChart1"/>
    <dgm:cxn modelId="{19E4BC44-135B-41B6-9D77-E87B2ABA43A3}" type="presParOf" srcId="{13FDADBB-A335-457D-BDAF-31E15DA13E4B}" destId="{322C2D4E-2CA8-43E6-970D-365CA15FF501}" srcOrd="1" destOrd="0" presId="urn:microsoft.com/office/officeart/2005/8/layout/orgChart1"/>
    <dgm:cxn modelId="{9D537111-3551-41F9-BFD8-471EF874E613}" type="presParOf" srcId="{A3DD7E0F-8433-42D3-AE23-693AD340B650}" destId="{4DF68BE2-8C2C-4CB8-91C2-10F011967DD8}" srcOrd="1" destOrd="0" presId="urn:microsoft.com/office/officeart/2005/8/layout/orgChart1"/>
    <dgm:cxn modelId="{73D74B64-B123-4A1D-BD08-2FAF6C0A9AA3}" type="presParOf" srcId="{4DF68BE2-8C2C-4CB8-91C2-10F011967DD8}" destId="{B7D5EE2B-2128-4F8D-BEDE-DD0541A8EB03}" srcOrd="0" destOrd="0" presId="urn:microsoft.com/office/officeart/2005/8/layout/orgChart1"/>
    <dgm:cxn modelId="{820812CA-B072-4D5C-B095-238AC9CA642A}" type="presParOf" srcId="{4DF68BE2-8C2C-4CB8-91C2-10F011967DD8}" destId="{8052D5AB-9318-4052-B75F-5696B5C3C2AF}" srcOrd="1" destOrd="0" presId="urn:microsoft.com/office/officeart/2005/8/layout/orgChart1"/>
    <dgm:cxn modelId="{14A74C9D-1699-4074-9EA9-BB3910208392}" type="presParOf" srcId="{8052D5AB-9318-4052-B75F-5696B5C3C2AF}" destId="{EC807B65-5D7B-4E5D-B1A0-1791633E8532}" srcOrd="0" destOrd="0" presId="urn:microsoft.com/office/officeart/2005/8/layout/orgChart1"/>
    <dgm:cxn modelId="{105CBC35-2D7D-490F-89D5-7C3A439D1A99}" type="presParOf" srcId="{EC807B65-5D7B-4E5D-B1A0-1791633E8532}" destId="{68536467-B8BB-41E7-8391-72EC6C1CD0B4}" srcOrd="0" destOrd="0" presId="urn:microsoft.com/office/officeart/2005/8/layout/orgChart1"/>
    <dgm:cxn modelId="{6CCB8600-E205-470A-BDB1-70B793318E89}" type="presParOf" srcId="{EC807B65-5D7B-4E5D-B1A0-1791633E8532}" destId="{5781D4D9-E1DE-4780-BBCD-AE92B8D90754}" srcOrd="1" destOrd="0" presId="urn:microsoft.com/office/officeart/2005/8/layout/orgChart1"/>
    <dgm:cxn modelId="{CA71C018-F8B0-4266-8ED6-1998D7D85186}" type="presParOf" srcId="{8052D5AB-9318-4052-B75F-5696B5C3C2AF}" destId="{BBF66D9C-C057-4C28-BE9E-160F634F2395}" srcOrd="1" destOrd="0" presId="urn:microsoft.com/office/officeart/2005/8/layout/orgChart1"/>
    <dgm:cxn modelId="{DFB1366E-115C-459E-8B60-50280E8E7A58}" type="presParOf" srcId="{8052D5AB-9318-4052-B75F-5696B5C3C2AF}" destId="{E1F009F0-D2FA-4682-B9C9-B78819C9464F}" srcOrd="2" destOrd="0" presId="urn:microsoft.com/office/officeart/2005/8/layout/orgChart1"/>
    <dgm:cxn modelId="{3B5401A6-F779-475A-A745-BA4C77CAFC53}" type="presParOf" srcId="{4DF68BE2-8C2C-4CB8-91C2-10F011967DD8}" destId="{07B57F46-C5BC-4A9B-8E15-4ECC3357E24F}" srcOrd="2" destOrd="0" presId="urn:microsoft.com/office/officeart/2005/8/layout/orgChart1"/>
    <dgm:cxn modelId="{9BE85FC6-2C6C-4B2D-901B-7FA35B587434}" type="presParOf" srcId="{4DF68BE2-8C2C-4CB8-91C2-10F011967DD8}" destId="{0CB03785-1376-4306-AAA6-83FCB01C96C4}" srcOrd="3" destOrd="0" presId="urn:microsoft.com/office/officeart/2005/8/layout/orgChart1"/>
    <dgm:cxn modelId="{DF0D5C0C-AB20-451F-AC84-8DD483B050D7}" type="presParOf" srcId="{0CB03785-1376-4306-AAA6-83FCB01C96C4}" destId="{3590B1D0-5821-4A0C-89AA-18D55CA7DF2A}" srcOrd="0" destOrd="0" presId="urn:microsoft.com/office/officeart/2005/8/layout/orgChart1"/>
    <dgm:cxn modelId="{A957D941-61BE-4EF7-8404-F5653ED101F9}" type="presParOf" srcId="{3590B1D0-5821-4A0C-89AA-18D55CA7DF2A}" destId="{DD58DBC6-A81B-4685-A1A2-DFC0A4ED119B}" srcOrd="0" destOrd="0" presId="urn:microsoft.com/office/officeart/2005/8/layout/orgChart1"/>
    <dgm:cxn modelId="{F5B9468C-0650-4BF3-8C51-DB0C4F5F1306}" type="presParOf" srcId="{3590B1D0-5821-4A0C-89AA-18D55CA7DF2A}" destId="{FC594CBF-C604-435A-B693-650A1CA25853}" srcOrd="1" destOrd="0" presId="urn:microsoft.com/office/officeart/2005/8/layout/orgChart1"/>
    <dgm:cxn modelId="{7DBEA50E-B850-4141-9497-5F28A079FD85}" type="presParOf" srcId="{0CB03785-1376-4306-AAA6-83FCB01C96C4}" destId="{73FED0AA-A80A-4A13-B98D-5B1B80AB4AEA}" srcOrd="1" destOrd="0" presId="urn:microsoft.com/office/officeart/2005/8/layout/orgChart1"/>
    <dgm:cxn modelId="{1FEA4790-69D0-4547-8F01-D1777D1DE4A4}" type="presParOf" srcId="{0CB03785-1376-4306-AAA6-83FCB01C96C4}" destId="{F9B17291-D840-4DFE-9D87-368DF9657321}" srcOrd="2" destOrd="0" presId="urn:microsoft.com/office/officeart/2005/8/layout/orgChart1"/>
    <dgm:cxn modelId="{723266D7-9508-488D-B34A-5D90F83A4CA9}" type="presParOf" srcId="{4DF68BE2-8C2C-4CB8-91C2-10F011967DD8}" destId="{E6DE6F49-165D-4581-9484-A33EEDCE50EB}" srcOrd="4" destOrd="0" presId="urn:microsoft.com/office/officeart/2005/8/layout/orgChart1"/>
    <dgm:cxn modelId="{24672BEB-9D8C-4B03-877B-1A808B815606}" type="presParOf" srcId="{4DF68BE2-8C2C-4CB8-91C2-10F011967DD8}" destId="{03B881F5-9C57-4A48-81E9-67AF09229929}" srcOrd="5" destOrd="0" presId="urn:microsoft.com/office/officeart/2005/8/layout/orgChart1"/>
    <dgm:cxn modelId="{5D42F14C-DD10-420F-81ED-3CA4DD9344B9}" type="presParOf" srcId="{03B881F5-9C57-4A48-81E9-67AF09229929}" destId="{3C03778A-067F-4C62-B8FD-9A4469195B5E}" srcOrd="0" destOrd="0" presId="urn:microsoft.com/office/officeart/2005/8/layout/orgChart1"/>
    <dgm:cxn modelId="{563AA495-D7CC-49D2-8247-5A6E074B70DF}" type="presParOf" srcId="{3C03778A-067F-4C62-B8FD-9A4469195B5E}" destId="{72F4512D-CD77-4315-B463-4743357164C9}" srcOrd="0" destOrd="0" presId="urn:microsoft.com/office/officeart/2005/8/layout/orgChart1"/>
    <dgm:cxn modelId="{ECA0FCDD-5358-454C-8ECA-946F7D98D116}" type="presParOf" srcId="{3C03778A-067F-4C62-B8FD-9A4469195B5E}" destId="{95FE1061-D1DE-4630-A5F0-C7A165B5B43D}" srcOrd="1" destOrd="0" presId="urn:microsoft.com/office/officeart/2005/8/layout/orgChart1"/>
    <dgm:cxn modelId="{38E76E70-8FAA-4FBC-A6AD-58E7CA94FD20}" type="presParOf" srcId="{03B881F5-9C57-4A48-81E9-67AF09229929}" destId="{BEB3B38F-7E22-4498-AB2C-4B438186F15D}" srcOrd="1" destOrd="0" presId="urn:microsoft.com/office/officeart/2005/8/layout/orgChart1"/>
    <dgm:cxn modelId="{1AF00E6F-D3C2-4A70-B9B2-164C15097E2A}" type="presParOf" srcId="{03B881F5-9C57-4A48-81E9-67AF09229929}" destId="{CD38FC3C-EE92-4576-9FDF-7C043ABDC534}" srcOrd="2" destOrd="0" presId="urn:microsoft.com/office/officeart/2005/8/layout/orgChart1"/>
    <dgm:cxn modelId="{40491361-0393-4015-9B7F-7D8B631A65BE}" type="presParOf" srcId="{A3DD7E0F-8433-42D3-AE23-693AD340B650}" destId="{6E5B48E8-79DD-449F-B3E6-2FCCEA7854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14BDE-EF88-432D-B7B1-7572DD9287EA}">
      <dsp:nvSpPr>
        <dsp:cNvPr id="0" name=""/>
        <dsp:cNvSpPr/>
      </dsp:nvSpPr>
      <dsp:spPr>
        <a:xfrm>
          <a:off x="2067950" y="1184838"/>
          <a:ext cx="196407" cy="3516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626"/>
              </a:lnTo>
              <a:lnTo>
                <a:pt x="196407" y="3516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6158-0EC1-4D20-B6C8-135DA56FDF8A}">
      <dsp:nvSpPr>
        <dsp:cNvPr id="0" name=""/>
        <dsp:cNvSpPr/>
      </dsp:nvSpPr>
      <dsp:spPr>
        <a:xfrm>
          <a:off x="1871543" y="1184838"/>
          <a:ext cx="196407" cy="3516626"/>
        </a:xfrm>
        <a:custGeom>
          <a:avLst/>
          <a:gdLst/>
          <a:ahLst/>
          <a:cxnLst/>
          <a:rect l="0" t="0" r="0" b="0"/>
          <a:pathLst>
            <a:path>
              <a:moveTo>
                <a:pt x="196407" y="0"/>
              </a:moveTo>
              <a:lnTo>
                <a:pt x="196407" y="3516626"/>
              </a:lnTo>
              <a:lnTo>
                <a:pt x="0" y="3516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B3782-18CE-4842-86A8-F7487B0B9B8A}">
      <dsp:nvSpPr>
        <dsp:cNvPr id="0" name=""/>
        <dsp:cNvSpPr/>
      </dsp:nvSpPr>
      <dsp:spPr>
        <a:xfrm>
          <a:off x="2067950" y="1184838"/>
          <a:ext cx="196407" cy="2188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38"/>
              </a:lnTo>
              <a:lnTo>
                <a:pt x="196407" y="2188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A0E3-D4C6-41E5-B332-638F0CB78143}">
      <dsp:nvSpPr>
        <dsp:cNvPr id="0" name=""/>
        <dsp:cNvSpPr/>
      </dsp:nvSpPr>
      <dsp:spPr>
        <a:xfrm>
          <a:off x="1871543" y="1184838"/>
          <a:ext cx="196407" cy="2188538"/>
        </a:xfrm>
        <a:custGeom>
          <a:avLst/>
          <a:gdLst/>
          <a:ahLst/>
          <a:cxnLst/>
          <a:rect l="0" t="0" r="0" b="0"/>
          <a:pathLst>
            <a:path>
              <a:moveTo>
                <a:pt x="196407" y="0"/>
              </a:moveTo>
              <a:lnTo>
                <a:pt x="196407" y="2188538"/>
              </a:lnTo>
              <a:lnTo>
                <a:pt x="0" y="2188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222AE-B17A-4930-9DB7-65BB07A37943}">
      <dsp:nvSpPr>
        <dsp:cNvPr id="0" name=""/>
        <dsp:cNvSpPr/>
      </dsp:nvSpPr>
      <dsp:spPr>
        <a:xfrm>
          <a:off x="2067950" y="1184838"/>
          <a:ext cx="196407" cy="860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451"/>
              </a:lnTo>
              <a:lnTo>
                <a:pt x="196407" y="860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33BE7-0901-4FCD-A7D1-64CE9E0081E6}">
      <dsp:nvSpPr>
        <dsp:cNvPr id="0" name=""/>
        <dsp:cNvSpPr/>
      </dsp:nvSpPr>
      <dsp:spPr>
        <a:xfrm>
          <a:off x="1871543" y="1184838"/>
          <a:ext cx="196407" cy="860451"/>
        </a:xfrm>
        <a:custGeom>
          <a:avLst/>
          <a:gdLst/>
          <a:ahLst/>
          <a:cxnLst/>
          <a:rect l="0" t="0" r="0" b="0"/>
          <a:pathLst>
            <a:path>
              <a:moveTo>
                <a:pt x="196407" y="0"/>
              </a:moveTo>
              <a:lnTo>
                <a:pt x="196407" y="860451"/>
              </a:lnTo>
              <a:lnTo>
                <a:pt x="0" y="860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D0FFC-E3A1-46AE-94D3-E9D9712003E1}">
      <dsp:nvSpPr>
        <dsp:cNvPr id="0" name=""/>
        <dsp:cNvSpPr/>
      </dsp:nvSpPr>
      <dsp:spPr>
        <a:xfrm>
          <a:off x="1132677" y="249565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Arduino </a:t>
          </a:r>
          <a:r>
            <a:rPr lang="en-US" sz="2100" kern="1200" dirty="0" err="1"/>
            <a:t>nano</a:t>
          </a:r>
          <a:r>
            <a:rPr lang="en-US" sz="2100" kern="1200" dirty="0"/>
            <a:t> main</a:t>
          </a:r>
        </a:p>
      </dsp:txBody>
      <dsp:txXfrm>
        <a:off x="1132677" y="249565"/>
        <a:ext cx="1870546" cy="935273"/>
      </dsp:txXfrm>
    </dsp:sp>
    <dsp:sp modelId="{438EFEC7-2C34-4FBB-90CA-AF291055518C}">
      <dsp:nvSpPr>
        <dsp:cNvPr id="0" name=""/>
        <dsp:cNvSpPr/>
      </dsp:nvSpPr>
      <dsp:spPr>
        <a:xfrm>
          <a:off x="997" y="1577653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Electromagnet core functions</a:t>
          </a:r>
        </a:p>
      </dsp:txBody>
      <dsp:txXfrm>
        <a:off x="997" y="1577653"/>
        <a:ext cx="1870546" cy="935273"/>
      </dsp:txXfrm>
    </dsp:sp>
    <dsp:sp modelId="{B205E305-DE09-4C68-9983-0B5652794C06}">
      <dsp:nvSpPr>
        <dsp:cNvPr id="0" name=""/>
        <dsp:cNvSpPr/>
      </dsp:nvSpPr>
      <dsp:spPr>
        <a:xfrm>
          <a:off x="2264357" y="1577653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Stepper core functions</a:t>
          </a:r>
        </a:p>
      </dsp:txBody>
      <dsp:txXfrm>
        <a:off x="2264357" y="1577653"/>
        <a:ext cx="1870546" cy="935273"/>
      </dsp:txXfrm>
    </dsp:sp>
    <dsp:sp modelId="{88F322DA-E564-47C4-98AA-6938111FC60A}">
      <dsp:nvSpPr>
        <dsp:cNvPr id="0" name=""/>
        <dsp:cNvSpPr/>
      </dsp:nvSpPr>
      <dsp:spPr>
        <a:xfrm>
          <a:off x="997" y="2905740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Nano servo core functions</a:t>
          </a:r>
        </a:p>
      </dsp:txBody>
      <dsp:txXfrm>
        <a:off x="997" y="2905740"/>
        <a:ext cx="1870546" cy="935273"/>
      </dsp:txXfrm>
    </dsp:sp>
    <dsp:sp modelId="{D4894020-1BE3-4155-9341-B71C72FC6D55}">
      <dsp:nvSpPr>
        <dsp:cNvPr id="0" name=""/>
        <dsp:cNvSpPr/>
      </dsp:nvSpPr>
      <dsp:spPr>
        <a:xfrm>
          <a:off x="2264357" y="2905740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Nano ping sensor core functions</a:t>
          </a:r>
        </a:p>
      </dsp:txBody>
      <dsp:txXfrm>
        <a:off x="2264357" y="2905740"/>
        <a:ext cx="1870546" cy="935273"/>
      </dsp:txXfrm>
    </dsp:sp>
    <dsp:sp modelId="{30CD9E6E-2610-4B31-AFDD-689AD1C22F74}">
      <dsp:nvSpPr>
        <dsp:cNvPr id="0" name=""/>
        <dsp:cNvSpPr/>
      </dsp:nvSpPr>
      <dsp:spPr>
        <a:xfrm>
          <a:off x="997" y="4233828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IR core functions</a:t>
          </a:r>
        </a:p>
      </dsp:txBody>
      <dsp:txXfrm>
        <a:off x="997" y="4233828"/>
        <a:ext cx="1870546" cy="935273"/>
      </dsp:txXfrm>
    </dsp:sp>
    <dsp:sp modelId="{379BFCFB-B676-433F-9DF8-2F4BBC1AE224}">
      <dsp:nvSpPr>
        <dsp:cNvPr id="0" name=""/>
        <dsp:cNvSpPr/>
      </dsp:nvSpPr>
      <dsp:spPr>
        <a:xfrm>
          <a:off x="2264357" y="4233828"/>
          <a:ext cx="1870546" cy="935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Bluetooth core functions</a:t>
          </a:r>
        </a:p>
      </dsp:txBody>
      <dsp:txXfrm>
        <a:off x="2264357" y="4233828"/>
        <a:ext cx="1870546" cy="935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6F49-165D-4581-9484-A33EEDCE50EB}">
      <dsp:nvSpPr>
        <dsp:cNvPr id="0" name=""/>
        <dsp:cNvSpPr/>
      </dsp:nvSpPr>
      <dsp:spPr>
        <a:xfrm>
          <a:off x="2949134" y="2352359"/>
          <a:ext cx="2086534" cy="362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62"/>
              </a:lnTo>
              <a:lnTo>
                <a:pt x="2086534" y="181062"/>
              </a:lnTo>
              <a:lnTo>
                <a:pt x="2086534" y="362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57F46-C5BC-4A9B-8E15-4ECC3357E24F}">
      <dsp:nvSpPr>
        <dsp:cNvPr id="0" name=""/>
        <dsp:cNvSpPr/>
      </dsp:nvSpPr>
      <dsp:spPr>
        <a:xfrm>
          <a:off x="2903414" y="2352359"/>
          <a:ext cx="91440" cy="362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5EE2B-2128-4F8D-BEDE-DD0541A8EB03}">
      <dsp:nvSpPr>
        <dsp:cNvPr id="0" name=""/>
        <dsp:cNvSpPr/>
      </dsp:nvSpPr>
      <dsp:spPr>
        <a:xfrm>
          <a:off x="862600" y="2352359"/>
          <a:ext cx="2086534" cy="362125"/>
        </a:xfrm>
        <a:custGeom>
          <a:avLst/>
          <a:gdLst/>
          <a:ahLst/>
          <a:cxnLst/>
          <a:rect l="0" t="0" r="0" b="0"/>
          <a:pathLst>
            <a:path>
              <a:moveTo>
                <a:pt x="2086534" y="0"/>
              </a:moveTo>
              <a:lnTo>
                <a:pt x="2086534" y="181062"/>
              </a:lnTo>
              <a:lnTo>
                <a:pt x="0" y="181062"/>
              </a:lnTo>
              <a:lnTo>
                <a:pt x="0" y="362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C95B8-D01A-4B4B-B81D-F181B9DFFF00}">
      <dsp:nvSpPr>
        <dsp:cNvPr id="0" name=""/>
        <dsp:cNvSpPr/>
      </dsp:nvSpPr>
      <dsp:spPr>
        <a:xfrm>
          <a:off x="2086930" y="1490154"/>
          <a:ext cx="1724408" cy="862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Arduino </a:t>
          </a:r>
          <a:r>
            <a:rPr lang="en-US" sz="1900" kern="1200" dirty="0" err="1"/>
            <a:t>uno</a:t>
          </a:r>
          <a:r>
            <a:rPr lang="en-US" sz="1900" kern="1200" dirty="0"/>
            <a:t> main</a:t>
          </a:r>
        </a:p>
      </dsp:txBody>
      <dsp:txXfrm>
        <a:off x="2086930" y="1490154"/>
        <a:ext cx="1724408" cy="862204"/>
      </dsp:txXfrm>
    </dsp:sp>
    <dsp:sp modelId="{68536467-B8BB-41E7-8391-72EC6C1CD0B4}">
      <dsp:nvSpPr>
        <dsp:cNvPr id="0" name=""/>
        <dsp:cNvSpPr/>
      </dsp:nvSpPr>
      <dsp:spPr>
        <a:xfrm>
          <a:off x="396" y="2714484"/>
          <a:ext cx="1724408" cy="862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Drive core functions</a:t>
          </a:r>
        </a:p>
      </dsp:txBody>
      <dsp:txXfrm>
        <a:off x="396" y="2714484"/>
        <a:ext cx="1724408" cy="862204"/>
      </dsp:txXfrm>
    </dsp:sp>
    <dsp:sp modelId="{DD58DBC6-A81B-4685-A1A2-DFC0A4ED119B}">
      <dsp:nvSpPr>
        <dsp:cNvPr id="0" name=""/>
        <dsp:cNvSpPr/>
      </dsp:nvSpPr>
      <dsp:spPr>
        <a:xfrm>
          <a:off x="2086930" y="2714484"/>
          <a:ext cx="1724408" cy="862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 ping sensor core functions</a:t>
          </a:r>
        </a:p>
      </dsp:txBody>
      <dsp:txXfrm>
        <a:off x="2086930" y="2714484"/>
        <a:ext cx="1724408" cy="862204"/>
      </dsp:txXfrm>
    </dsp:sp>
    <dsp:sp modelId="{72F4512D-CD77-4315-B463-4743357164C9}">
      <dsp:nvSpPr>
        <dsp:cNvPr id="0" name=""/>
        <dsp:cNvSpPr/>
      </dsp:nvSpPr>
      <dsp:spPr>
        <a:xfrm>
          <a:off x="4173464" y="2714484"/>
          <a:ext cx="1724408" cy="862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Ping sensor servo core functions</a:t>
          </a:r>
        </a:p>
      </dsp:txBody>
      <dsp:txXfrm>
        <a:off x="4173464" y="2714484"/>
        <a:ext cx="1724408" cy="86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_deta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3FBF-0373-4B57-9F70-5521F3C6FE0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5AD7-E093-42C9-9F86-D988FD083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Car File Structure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9088151"/>
              </p:ext>
            </p:extLst>
          </p:nvPr>
        </p:nvGraphicFramePr>
        <p:xfrm>
          <a:off x="7329269" y="1330612"/>
          <a:ext cx="41359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21306243"/>
              </p:ext>
            </p:extLst>
          </p:nvPr>
        </p:nvGraphicFramePr>
        <p:xfrm>
          <a:off x="263380" y="1350497"/>
          <a:ext cx="5898269" cy="506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2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 in Folder “</a:t>
            </a:r>
            <a:r>
              <a:rPr lang="en-US" dirty="0" err="1"/>
              <a:t>Arduino_uno_main</a:t>
            </a:r>
            <a:r>
              <a:rPr lang="en-US" dirty="0"/>
              <a:t>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Arduino_uno_main.ino</a:t>
            </a:r>
            <a:endParaRPr lang="en-US" dirty="0"/>
          </a:p>
          <a:p>
            <a:pPr lvl="1"/>
            <a:r>
              <a:rPr lang="en-US" dirty="0"/>
              <a:t>Contains setup() and loop()</a:t>
            </a:r>
          </a:p>
          <a:p>
            <a:pPr lvl="1"/>
            <a:r>
              <a:rPr lang="en-US" dirty="0"/>
              <a:t>Users should place custom code here</a:t>
            </a:r>
          </a:p>
          <a:p>
            <a:r>
              <a:rPr lang="en-US" dirty="0" err="1"/>
              <a:t>Drive_core_functions.ino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mForward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Sets car in constant forward motion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mBack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Sets car in constant backward motion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mLeft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Sets car in constant pivot to the left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mRight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Sets car in constant pivot to the right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mStop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Stops the car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Car_ping_sensor_core_functions.ino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distanceTest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the distance in front of the ping sensor (what units??)</a:t>
            </a:r>
          </a:p>
          <a:p>
            <a:r>
              <a:rPr lang="en-US" dirty="0" err="1"/>
              <a:t>Ping_sensor_servo_core_functions.ino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setServoAngle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angle)</a:t>
            </a:r>
          </a:p>
          <a:p>
            <a:pPr lvl="2"/>
            <a:r>
              <a:rPr lang="en-US" dirty="0"/>
              <a:t>Sets the angle of the servo controlling the car’s ping sensor. Specify an angle 0 through 180 degrees. 0 degrees is all the way to the right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61408" y="1823277"/>
            <a:ext cx="5210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Functions in Folder “</a:t>
            </a:r>
            <a:r>
              <a:rPr lang="en-US" sz="4000" dirty="0" err="1"/>
              <a:t>Arduino_nano_main</a:t>
            </a:r>
            <a:r>
              <a:rPr lang="en-US" sz="4000" dirty="0"/>
              <a:t>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Arduino_nano_main.ino</a:t>
            </a:r>
            <a:endParaRPr lang="en-US" dirty="0"/>
          </a:p>
          <a:p>
            <a:pPr lvl="1"/>
            <a:r>
              <a:rPr lang="en-US" dirty="0"/>
              <a:t>Contains setup() and loop()</a:t>
            </a:r>
          </a:p>
          <a:p>
            <a:pPr lvl="1"/>
            <a:r>
              <a:rPr lang="en-US" dirty="0"/>
              <a:t>Users should place custom code here</a:t>
            </a:r>
          </a:p>
          <a:p>
            <a:pPr lvl="1"/>
            <a:r>
              <a:rPr lang="en-US" dirty="0"/>
              <a:t>Eventually, when the code to talk between Arduinos is created, all custom code will be on the </a:t>
            </a:r>
            <a:r>
              <a:rPr lang="en-US" dirty="0" err="1"/>
              <a:t>Arduino_uno_main.ino</a:t>
            </a:r>
            <a:endParaRPr lang="en-US" dirty="0"/>
          </a:p>
          <a:p>
            <a:r>
              <a:rPr lang="en-US" dirty="0" err="1"/>
              <a:t>Electromagnet_core_functions.ino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electromagnetOn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electromagnetOff</a:t>
            </a:r>
            <a:r>
              <a:rPr lang="en-US" dirty="0"/>
              <a:t>()</a:t>
            </a:r>
          </a:p>
          <a:p>
            <a:r>
              <a:rPr lang="en-US" dirty="0" err="1"/>
              <a:t>Stepper_core_functions.ino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moveStepsNow</a:t>
            </a:r>
            <a:r>
              <a:rPr lang="en-US" dirty="0"/>
              <a:t>(which motor, </a:t>
            </a:r>
            <a:r>
              <a:rPr lang="en-US" dirty="0" err="1"/>
              <a:t>numSteps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numSteps</a:t>
            </a:r>
            <a:r>
              <a:rPr lang="en-US" dirty="0"/>
              <a:t> given is positive, stepper motor will turn clockwise; if negative, counterclockwise</a:t>
            </a:r>
          </a:p>
          <a:p>
            <a:pPr lvl="2"/>
            <a:r>
              <a:rPr lang="en-US" dirty="0"/>
              <a:t>Motor executes code immediately (without advancing the main loop until the motor has reached its final position)</a:t>
            </a:r>
          </a:p>
          <a:p>
            <a:pPr lvl="2"/>
            <a:r>
              <a:rPr lang="en-US" dirty="0"/>
              <a:t>Code is contained to the function (don’t need additional elements in main loop)</a:t>
            </a:r>
          </a:p>
          <a:p>
            <a:pPr lvl="2"/>
            <a:r>
              <a:rPr lang="en-US" dirty="0"/>
              <a:t>Number of steps in one rotation is about 4076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moveStepsNonBlocking</a:t>
            </a:r>
            <a:r>
              <a:rPr lang="en-US" dirty="0"/>
              <a:t>(which motor, </a:t>
            </a:r>
            <a:r>
              <a:rPr lang="en-US" dirty="0" err="1"/>
              <a:t>numSteps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Same functionality as _</a:t>
            </a:r>
            <a:r>
              <a:rPr lang="en-US" dirty="0" err="1"/>
              <a:t>moveStepsNow</a:t>
            </a:r>
            <a:r>
              <a:rPr lang="en-US" dirty="0"/>
              <a:t>, but requires more understanding &amp; changes to loop(); doesn’t hold up loop()—allows more simultaneous commands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Stepper_core_functions.ino</a:t>
            </a:r>
            <a:r>
              <a:rPr lang="en-US" dirty="0"/>
              <a:t>, (cont.)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incrementAngleNow</a:t>
            </a:r>
            <a:r>
              <a:rPr lang="en-US" dirty="0"/>
              <a:t>(which motor, angle)</a:t>
            </a:r>
          </a:p>
          <a:p>
            <a:pPr lvl="2"/>
            <a:r>
              <a:rPr lang="en-US" dirty="0"/>
              <a:t>User specifies angle; function translates this to steps; global variable stores error from desired angle (exact angles not always possible due to resolution); when movements are made, function accounts for previous position in the calculation of the move to the new position</a:t>
            </a:r>
          </a:p>
          <a:p>
            <a:pPr lvl="2"/>
            <a:r>
              <a:rPr lang="en-US" dirty="0"/>
              <a:t>Moves immediately, holding up the </a:t>
            </a:r>
            <a:r>
              <a:rPr lang="en-US" dirty="0" err="1"/>
              <a:t>Arduino_nano_main.ino</a:t>
            </a:r>
            <a:r>
              <a:rPr lang="en-US" dirty="0"/>
              <a:t> loop() to do so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incrementAngleNonBlocking</a:t>
            </a:r>
            <a:r>
              <a:rPr lang="en-US" dirty="0"/>
              <a:t>(which motor, angle)</a:t>
            </a:r>
          </a:p>
          <a:p>
            <a:pPr lvl="2"/>
            <a:r>
              <a:rPr lang="en-US" dirty="0"/>
              <a:t>Same as _</a:t>
            </a:r>
            <a:r>
              <a:rPr lang="en-US" dirty="0" err="1"/>
              <a:t>incrementAngleNow</a:t>
            </a:r>
            <a:r>
              <a:rPr lang="en-US" dirty="0"/>
              <a:t>(), but non-blocking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absoluteAngleNow</a:t>
            </a:r>
            <a:r>
              <a:rPr lang="en-US" dirty="0"/>
              <a:t>(which motor, angle)</a:t>
            </a:r>
          </a:p>
          <a:p>
            <a:pPr lvl="2"/>
            <a:r>
              <a:rPr lang="en-US" dirty="0"/>
              <a:t>Specifies an angle the servo should move to relative to the starting position</a:t>
            </a:r>
          </a:p>
          <a:p>
            <a:pPr lvl="2"/>
            <a:r>
              <a:rPr lang="en-US" dirty="0"/>
              <a:t>Motor executes code immediately, without advancing the </a:t>
            </a:r>
            <a:r>
              <a:rPr lang="en-US" dirty="0" err="1"/>
              <a:t>Arduino_nano_main.ino</a:t>
            </a:r>
            <a:r>
              <a:rPr lang="en-US" dirty="0"/>
              <a:t> loop() until the motor has reached its final position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absoluteAngleNonBlocking</a:t>
            </a:r>
            <a:r>
              <a:rPr lang="en-US" dirty="0"/>
              <a:t> (which motor, angle)</a:t>
            </a:r>
          </a:p>
          <a:p>
            <a:pPr lvl="2"/>
            <a:r>
              <a:rPr lang="en-US" dirty="0"/>
              <a:t>Same as _</a:t>
            </a:r>
            <a:r>
              <a:rPr lang="en-US" dirty="0" err="1"/>
              <a:t>absoluteAngleNow</a:t>
            </a:r>
            <a:r>
              <a:rPr lang="en-US" dirty="0"/>
              <a:t>(), but non-blocking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61408" y="1823277"/>
            <a:ext cx="5210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4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Core Functions in Folder “</a:t>
            </a:r>
            <a:r>
              <a:rPr lang="en-US" sz="3600" dirty="0" err="1"/>
              <a:t>Arduino_nano_main</a:t>
            </a:r>
            <a:r>
              <a:rPr lang="en-US" sz="3600" dirty="0"/>
              <a:t>”,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Nano_servo_core_functions.ino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setNanoServoAngle</a:t>
            </a:r>
            <a:r>
              <a:rPr lang="en-US" dirty="0"/>
              <a:t>(which servo, </a:t>
            </a:r>
            <a:r>
              <a:rPr lang="en-US" dirty="0" err="1"/>
              <a:t>int</a:t>
            </a:r>
            <a:r>
              <a:rPr lang="en-US" dirty="0"/>
              <a:t> angle)</a:t>
            </a:r>
          </a:p>
          <a:p>
            <a:pPr lvl="2"/>
            <a:r>
              <a:rPr lang="en-US" dirty="0"/>
              <a:t>Sets the angle of an add-on ping sensor. Specify an angle 0 through 180 degrees. 0 degrees is all the way to the right</a:t>
            </a:r>
          </a:p>
          <a:p>
            <a:pPr lvl="2"/>
            <a:r>
              <a:rPr lang="en-US" dirty="0"/>
              <a:t>The first variable passed to the function specifies which servo you want to talk to. Change which one you talk to in the </a:t>
            </a:r>
            <a:r>
              <a:rPr lang="en-US" dirty="0" err="1"/>
              <a:t>Arduino_nano_main</a:t>
            </a:r>
            <a:r>
              <a:rPr lang="en-US" dirty="0"/>
              <a:t> loop()</a:t>
            </a:r>
          </a:p>
          <a:p>
            <a:pPr lvl="3"/>
            <a:r>
              <a:rPr lang="en-US" dirty="0"/>
              <a:t>This is helpful if you have more than one additional servo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Nano_ping_sensor_core_functions.ino</a:t>
            </a:r>
            <a:endParaRPr lang="en-US" dirty="0"/>
          </a:p>
          <a:p>
            <a:pPr lvl="1"/>
            <a:r>
              <a:rPr lang="en-US" dirty="0"/>
              <a:t>_</a:t>
            </a:r>
            <a:r>
              <a:rPr lang="en-US" dirty="0" err="1"/>
              <a:t>NanoDistanceTest</a:t>
            </a:r>
            <a:r>
              <a:rPr lang="en-US" dirty="0"/>
              <a:t>(which ping sensor)</a:t>
            </a:r>
          </a:p>
          <a:p>
            <a:pPr lvl="2"/>
            <a:r>
              <a:rPr lang="en-US" dirty="0"/>
              <a:t>Returns the distance in front of the ping sensor (what units??)</a:t>
            </a:r>
          </a:p>
          <a:p>
            <a:pPr lvl="2"/>
            <a:r>
              <a:rPr lang="en-US" dirty="0"/>
              <a:t>The variable passed to the function specifies which servo you want to talk to. Change which one you talk to in the </a:t>
            </a:r>
            <a:r>
              <a:rPr lang="en-US" dirty="0" err="1"/>
              <a:t>Arduino_nano_main</a:t>
            </a:r>
            <a:r>
              <a:rPr lang="en-US" dirty="0"/>
              <a:t> loop()</a:t>
            </a:r>
          </a:p>
          <a:p>
            <a:pPr lvl="3"/>
            <a:r>
              <a:rPr lang="en-US" dirty="0"/>
              <a:t>This is helpful if you have more than one additional ping sensor</a:t>
            </a:r>
          </a:p>
          <a:p>
            <a:r>
              <a:rPr lang="en-US" dirty="0" err="1"/>
              <a:t>IR_core_functions.ino</a:t>
            </a:r>
            <a:endParaRPr lang="en-US" dirty="0"/>
          </a:p>
          <a:p>
            <a:pPr lvl="1"/>
            <a:r>
              <a:rPr lang="en-US" dirty="0"/>
              <a:t>Work later; specifies modes of robot</a:t>
            </a:r>
          </a:p>
          <a:p>
            <a:r>
              <a:rPr lang="en-US" dirty="0" err="1"/>
              <a:t>Bluetooth_core_functions.ino</a:t>
            </a:r>
            <a:endParaRPr lang="en-US" dirty="0"/>
          </a:p>
          <a:p>
            <a:pPr lvl="1"/>
            <a:r>
              <a:rPr lang="en-US" dirty="0"/>
              <a:t>Work later; specifies modes of robot</a:t>
            </a:r>
          </a:p>
          <a:p>
            <a:pPr lvl="1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561408" y="1823277"/>
            <a:ext cx="5210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2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735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Robot Car File Structure</vt:lpstr>
      <vt:lpstr>Core Functions in Folder “Arduino_uno_main”</vt:lpstr>
      <vt:lpstr>Core Functions in Folder “Arduino_nano_main”</vt:lpstr>
      <vt:lpstr>Core Functions in Folder “Arduino_nano_main”,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Car File Structure</dc:title>
  <dc:creator>Kevin Nufer</dc:creator>
  <cp:lastModifiedBy>Kevin Nufer</cp:lastModifiedBy>
  <cp:revision>16</cp:revision>
  <cp:lastPrinted>2017-05-26T13:24:40Z</cp:lastPrinted>
  <dcterms:created xsi:type="dcterms:W3CDTF">2017-05-26T11:42:33Z</dcterms:created>
  <dcterms:modified xsi:type="dcterms:W3CDTF">2017-05-26T14:39:03Z</dcterms:modified>
</cp:coreProperties>
</file>