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5" r:id="rId9"/>
    <p:sldId id="264" r:id="rId10"/>
    <p:sldId id="266" r:id="rId11"/>
    <p:sldId id="26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78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B0A506-A1FE-44EA-B648-726E08F0C9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1683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5960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2263592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15600" y="49696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0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261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9751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440147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23104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366928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997634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EB0A506-A1FE-44EA-B648-726E08F0C9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966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arduino.cc/index.php?topic=357562.0" TargetMode="External"/><Relationship Id="rId2" Type="http://schemas.openxmlformats.org/officeDocument/2006/relationships/hyperlink" Target="https://electronics.stackexchange.com/questions/67103/can-i-use-the-analog-pins-on-the-arduino-for-my-project-as-digita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oscaldas.com/datasheet/MG995_Tower-Pro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Arduino-Modules-L298N-Dual-H-Bridge-Motor-Controll/" TargetMode="External"/><Relationship Id="rId2" Type="http://schemas.openxmlformats.org/officeDocument/2006/relationships/hyperlink" Target="https://tronixlabs.com.au/news/tutorial-l298n-dual-motor-controller-module-2a-and-arduin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>
                <a:latin typeface="Calibri"/>
                <a:ea typeface="Calibri"/>
                <a:cs typeface="Calibri"/>
                <a:sym typeface="Calibri"/>
              </a:rPr>
              <a:t>Designing Your Robot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Kevin Nufer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Jun 2017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B071-2477-4D61-BD0D-D324A7EA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Pulse Width Modulation (PWM)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1C913-C7D2-4F14-867D-D43AC532F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(explanation of PWM)</a:t>
            </a:r>
          </a:p>
        </p:txBody>
      </p:sp>
    </p:spTree>
    <p:extLst>
      <p:ext uri="{BB962C8B-B14F-4D97-AF65-F5344CB8AC3E}">
        <p14:creationId xmlns:p14="http://schemas.microsoft.com/office/powerpoint/2010/main" val="411012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1D95-ECDF-49EA-BF6B-A26DB304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Analog vs Digital Pins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48AE-D9FE-41BA-8C58-0147436AE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/>
              <a:t>Differences</a:t>
            </a:r>
          </a:p>
          <a:p>
            <a:r>
              <a:rPr lang="en-US" dirty="0"/>
              <a:t>Digital is like a light switch—it is either on or off</a:t>
            </a:r>
          </a:p>
          <a:p>
            <a:pPr lvl="1"/>
            <a:r>
              <a:rPr lang="en-US" dirty="0" err="1"/>
              <a:t>digitalRead</a:t>
            </a:r>
            <a:r>
              <a:rPr lang="en-US" dirty="0"/>
              <a:t>() will either give you LOW or HIGH (or 0 and 1), depending on if it reads high or low voltages</a:t>
            </a:r>
          </a:p>
          <a:p>
            <a:pPr lvl="1"/>
            <a:r>
              <a:rPr lang="en-US" dirty="0" err="1"/>
              <a:t>digitalWrite</a:t>
            </a:r>
            <a:r>
              <a:rPr lang="en-US" dirty="0"/>
              <a:t>() will set your pin to either high or low voltages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digitalRead</a:t>
            </a:r>
            <a:r>
              <a:rPr lang="en-US" dirty="0"/>
              <a:t>() and </a:t>
            </a:r>
            <a:r>
              <a:rPr lang="en-US" dirty="0" err="1"/>
              <a:t>digitalWrite</a:t>
            </a:r>
            <a:r>
              <a:rPr lang="en-US" dirty="0"/>
              <a:t>() can be used on all pins, whether that pin is analog or digital! (with exception of A6 and A7—analog input only)</a:t>
            </a:r>
          </a:p>
          <a:p>
            <a:r>
              <a:rPr lang="en-US" dirty="0"/>
              <a:t>Analog can read intermediate values from 0-1023, and write values from 0 – 255</a:t>
            </a:r>
          </a:p>
          <a:p>
            <a:pPr lvl="1"/>
            <a:r>
              <a:rPr lang="en-US" dirty="0"/>
              <a:t>Good for reading potentiometers for example</a:t>
            </a:r>
          </a:p>
          <a:p>
            <a:pPr lvl="1"/>
            <a:r>
              <a:rPr lang="en-US" dirty="0"/>
              <a:t>Digital pins that are Pulse Width Modulation (PWM)-capable can </a:t>
            </a:r>
            <a:r>
              <a:rPr lang="en-US" dirty="0" err="1"/>
              <a:t>analogWrite</a:t>
            </a:r>
            <a:r>
              <a:rPr lang="en-US" dirty="0"/>
              <a:t>(); these digital pins are 3, 5, 6, 9, 10, and 11</a:t>
            </a:r>
          </a:p>
          <a:p>
            <a:pPr lvl="1"/>
            <a:r>
              <a:rPr lang="en-US" dirty="0"/>
              <a:t>Only analog pins can </a:t>
            </a:r>
            <a:r>
              <a:rPr lang="en-US" dirty="0" err="1"/>
              <a:t>analogRead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Note: servos DO NOT need analog pins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r>
              <a:rPr lang="en-US" sz="1800" dirty="0"/>
              <a:t>Good discussions: </a:t>
            </a:r>
          </a:p>
          <a:p>
            <a:pPr marL="45720" indent="0">
              <a:buNone/>
            </a:pPr>
            <a:r>
              <a:rPr lang="en-US" sz="1800" dirty="0">
                <a:hlinkClick r:id="rId2"/>
              </a:rPr>
              <a:t>https://electronics.stackexchange.com/questions/67103/can-i-use-the-analog-pins-on-the-arduino-for-my-project-as-digital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>
                <a:hlinkClick r:id="rId3"/>
              </a:rPr>
              <a:t>https://forum.arduino.cc/index.php?topic=357562.0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788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do you want to do?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990000" cy="43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Raise the voltage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1: Boost Converter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2: Get a battery with a higher voltage and use an H-bridge or a transistor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Lower the voltage</a:t>
            </a:r>
          </a:p>
          <a:p>
            <a: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1: Buck converter (UBEC)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2: Use a linear regulator (there is a small one on your Arduino, but it can’t handle large amounts of current)</a:t>
            </a:r>
          </a:p>
        </p:txBody>
      </p:sp>
      <p:sp>
        <p:nvSpPr>
          <p:cNvPr id="82" name="Shape 82"/>
          <p:cNvSpPr/>
          <p:nvPr/>
        </p:nvSpPr>
        <p:spPr>
          <a:xfrm>
            <a:off x="8519050" y="2401150"/>
            <a:ext cx="773100" cy="115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10800000">
            <a:off x="8519050" y="4480450"/>
            <a:ext cx="773100" cy="115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do you want to do, cont.?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Use a servo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Requires an input of 5V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Use a buck converter on your 7.4V battery source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[what type of pin on Arduino?]</a:t>
            </a:r>
          </a:p>
          <a:p>
            <a:pPr marL="22860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Electromagnet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Requires an input of 12V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</a:pPr>
            <a:r>
              <a:rPr lang="en-US"/>
              <a:t>Use a boost converter on your 7.4V battery source 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H-Bridge (or a transistor/relay)</a:t>
            </a:r>
          </a:p>
          <a:p>
            <a:pPr marL="22860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Stepper Motor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The H-bridge driving the 28BYJ-48 model purchased requires 5-12 V input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Voltage input needs to be directly from the battery (or at least not through the Arduino)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2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12" y="1772875"/>
            <a:ext cx="7038975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Subsystem example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42879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To the right is an electrical diagram of a subsystem with an electromagnet, servo, and stepper motor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Not shown: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-The robot car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-The H-bridge and servo connections to the Arduino pins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60639-F62B-4DA4-8BC8-6EC955BC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4" y="91440"/>
            <a:ext cx="9404364" cy="66522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A0D54-55F5-402E-B891-796D9A32ED16}"/>
              </a:ext>
            </a:extLst>
          </p:cNvPr>
          <p:cNvSpPr txBox="1"/>
          <p:nvPr/>
        </p:nvSpPr>
        <p:spPr>
          <a:xfrm>
            <a:off x="9734843" y="5459891"/>
            <a:ext cx="2208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Graphic source: http://www.pighixxx.com/test/wp-content/uploads/2014/11/nano.png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D160C-FD58-4763-81EF-5576E46525C9}"/>
              </a:ext>
            </a:extLst>
          </p:cNvPr>
          <p:cNvSpPr txBox="1"/>
          <p:nvPr/>
        </p:nvSpPr>
        <p:spPr>
          <a:xfrm>
            <a:off x="9734843" y="235455"/>
            <a:ext cx="2208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The purple numbers are how the Arduino IDE references them</a:t>
            </a:r>
          </a:p>
          <a:p>
            <a:endParaRPr lang="en-US" sz="1400" b="1" dirty="0">
              <a:solidFill>
                <a:srgbClr val="7030A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The green numbers are different ways to refer to the same pin. </a:t>
            </a:r>
            <a:r>
              <a:rPr lang="en-US" sz="1400" b="1">
                <a:solidFill>
                  <a:srgbClr val="00B050"/>
                </a:solidFill>
              </a:rPr>
              <a:t>Saying </a:t>
            </a:r>
            <a:r>
              <a:rPr lang="en-US" sz="1400" b="1" dirty="0">
                <a:solidFill>
                  <a:srgbClr val="00B050"/>
                </a:solidFill>
              </a:rPr>
              <a:t>pin A1 in your code (aka, Analog pin 1) is the same as saying pin 13. You can refer to that pin in your code as either one.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30360-E29C-4F55-AD60-17AA869E5958}"/>
              </a:ext>
            </a:extLst>
          </p:cNvPr>
          <p:cNvSpPr txBox="1"/>
          <p:nvPr/>
        </p:nvSpPr>
        <p:spPr>
          <a:xfrm>
            <a:off x="9734843" y="3001001"/>
            <a:ext cx="2208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Pins D3, D5, D6, D9, D10, and D11 (3, 5, 6, 9, 10, and 11 in the Arduino IDE) are digital pins capable of PWM output using </a:t>
            </a:r>
            <a:r>
              <a:rPr lang="en-US" sz="1400" dirty="0" err="1"/>
              <a:t>AnalogWrite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561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15600" y="13720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Connecting the Stepper Motor H-bridge to the Arduino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72810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 ULN2003 driver IN1, IN2, IN3 and IN4 to digital pins D3, D4, D5 and D6 respectively on the Arduino Nano. 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These pins are necessary if you are using the “</a:t>
            </a:r>
            <a:r>
              <a:rPr lang="en-US" sz="1800" dirty="0" err="1"/>
              <a:t>AccelStepper</a:t>
            </a:r>
            <a:r>
              <a:rPr lang="en-US" sz="1800" dirty="0"/>
              <a:t>” library (which, if you use my code, you are)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 positive lead from a decent 5-12V battery pack to the “+” pin of the ULN2003 driver and the ground to the “-” pin. 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Make sure that the “on/off” jumper next to the “-” pin is on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If you power the Arduino from a different battery pack, connect the grounds together.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62" y="1614487"/>
            <a:ext cx="35718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15600" y="13720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Servo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53756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http://www.electronicoscaldas.com/datasheet/MG995_Tower-Pro.pdf</a:t>
            </a:r>
            <a:endParaRPr lang="en-US" sz="1800" dirty="0"/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Specs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Stall torque: 8.5 </a:t>
            </a:r>
            <a:r>
              <a:rPr lang="en-US" sz="1600" dirty="0" err="1"/>
              <a:t>kgf·cm</a:t>
            </a:r>
            <a:r>
              <a:rPr lang="en-US" sz="1600" dirty="0"/>
              <a:t> (4.8 V ), 10 </a:t>
            </a:r>
            <a:r>
              <a:rPr lang="en-US" sz="1600" dirty="0" err="1"/>
              <a:t>kgf·cm</a:t>
            </a:r>
            <a:r>
              <a:rPr lang="en-US" sz="1600" dirty="0"/>
              <a:t> (6 V)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Operating speed: 0.2 s/60º (4.8 V), 0.16 s/60º (6 V)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Operating voltage: 4.8 V a 7.2 V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Rotates 120 degrees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hook up: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Red wire to positive (off of buck converter)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Black wire to ground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Orange wire to a Digital Pin</a:t>
            </a:r>
          </a:p>
          <a:p>
            <a:pPr marL="90297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See the Arduino Nano diagram on slide 5: any pin with a ‘D’ in front of it; reference it in the Arduino IDE by the purple number</a:t>
            </a:r>
            <a:endParaRPr lang="en-US" sz="1200" dirty="0"/>
          </a:p>
          <a:p>
            <a:pPr marL="902970" lvl="2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lvl="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E0B397-EAAC-4CBC-AD53-AFD325DA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278" y="369404"/>
            <a:ext cx="5261477" cy="3725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2529B-CF3C-4EAB-9A9B-6E21F9182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866" y="5196715"/>
            <a:ext cx="4686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6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66E0-206B-4248-B621-88C072D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 (using H-bridge)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B9F0E-D832-4BD2-9B9E-EDCBFC51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890400"/>
            <a:ext cx="5644958" cy="4201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H-bridge used: L298N </a:t>
            </a:r>
          </a:p>
          <a:p>
            <a:r>
              <a:rPr lang="en-US" dirty="0"/>
              <a:t>Electrical setup:</a:t>
            </a:r>
          </a:p>
          <a:p>
            <a:pPr lvl="1"/>
            <a:r>
              <a:rPr lang="en-US" dirty="0"/>
              <a:t>Supply the 12V input on the H-bridge with the wire coming off the positive output of the boost converter</a:t>
            </a:r>
          </a:p>
          <a:p>
            <a:pPr lvl="1"/>
            <a:r>
              <a:rPr lang="en-US" dirty="0"/>
              <a:t>The negative terminal output wire from the boost converter should be connected to the negative terminal of the H-bridge</a:t>
            </a:r>
          </a:p>
          <a:p>
            <a:pPr lvl="1"/>
            <a:r>
              <a:rPr lang="en-US" dirty="0"/>
              <a:t>One wire from the electromagnet should go to Output1 on the H-bridge</a:t>
            </a:r>
          </a:p>
          <a:p>
            <a:pPr lvl="1"/>
            <a:r>
              <a:rPr lang="en-US" dirty="0"/>
              <a:t>The other wire from the electromagnet should go to ground on the H-bridge</a:t>
            </a:r>
          </a:p>
          <a:p>
            <a:pPr lvl="2"/>
            <a:r>
              <a:rPr lang="en-US" dirty="0"/>
              <a:t>if the code below turns the electromagnet off when it should be on and on when it should be off, switch the wires on the electromagnet (aka, output 1 goes to ground, ground goes to output1)</a:t>
            </a:r>
          </a:p>
          <a:p>
            <a:pPr lvl="1"/>
            <a:r>
              <a:rPr lang="en-US" dirty="0"/>
              <a:t>IN1 on the H-bridge should be connected to Analog Pin A0 on the Arduino Nano (or whichever Arduino Nano pin is called out for </a:t>
            </a:r>
            <a:r>
              <a:rPr lang="en-US" dirty="0" err="1"/>
              <a:t>HbridgeElectromagnetPin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62F24-D33D-4EA8-B2CD-71300FB4E697}"/>
              </a:ext>
            </a:extLst>
          </p:cNvPr>
          <p:cNvSpPr txBox="1"/>
          <p:nvPr/>
        </p:nvSpPr>
        <p:spPr>
          <a:xfrm>
            <a:off x="8619970" y="4886499"/>
            <a:ext cx="2975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H-bridge tutorials: </a:t>
            </a:r>
            <a:r>
              <a:rPr lang="en-US" sz="1400" dirty="0">
                <a:hlinkClick r:id="rId2"/>
              </a:rPr>
              <a:t>https://tronixlabs.com.au/news/tutorial-l298n-dual-motor-controller-module-2a-and-arduino/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http://www.instructables.com/id/Arduino-Modules-L298N-Dual-H-Bridge-Motor-Controll/</a:t>
            </a:r>
            <a:endParaRPr lang="en-US" sz="1400" dirty="0"/>
          </a:p>
        </p:txBody>
      </p:sp>
      <p:pic>
        <p:nvPicPr>
          <p:cNvPr id="1026" name="Picture 2" descr="Getting to Know Your L298N Dual H-Bridge Motor Controller Module:">
            <a:extLst>
              <a:ext uri="{FF2B5EF4-FFF2-40B4-BE49-F238E27FC236}">
                <a16:creationId xmlns:a16="http://schemas.microsoft.com/office/drawing/2014/main" id="{84157E95-4D60-40C4-AF8B-725D2EB1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58" y="1227059"/>
            <a:ext cx="5905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2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3FC5-CDF7-46C2-9F68-968FB3C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pin selections for your subsystem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CCC0F-41A0-459D-8CD1-F16ACF4E2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stepper motor: </a:t>
            </a:r>
          </a:p>
          <a:p>
            <a:pPr lvl="1"/>
            <a:r>
              <a:rPr lang="en-US" dirty="0"/>
              <a:t>Control H-bridge using pins D3, D4, D5, and D6 </a:t>
            </a:r>
          </a:p>
          <a:p>
            <a:r>
              <a:rPr lang="en-US" dirty="0"/>
              <a:t>First servo: D7 (can be any unused digital pin)</a:t>
            </a:r>
          </a:p>
          <a:p>
            <a:r>
              <a:rPr lang="en-US" dirty="0"/>
              <a:t>Second servo: D8 (can be any unused digital pin)</a:t>
            </a:r>
          </a:p>
          <a:p>
            <a:r>
              <a:rPr lang="en-US" dirty="0"/>
              <a:t>Electromagnet:</a:t>
            </a:r>
          </a:p>
          <a:p>
            <a:r>
              <a:rPr lang="en-US" dirty="0"/>
              <a:t>Extra ultrasonic rangefinders:</a:t>
            </a:r>
          </a:p>
          <a:p>
            <a:r>
              <a:rPr lang="en-US" dirty="0"/>
              <a:t>Second stepper motor: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365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751</TotalTime>
  <Words>988</Words>
  <Application>Microsoft Office PowerPoint</Application>
  <PresentationFormat>Widescreen</PresentationFormat>
  <Paragraphs>91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Lato</vt:lpstr>
      <vt:lpstr>Basis</vt:lpstr>
      <vt:lpstr>Designing Your Robot</vt:lpstr>
      <vt:lpstr>What do you want to do?</vt:lpstr>
      <vt:lpstr>What do you want to do, cont.?</vt:lpstr>
      <vt:lpstr>Subsystem example</vt:lpstr>
      <vt:lpstr>PowerPoint Presentation</vt:lpstr>
      <vt:lpstr>Connecting the Stepper Motor H-bridge to the Arduino</vt:lpstr>
      <vt:lpstr>Servo</vt:lpstr>
      <vt:lpstr>Electromagnet (using H-bridge)</vt:lpstr>
      <vt:lpstr>Suggested pin selections for your subsystem </vt:lpstr>
      <vt:lpstr>Intro to Pulse Width Modulation (PWM)</vt:lpstr>
      <vt:lpstr>Notes on Analog vs Digital Pins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Your Robot</dc:title>
  <dc:creator>Kevin Nufer</dc:creator>
  <cp:lastModifiedBy>Kevin Nufer</cp:lastModifiedBy>
  <cp:revision>37</cp:revision>
  <dcterms:modified xsi:type="dcterms:W3CDTF">2017-12-12T23:31:25Z</dcterms:modified>
</cp:coreProperties>
</file>