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96D4-C20B-4B42-A096-E48898FBA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4F826-0C72-407A-9A25-FE9F84EAA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88124-D222-4ED7-86D2-7C287135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B2B-61FD-48DF-BC95-F917FD04E34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A6075-714F-4815-B19C-F2F73CE1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B70D0-12CA-4B5E-85A7-F67CB66C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977C-5E53-4BD2-A345-024E62E3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7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AD0E-0BFB-4693-AC90-61C50AA7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9BA97-9C7F-4883-9517-7302F32B7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A10E9-C7E7-441D-B79F-188397F4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B2B-61FD-48DF-BC95-F917FD04E34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B156-09F5-4142-BA16-577B0416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17800-3795-4FF4-9612-5F741328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977C-5E53-4BD2-A345-024E62E3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9F439-1045-4D93-8BBA-DFC8C5A19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438CA-4A5A-453A-AC0E-3EAB69E7C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70460-CA21-421A-AAFE-C78B8B16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B2B-61FD-48DF-BC95-F917FD04E34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5540B-4C7D-4AC3-BAD7-D274980A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7A184-556C-465E-B630-56FF027D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977C-5E53-4BD2-A345-024E62E3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3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E4466-9520-420A-9DE8-43B45AF8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DFD7F-402A-43F6-9022-EAF229068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BB2F8-8765-4EBE-9F24-8AC0E6B6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B2B-61FD-48DF-BC95-F917FD04E34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0434A-0A38-443F-8ECD-03BFCB34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399D3-F630-4213-BD44-2847B5AA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977C-5E53-4BD2-A345-024E62E3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7E93-2CEF-4F93-AB7C-42E7BDDA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0FF23-067A-4979-BD63-DADA2257A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B9831-78B7-4165-BC77-ACC47E03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B2B-61FD-48DF-BC95-F917FD04E34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10789-A1EF-4117-A1D9-769C8B2C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C1446-A7E4-4CDB-932A-F4265FAA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977C-5E53-4BD2-A345-024E62E3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8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DCE9-C893-407D-91B4-48805407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9C35-6B2A-4E58-864F-762A7A7B7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B8F37-16FE-4FD2-81A9-4F0EEB0FD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608AB-860D-4F12-AC59-4308CCAC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B2B-61FD-48DF-BC95-F917FD04E34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C2C89-288A-4289-BB56-2AB569B9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CB728-8EFD-4695-A5D1-11E7A6AB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977C-5E53-4BD2-A345-024E62E3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5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5134-3D6B-42F1-BC2A-F26B5AA7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C50BC-DE7F-46BA-8C7B-B0BB303FA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3D8EF-ADBB-40D9-91F7-9B5669DC4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D29FC-12CC-4A1C-90A5-FC41BA3B7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47176-4E57-4F44-B348-FCD7BF7E0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B706F-C5F9-4EE7-A949-A29BFB48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B2B-61FD-48DF-BC95-F917FD04E34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65878-4B9B-4EC8-A37B-AF0DEBD1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72F77-C9A4-4610-8986-D9C4E11A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977C-5E53-4BD2-A345-024E62E3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3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1488-E7D1-4BB9-A5C1-9E45454B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7C3C4-5D23-4245-A0B2-1479984F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B2B-61FD-48DF-BC95-F917FD04E34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B9641-C1F6-4804-9435-9D9D409B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1A659-597B-402D-B29C-E8FBEA77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977C-5E53-4BD2-A345-024E62E3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6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2E486-02CE-4DC8-A063-5C7F1858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B2B-61FD-48DF-BC95-F917FD04E34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3FB97-8056-4BB4-BE6D-569A1A3F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1D7DF-72C3-414F-AEA9-15200473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977C-5E53-4BD2-A345-024E62E3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C540-0A8F-4EFE-8DB7-E2D35AB14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BC9A6-5904-442A-99C4-5A8E8824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A23D4-89CC-4FDD-82DB-ED83F4CFC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745BB-3377-4DE3-9686-8D3637FF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B2B-61FD-48DF-BC95-F917FD04E34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FA98D-6B74-4181-9874-C98FC31F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2BFE8-F734-440A-BECF-CD30609A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977C-5E53-4BD2-A345-024E62E3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8079-CAA8-41C1-98AC-B44804E1E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0A3A7-F752-438E-AEEC-2D4A61606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26336-6048-47CE-A5CE-C388EFE89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8CAD8-B3A1-4706-90F8-4E625E21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B2B-61FD-48DF-BC95-F917FD04E34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BD957-92E9-4133-B96F-1A8F61F3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BF6CC-859A-45AD-8D9F-080D6178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977C-5E53-4BD2-A345-024E62E3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9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9F602-C378-41B1-ABA8-1CDB8B53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5CC0E-79B8-4320-BAAD-57924FC6F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F734B-CCA0-44DC-98CF-4213A5F80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9B2B-61FD-48DF-BC95-F917FD04E34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755B8-6C06-46FA-A156-537BD701F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7E6FB-9FD6-4B1A-B903-367FB6ED4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7977C-5E53-4BD2-A345-024E62E3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3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E9ED93-3420-479A-9F08-961FA2AB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Squadron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DE9FBF-FDD4-4233-ADD3-17BF4935C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8147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Name</a:t>
            </a:r>
            <a:r>
              <a:rPr lang="en-US" sz="1800" dirty="0"/>
              <a:t>: [name]</a:t>
            </a:r>
          </a:p>
          <a:p>
            <a:pPr marL="0" indent="0">
              <a:buNone/>
            </a:pPr>
            <a:r>
              <a:rPr lang="en-US" sz="1800" b="1" dirty="0"/>
              <a:t>Fighters</a:t>
            </a:r>
            <a:r>
              <a:rPr lang="en-US" sz="1800" dirty="0"/>
              <a:t>: [number]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Newbie</a:t>
            </a:r>
            <a:r>
              <a:rPr lang="en-US" sz="1800" dirty="0"/>
              <a:t>: [number]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Novice</a:t>
            </a:r>
            <a:r>
              <a:rPr lang="en-US" sz="1800" dirty="0"/>
              <a:t>: [number]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1-5 kills</a:t>
            </a:r>
            <a:r>
              <a:rPr lang="en-US" sz="1800" dirty="0"/>
              <a:t>: [number]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Ace</a:t>
            </a:r>
            <a:r>
              <a:rPr lang="en-US" sz="1800" dirty="0"/>
              <a:t>: [number]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Super ace</a:t>
            </a:r>
            <a:r>
              <a:rPr lang="en-US" sz="1800" dirty="0"/>
              <a:t>: [number]</a:t>
            </a:r>
          </a:p>
          <a:p>
            <a:pPr marL="0" indent="0">
              <a:buNone/>
            </a:pPr>
            <a:r>
              <a:rPr lang="en-US" sz="1800" b="1" dirty="0"/>
              <a:t>Bomber</a:t>
            </a:r>
            <a:r>
              <a:rPr lang="en-US" sz="1800" dirty="0"/>
              <a:t>: [number]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New</a:t>
            </a:r>
            <a:r>
              <a:rPr lang="en-US" sz="1800" dirty="0"/>
              <a:t>: [number]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Experienced</a:t>
            </a:r>
            <a:r>
              <a:rPr lang="en-US" sz="1800" dirty="0"/>
              <a:t>: [number]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Expert</a:t>
            </a:r>
            <a:r>
              <a:rPr lang="en-US" sz="1800" dirty="0"/>
              <a:t>: [number]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95932AD-DECE-4363-8A37-4292ADDDF165}"/>
              </a:ext>
            </a:extLst>
          </p:cNvPr>
          <p:cNvSpPr txBox="1">
            <a:spLocks/>
          </p:cNvSpPr>
          <p:nvPr/>
        </p:nvSpPr>
        <p:spPr>
          <a:xfrm>
            <a:off x="5600700" y="1825625"/>
            <a:ext cx="5305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Attack Group</a:t>
            </a:r>
            <a:r>
              <a:rPr lang="en-US" sz="1800" dirty="0"/>
              <a:t>: [name]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Fuel level</a:t>
            </a:r>
            <a:r>
              <a:rPr lang="en-US" sz="1800" dirty="0"/>
              <a:t>: [turns of fuel left]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800" b="1" dirty="0"/>
              <a:t>Current Mission fuel req</a:t>
            </a:r>
            <a:r>
              <a:rPr lang="en-US" sz="1800" dirty="0"/>
              <a:t>: [populated]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Morale</a:t>
            </a:r>
            <a:r>
              <a:rPr lang="en-US" sz="1800" dirty="0"/>
              <a:t>: [populated]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- depends on success record and recent success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l</a:t>
            </a: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5303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Squadron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Squadron</dc:title>
  <dc:creator>Nufer PC</dc:creator>
  <cp:lastModifiedBy>Nufer PC</cp:lastModifiedBy>
  <cp:revision>4</cp:revision>
  <dcterms:created xsi:type="dcterms:W3CDTF">2020-04-05T14:58:36Z</dcterms:created>
  <dcterms:modified xsi:type="dcterms:W3CDTF">2020-04-05T15:31:26Z</dcterms:modified>
</cp:coreProperties>
</file>