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82718-8423-417A-B65B-16EF59931A53}" v="670" dt="2019-04-17T11:29:0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35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20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JOON PARK" userId="52a3d0504a73146d" providerId="LiveId" clId="{23482718-8423-417A-B65B-16EF59931A53}"/>
    <pc:docChg chg="undo redo custSel addSld delSld modSld">
      <pc:chgData name="TAEJOON PARK" userId="52a3d0504a73146d" providerId="LiveId" clId="{23482718-8423-417A-B65B-16EF59931A53}" dt="2019-04-17T11:30:25.956" v="2485" actId="404"/>
      <pc:docMkLst>
        <pc:docMk/>
      </pc:docMkLst>
      <pc:sldChg chg="modSp">
        <pc:chgData name="TAEJOON PARK" userId="52a3d0504a73146d" providerId="LiveId" clId="{23482718-8423-417A-B65B-16EF59931A53}" dt="2019-04-17T10:44:48.496" v="1621"/>
        <pc:sldMkLst>
          <pc:docMk/>
          <pc:sldMk cId="1303340655" sldId="256"/>
        </pc:sldMkLst>
        <pc:spChg chg="mod">
          <ac:chgData name="TAEJOON PARK" userId="52a3d0504a73146d" providerId="LiveId" clId="{23482718-8423-417A-B65B-16EF59931A53}" dt="2019-04-17T10:44:48.496" v="1621"/>
          <ac:spMkLst>
            <pc:docMk/>
            <pc:sldMk cId="1303340655" sldId="256"/>
            <ac:spMk id="2" creationId="{7E3B3945-4553-47F1-8049-921273279722}"/>
          </ac:spMkLst>
        </pc:spChg>
      </pc:sldChg>
      <pc:sldChg chg="addSp modSp">
        <pc:chgData name="TAEJOON PARK" userId="52a3d0504a73146d" providerId="LiveId" clId="{23482718-8423-417A-B65B-16EF59931A53}" dt="2019-04-17T11:20:33.910" v="2308" actId="20577"/>
        <pc:sldMkLst>
          <pc:docMk/>
          <pc:sldMk cId="3168652977" sldId="259"/>
        </pc:sldMkLst>
        <pc:spChg chg="mod">
          <ac:chgData name="TAEJOON PARK" userId="52a3d0504a73146d" providerId="LiveId" clId="{23482718-8423-417A-B65B-16EF59931A53}" dt="2019-04-17T11:18:48.770" v="2237" actId="6549"/>
          <ac:spMkLst>
            <pc:docMk/>
            <pc:sldMk cId="3168652977" sldId="259"/>
            <ac:spMk id="2" creationId="{44452736-01BB-4A5D-8128-6D3D0379BA5C}"/>
          </ac:spMkLst>
        </pc:spChg>
        <pc:spChg chg="mod">
          <ac:chgData name="TAEJOON PARK" userId="52a3d0504a73146d" providerId="LiveId" clId="{23482718-8423-417A-B65B-16EF59931A53}" dt="2019-04-17T11:20:33.910" v="2308" actId="20577"/>
          <ac:spMkLst>
            <pc:docMk/>
            <pc:sldMk cId="3168652977" sldId="259"/>
            <ac:spMk id="3" creationId="{74A5B33E-A8D0-4B84-9147-6A1A243DA360}"/>
          </ac:spMkLst>
        </pc:spChg>
        <pc:picChg chg="mod">
          <ac:chgData name="TAEJOON PARK" userId="52a3d0504a73146d" providerId="LiveId" clId="{23482718-8423-417A-B65B-16EF59931A53}" dt="2019-04-17T11:20:31.520" v="2306" actId="1036"/>
          <ac:picMkLst>
            <pc:docMk/>
            <pc:sldMk cId="3168652977" sldId="259"/>
            <ac:picMk id="7" creationId="{FAF8DFB8-7E75-440E-90A0-0B7B1E9CADBF}"/>
          </ac:picMkLst>
        </pc:picChg>
        <pc:picChg chg="add mod">
          <ac:chgData name="TAEJOON PARK" userId="52a3d0504a73146d" providerId="LiveId" clId="{23482718-8423-417A-B65B-16EF59931A53}" dt="2019-04-17T11:20:31.520" v="2306" actId="1036"/>
          <ac:picMkLst>
            <pc:docMk/>
            <pc:sldMk cId="3168652977" sldId="259"/>
            <ac:picMk id="12" creationId="{6A56F1D9-11CB-4DDE-90AB-7EA9A41B4222}"/>
          </ac:picMkLst>
        </pc:picChg>
        <pc:picChg chg="mod">
          <ac:chgData name="TAEJOON PARK" userId="52a3d0504a73146d" providerId="LiveId" clId="{23482718-8423-417A-B65B-16EF59931A53}" dt="2019-04-17T11:17:57.372" v="2209" actId="1035"/>
          <ac:picMkLst>
            <pc:docMk/>
            <pc:sldMk cId="3168652977" sldId="259"/>
            <ac:picMk id="1026" creationId="{9123581D-39FE-4318-A50F-418A9106E973}"/>
          </ac:picMkLst>
        </pc:picChg>
        <pc:picChg chg="mod">
          <ac:chgData name="TAEJOON PARK" userId="52a3d0504a73146d" providerId="LiveId" clId="{23482718-8423-417A-B65B-16EF59931A53}" dt="2019-04-17T11:17:57.372" v="2209" actId="1035"/>
          <ac:picMkLst>
            <pc:docMk/>
            <pc:sldMk cId="3168652977" sldId="259"/>
            <ac:picMk id="1028" creationId="{593DDDEA-E7A1-4994-B07F-69A65EECA2A5}"/>
          </ac:picMkLst>
        </pc:picChg>
      </pc:sldChg>
      <pc:sldChg chg="addSp delSp modSp del">
        <pc:chgData name="TAEJOON PARK" userId="52a3d0504a73146d" providerId="LiveId" clId="{23482718-8423-417A-B65B-16EF59931A53}" dt="2019-04-17T11:22:33.273" v="2346" actId="2696"/>
        <pc:sldMkLst>
          <pc:docMk/>
          <pc:sldMk cId="757536605" sldId="260"/>
        </pc:sldMkLst>
        <pc:spChg chg="mod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20" creationId="{D813DF7B-927B-4BBE-B2B2-5F918850AC43}"/>
          </ac:spMkLst>
        </pc:spChg>
        <pc:spChg chg="del mod">
          <ac:chgData name="TAEJOON PARK" userId="52a3d0504a73146d" providerId="LiveId" clId="{23482718-8423-417A-B65B-16EF59931A53}" dt="2019-04-17T10:20:36.895" v="948"/>
          <ac:spMkLst>
            <pc:docMk/>
            <pc:sldMk cId="757536605" sldId="260"/>
            <ac:spMk id="34" creationId="{84AB3911-1CF5-49C1-B841-E16655B05A74}"/>
          </ac:spMkLst>
        </pc:spChg>
        <pc:spChg chg="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13" creationId="{2CA80CF9-83C4-4874-8E54-5657502FEA3B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14" creationId="{3115EFB9-3700-4826-91E1-0681C427EF33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15" creationId="{EFD94245-DCE3-406E-AD63-E1FDCF71B87D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16" creationId="{22637C88-B98C-4D9D-AFB6-7514CBB0EA65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17" creationId="{605E7FFE-B38F-48E1-81E2-0DBA1F911C28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25" creationId="{8F35E9EC-6384-41EE-BC4B-D39FC08A6311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28" creationId="{590F5B06-7B19-4A76-A4B2-B1D1495C1389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29" creationId="{5A3C0D69-B13A-43DE-8C24-5376B584CE26}"/>
          </ac:spMkLst>
        </pc:spChg>
        <pc:spChg chg="add del">
          <ac:chgData name="TAEJOON PARK" userId="52a3d0504a73146d" providerId="LiveId" clId="{23482718-8423-417A-B65B-16EF59931A53}" dt="2019-04-17T10:03:36.211" v="414"/>
          <ac:spMkLst>
            <pc:docMk/>
            <pc:sldMk cId="757536605" sldId="260"/>
            <ac:spMk id="130" creationId="{C5F8C101-2FE0-4A10-8D2A-1817A776B4FF}"/>
          </ac:spMkLst>
        </pc:spChg>
        <pc:spChg chg="add del mod">
          <ac:chgData name="TAEJOON PARK" userId="52a3d0504a73146d" providerId="LiveId" clId="{23482718-8423-417A-B65B-16EF59931A53}" dt="2019-04-17T10:03:48.690" v="426" actId="478"/>
          <ac:spMkLst>
            <pc:docMk/>
            <pc:sldMk cId="757536605" sldId="260"/>
            <ac:spMk id="131" creationId="{AB0C2EE4-081E-4AED-A560-D8D33BF380E4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33" creationId="{215825B6-2BBE-4474-8CB8-04B9D17F0FE3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34" creationId="{A7BDB490-15E3-45AE-899A-666BB2603B97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35" creationId="{A52EEC0E-F160-4EB3-A599-66B8A828B2ED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36" creationId="{D944261F-3081-4A41-85FE-1254F266C644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38" creationId="{5B5361CC-F90F-4DA1-BB54-6CD2B91EEE24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3" creationId="{E8A4BCC3-95A1-480E-86DA-0E898FAC4B91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4" creationId="{D50834C0-B2F8-4E27-B3A0-EEEFD3F32A75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5" creationId="{7F16E289-F80C-43C3-B2FA-289FABE82253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6" creationId="{77D738A8-AD8E-42D1-B4A2-B0EFA00561DB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7" creationId="{D0A539DE-2717-4D30-A20B-B046E6F73DAF}"/>
          </ac:spMkLst>
        </pc:spChg>
        <pc:spChg chg="add del mod">
          <ac:chgData name="TAEJOON PARK" userId="52a3d0504a73146d" providerId="LiveId" clId="{23482718-8423-417A-B65B-16EF59931A53}" dt="2019-04-17T10:15:54.328" v="792" actId="478"/>
          <ac:spMkLst>
            <pc:docMk/>
            <pc:sldMk cId="757536605" sldId="260"/>
            <ac:spMk id="148" creationId="{B680AB3B-C43C-4DBB-85B2-06746EB797AB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49" creationId="{40CB9CD8-0396-4FEB-BEB8-65A7ADD5A069}"/>
          </ac:spMkLst>
        </pc:spChg>
        <pc:spChg chg="add mod topLvl">
          <ac:chgData name="TAEJOON PARK" userId="52a3d0504a73146d" providerId="LiveId" clId="{23482718-8423-417A-B65B-16EF59931A53}" dt="2019-04-17T10:25:14.416" v="1037" actId="164"/>
          <ac:spMkLst>
            <pc:docMk/>
            <pc:sldMk cId="757536605" sldId="260"/>
            <ac:spMk id="150" creationId="{A7094826-C785-45EB-9E44-DD8E0C659621}"/>
          </ac:spMkLst>
        </pc:spChg>
        <pc:spChg chg="add del">
          <ac:chgData name="TAEJOON PARK" userId="52a3d0504a73146d" providerId="LiveId" clId="{23482718-8423-417A-B65B-16EF59931A53}" dt="2019-04-17T11:20:54.598" v="2310"/>
          <ac:spMkLst>
            <pc:docMk/>
            <pc:sldMk cId="757536605" sldId="260"/>
            <ac:spMk id="157" creationId="{14E9EA3E-3363-4FAF-9A83-27C6958CF522}"/>
          </ac:spMkLst>
        </pc:spChg>
        <pc:grpChg chg="mod topLvl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22" creationId="{935DB487-9BB9-4512-B613-9DE1D0552BFD}"/>
          </ac:grpSpMkLst>
        </pc:grpChg>
        <pc:grpChg chg="mod topLvl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23" creationId="{4D05B079-67C4-4010-BE9E-4FBD3D18D509}"/>
          </ac:grpSpMkLst>
        </pc:grpChg>
        <pc:grpChg chg="mod topLvl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27" creationId="{580B4E23-B1E8-4082-A4A2-4AD90F2386F6}"/>
          </ac:grpSpMkLst>
        </pc:grpChg>
        <pc:grpChg chg="del mod topLvl">
          <ac:chgData name="TAEJOON PARK" userId="52a3d0504a73146d" providerId="LiveId" clId="{23482718-8423-417A-B65B-16EF59931A53}" dt="2019-04-17T10:23:56.784" v="976" actId="165"/>
          <ac:grpSpMkLst>
            <pc:docMk/>
            <pc:sldMk cId="757536605" sldId="260"/>
            <ac:grpSpMk id="40" creationId="{DA46BD1B-9D09-4DA5-9E3E-129D3857347B}"/>
          </ac:grpSpMkLst>
        </pc:grpChg>
        <pc:grpChg chg="mod topLvl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85" creationId="{F9C829F6-BCE8-445C-978A-2EF1CCEE5504}"/>
          </ac:grpSpMkLst>
        </pc:grpChg>
        <pc:grpChg chg="add del mod">
          <ac:chgData name="TAEJOON PARK" userId="52a3d0504a73146d" providerId="LiveId" clId="{23482718-8423-417A-B65B-16EF59931A53}" dt="2019-04-17T10:23:53.325" v="975" actId="165"/>
          <ac:grpSpMkLst>
            <pc:docMk/>
            <pc:sldMk cId="757536605" sldId="260"/>
            <ac:grpSpMk id="137" creationId="{D9970721-60FD-486B-8179-D631BA54581C}"/>
          </ac:grpSpMkLst>
        </pc:grpChg>
        <pc:grpChg chg="add mod topLvl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139" creationId="{990811D9-223E-4BA6-BCB4-A4875545158F}"/>
          </ac:grpSpMkLst>
        </pc:grpChg>
        <pc:grpChg chg="add mod">
          <ac:chgData name="TAEJOON PARK" userId="52a3d0504a73146d" providerId="LiveId" clId="{23482718-8423-417A-B65B-16EF59931A53}" dt="2019-04-17T10:25:14.416" v="1037" actId="164"/>
          <ac:grpSpMkLst>
            <pc:docMk/>
            <pc:sldMk cId="757536605" sldId="260"/>
            <ac:grpSpMk id="155" creationId="{F71793AB-995C-4943-922B-3EC8B172CCFC}"/>
          </ac:grpSpMkLst>
        </pc:grpChg>
        <pc:graphicFrameChg chg="mod ord topLvl">
          <ac:chgData name="TAEJOON PARK" userId="52a3d0504a73146d" providerId="LiveId" clId="{23482718-8423-417A-B65B-16EF59931A53}" dt="2019-04-17T10:25:14.416" v="1037" actId="164"/>
          <ac:graphicFrameMkLst>
            <pc:docMk/>
            <pc:sldMk cId="757536605" sldId="260"/>
            <ac:graphicFrameMk id="13" creationId="{4E536292-6095-4D8D-A515-6D223D45D043}"/>
          </ac:graphicFrameMkLst>
        </pc:graphicFrameChg>
        <pc:graphicFrameChg chg="mod ord topLvl modGraphic">
          <ac:chgData name="TAEJOON PARK" userId="52a3d0504a73146d" providerId="LiveId" clId="{23482718-8423-417A-B65B-16EF59931A53}" dt="2019-04-17T10:25:14.416" v="1037" actId="164"/>
          <ac:graphicFrameMkLst>
            <pc:docMk/>
            <pc:sldMk cId="757536605" sldId="260"/>
            <ac:graphicFrameMk id="14" creationId="{04EC5D52-F346-4CD4-B1F3-EC1BF96036CE}"/>
          </ac:graphicFrameMkLst>
        </pc:graphicFrameChg>
        <pc:graphicFrameChg chg="del mod">
          <ac:chgData name="TAEJOON PARK" userId="52a3d0504a73146d" providerId="LiveId" clId="{23482718-8423-417A-B65B-16EF59931A53}" dt="2019-04-17T09:57:55.790" v="127"/>
          <ac:graphicFrameMkLst>
            <pc:docMk/>
            <pc:sldMk cId="757536605" sldId="260"/>
            <ac:graphicFrameMk id="15" creationId="{83E8A442-32ED-42D6-8834-F48BD8C3383F}"/>
          </ac:graphicFrameMkLst>
        </pc:graphicFrameChg>
        <pc:graphicFrameChg chg="del mod modGraphic">
          <ac:chgData name="TAEJOON PARK" userId="52a3d0504a73146d" providerId="LiveId" clId="{23482718-8423-417A-B65B-16EF59931A53}" dt="2019-04-17T10:23:45.445" v="973" actId="478"/>
          <ac:graphicFrameMkLst>
            <pc:docMk/>
            <pc:sldMk cId="757536605" sldId="260"/>
            <ac:graphicFrameMk id="39" creationId="{EB5A97E7-D125-4DE7-ACFC-D38724BC5B77}"/>
          </ac:graphicFrameMkLst>
        </pc:graphicFrameChg>
        <pc:graphicFrameChg chg="del mod topLvl">
          <ac:chgData name="TAEJOON PARK" userId="52a3d0504a73146d" providerId="LiveId" clId="{23482718-8423-417A-B65B-16EF59931A53}" dt="2019-04-17T10:24:21.971" v="984" actId="478"/>
          <ac:graphicFrameMkLst>
            <pc:docMk/>
            <pc:sldMk cId="757536605" sldId="260"/>
            <ac:graphicFrameMk id="46" creationId="{0699F4D5-E647-4345-8AAB-BA810A5B3097}"/>
          </ac:graphicFrameMkLst>
        </pc:graphicFrameChg>
        <pc:graphicFrameChg chg="add mod topLvl modGraphic">
          <ac:chgData name="TAEJOON PARK" userId="52a3d0504a73146d" providerId="LiveId" clId="{23482718-8423-417A-B65B-16EF59931A53}" dt="2019-04-17T10:25:14.416" v="1037" actId="164"/>
          <ac:graphicFrameMkLst>
            <pc:docMk/>
            <pc:sldMk cId="757536605" sldId="260"/>
            <ac:graphicFrameMk id="118" creationId="{0A164338-645E-46C9-B6DE-AE1B2C72FE0A}"/>
          </ac:graphicFrameMkLst>
        </pc:graphicFrameChg>
        <pc:graphicFrameChg chg="add del mod">
          <ac:chgData name="TAEJOON PARK" userId="52a3d0504a73146d" providerId="LiveId" clId="{23482718-8423-417A-B65B-16EF59931A53}" dt="2019-04-17T10:07:58.107" v="563" actId="478"/>
          <ac:graphicFrameMkLst>
            <pc:docMk/>
            <pc:sldMk cId="757536605" sldId="260"/>
            <ac:graphicFrameMk id="132" creationId="{1AAB8C2F-8429-4DA7-964E-7498AD5FA9A8}"/>
          </ac:graphicFrameMkLst>
        </pc:graphicFrameChg>
        <pc:graphicFrameChg chg="add mod modGraphic">
          <ac:chgData name="TAEJOON PARK" userId="52a3d0504a73146d" providerId="LiveId" clId="{23482718-8423-417A-B65B-16EF59931A53}" dt="2019-04-17T10:25:14.416" v="1037" actId="164"/>
          <ac:graphicFrameMkLst>
            <pc:docMk/>
            <pc:sldMk cId="757536605" sldId="260"/>
            <ac:graphicFrameMk id="151" creationId="{8DB77760-C0E8-4679-9238-0BDF1948B730}"/>
          </ac:graphicFrameMkLst>
        </pc:graphicFrameChg>
        <pc:graphicFrameChg chg="add mod modGraphic">
          <ac:chgData name="TAEJOON PARK" userId="52a3d0504a73146d" providerId="LiveId" clId="{23482718-8423-417A-B65B-16EF59931A53}" dt="2019-04-17T10:25:14.416" v="1037" actId="164"/>
          <ac:graphicFrameMkLst>
            <pc:docMk/>
            <pc:sldMk cId="757536605" sldId="260"/>
            <ac:graphicFrameMk id="153" creationId="{7F3A2809-9F3F-48E7-8DF7-5974781738C4}"/>
          </ac:graphicFrameMkLst>
        </pc:graphicFrameChg>
        <pc:picChg chg="del mod">
          <ac:chgData name="TAEJOON PARK" userId="52a3d0504a73146d" providerId="LiveId" clId="{23482718-8423-417A-B65B-16EF59931A53}" dt="2019-04-17T10:19:24.119" v="854" actId="478"/>
          <ac:picMkLst>
            <pc:docMk/>
            <pc:sldMk cId="757536605" sldId="260"/>
            <ac:picMk id="3" creationId="{433A0A3A-09A3-4B01-A42D-E88620F4169F}"/>
          </ac:picMkLst>
        </pc:picChg>
        <pc:picChg chg="mod topLvl">
          <ac:chgData name="TAEJOON PARK" userId="52a3d0504a73146d" providerId="LiveId" clId="{23482718-8423-417A-B65B-16EF59931A53}" dt="2019-04-17T10:25:14.416" v="1037" actId="164"/>
          <ac:picMkLst>
            <pc:docMk/>
            <pc:sldMk cId="757536605" sldId="260"/>
            <ac:picMk id="7" creationId="{9388542E-D5DA-4815-9877-D9A572734013}"/>
          </ac:picMkLst>
        </pc:picChg>
        <pc:picChg chg="mod">
          <ac:chgData name="TAEJOON PARK" userId="52a3d0504a73146d" providerId="LiveId" clId="{23482718-8423-417A-B65B-16EF59931A53}" dt="2019-04-17T10:02:46.265" v="396" actId="339"/>
          <ac:picMkLst>
            <pc:docMk/>
            <pc:sldMk cId="757536605" sldId="260"/>
            <ac:picMk id="86" creationId="{A15F291B-AF6A-4943-B70E-EBD6FADFAD88}"/>
          </ac:picMkLst>
        </pc:picChg>
        <pc:picChg chg="mod">
          <ac:chgData name="TAEJOON PARK" userId="52a3d0504a73146d" providerId="LiveId" clId="{23482718-8423-417A-B65B-16EF59931A53}" dt="2019-04-17T10:03:00.127" v="400" actId="1076"/>
          <ac:picMkLst>
            <pc:docMk/>
            <pc:sldMk cId="757536605" sldId="260"/>
            <ac:picMk id="87" creationId="{9BC8AD95-244D-4D2C-B5E0-D9C6D8B4FEF3}"/>
          </ac:picMkLst>
        </pc:picChg>
        <pc:picChg chg="mod">
          <ac:chgData name="TAEJOON PARK" userId="52a3d0504a73146d" providerId="LiveId" clId="{23482718-8423-417A-B65B-16EF59931A53}" dt="2019-04-17T10:03:15.533" v="407" actId="1076"/>
          <ac:picMkLst>
            <pc:docMk/>
            <pc:sldMk cId="757536605" sldId="260"/>
            <ac:picMk id="88" creationId="{0B3513EF-D5F3-4CF0-A4AC-E7B1BBBB16E4}"/>
          </ac:picMkLst>
        </pc:picChg>
        <pc:picChg chg="add del mod">
          <ac:chgData name="TAEJOON PARK" userId="52a3d0504a73146d" providerId="LiveId" clId="{23482718-8423-417A-B65B-16EF59931A53}" dt="2019-04-17T10:15:39.382" v="789" actId="339"/>
          <ac:picMkLst>
            <pc:docMk/>
            <pc:sldMk cId="757536605" sldId="260"/>
            <ac:picMk id="140" creationId="{2F129499-279F-41ED-9E1E-0718D113B9BC}"/>
          </ac:picMkLst>
        </pc:picChg>
        <pc:picChg chg="mod">
          <ac:chgData name="TAEJOON PARK" userId="52a3d0504a73146d" providerId="LiveId" clId="{23482718-8423-417A-B65B-16EF59931A53}" dt="2019-04-17T10:15:29.539" v="788" actId="339"/>
          <ac:picMkLst>
            <pc:docMk/>
            <pc:sldMk cId="757536605" sldId="260"/>
            <ac:picMk id="141" creationId="{5AB4B8E9-1F91-4F2E-B470-A9519964ED3C}"/>
          </ac:picMkLst>
        </pc:picChg>
        <pc:picChg chg="mod">
          <ac:chgData name="TAEJOON PARK" userId="52a3d0504a73146d" providerId="LiveId" clId="{23482718-8423-417A-B65B-16EF59931A53}" dt="2019-04-17T10:11:30.329" v="703" actId="14861"/>
          <ac:picMkLst>
            <pc:docMk/>
            <pc:sldMk cId="757536605" sldId="260"/>
            <ac:picMk id="142" creationId="{76AC6908-E264-4307-94FE-EF6ABCA826D4}"/>
          </ac:picMkLst>
        </pc:picChg>
        <pc:cxnChg chg="mod topLvl">
          <ac:chgData name="TAEJOON PARK" userId="52a3d0504a73146d" providerId="LiveId" clId="{23482718-8423-417A-B65B-16EF59931A53}" dt="2019-04-17T10:25:14.416" v="1037" actId="164"/>
          <ac:cxnSpMkLst>
            <pc:docMk/>
            <pc:sldMk cId="757536605" sldId="260"/>
            <ac:cxnSpMk id="59" creationId="{1904DA79-A700-47D7-A753-8839C134B67C}"/>
          </ac:cxnSpMkLst>
        </pc:cxnChg>
        <pc:cxnChg chg="mod topLvl">
          <ac:chgData name="TAEJOON PARK" userId="52a3d0504a73146d" providerId="LiveId" clId="{23482718-8423-417A-B65B-16EF59931A53}" dt="2019-04-17T10:25:14.416" v="1037" actId="164"/>
          <ac:cxnSpMkLst>
            <pc:docMk/>
            <pc:sldMk cId="757536605" sldId="260"/>
            <ac:cxnSpMk id="100" creationId="{68912ED2-D87F-4D12-8188-9B3A827FA794}"/>
          </ac:cxnSpMkLst>
        </pc:cxnChg>
        <pc:cxnChg chg="mod topLvl">
          <ac:chgData name="TAEJOON PARK" userId="52a3d0504a73146d" providerId="LiveId" clId="{23482718-8423-417A-B65B-16EF59931A53}" dt="2019-04-17T10:25:14.416" v="1037" actId="164"/>
          <ac:cxnSpMkLst>
            <pc:docMk/>
            <pc:sldMk cId="757536605" sldId="260"/>
            <ac:cxnSpMk id="104" creationId="{4BEB36C7-4783-41E2-96DC-4BFC5614FF31}"/>
          </ac:cxnSpMkLst>
        </pc:cxnChg>
        <pc:cxnChg chg="mod topLvl">
          <ac:chgData name="TAEJOON PARK" userId="52a3d0504a73146d" providerId="LiveId" clId="{23482718-8423-417A-B65B-16EF59931A53}" dt="2019-04-17T10:25:14.416" v="1037" actId="164"/>
          <ac:cxnSpMkLst>
            <pc:docMk/>
            <pc:sldMk cId="757536605" sldId="260"/>
            <ac:cxnSpMk id="107" creationId="{D948A40D-AB42-4161-9A45-C74B82667E07}"/>
          </ac:cxnSpMkLst>
        </pc:cxnChg>
      </pc:sldChg>
      <pc:sldChg chg="addSp modSp">
        <pc:chgData name="TAEJOON PARK" userId="52a3d0504a73146d" providerId="LiveId" clId="{23482718-8423-417A-B65B-16EF59931A53}" dt="2019-04-17T11:27:15.455" v="2400" actId="6549"/>
        <pc:sldMkLst>
          <pc:docMk/>
          <pc:sldMk cId="2910261164" sldId="261"/>
        </pc:sldMkLst>
        <pc:spChg chg="mod">
          <ac:chgData name="TAEJOON PARK" userId="52a3d0504a73146d" providerId="LiveId" clId="{23482718-8423-417A-B65B-16EF59931A53}" dt="2019-04-17T11:22:16.487" v="2345"/>
          <ac:spMkLst>
            <pc:docMk/>
            <pc:sldMk cId="2910261164" sldId="261"/>
            <ac:spMk id="2" creationId="{855002AF-E6D9-4BC9-8D76-8A9088060E2B}"/>
          </ac:spMkLst>
        </pc:spChg>
        <pc:spChg chg="mod">
          <ac:chgData name="TAEJOON PARK" userId="52a3d0504a73146d" providerId="LiveId" clId="{23482718-8423-417A-B65B-16EF59931A53}" dt="2019-04-17T11:27:15.455" v="2400" actId="6549"/>
          <ac:spMkLst>
            <pc:docMk/>
            <pc:sldMk cId="2910261164" sldId="261"/>
            <ac:spMk id="3" creationId="{4B0EA7D7-D7A4-4C12-87A9-9567EBDB015C}"/>
          </ac:spMkLst>
        </pc:spChg>
        <pc:grpChg chg="add 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8" creationId="{21CDF7AD-FF59-4E73-9B4B-214954441232}"/>
          </ac:grpSpMkLst>
        </pc:grpChg>
        <pc:grpChg chg="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11" creationId="{AFF007EE-D53B-4336-B9DA-1E1F2D210A82}"/>
          </ac:grpSpMkLst>
        </pc:grpChg>
        <pc:grpChg chg="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12" creationId="{8C1E4CA0-EADC-4DF0-B8C7-1E9FE42DEC82}"/>
          </ac:grpSpMkLst>
        </pc:grpChg>
        <pc:grpChg chg="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13" creationId="{76D88E33-4E03-4B84-965A-3C6A566B1A21}"/>
          </ac:grpSpMkLst>
        </pc:grpChg>
        <pc:grpChg chg="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16" creationId="{404B0C01-C74E-4B1F-BED4-A07FEE01D123}"/>
          </ac:grpSpMkLst>
        </pc:grpChg>
        <pc:grpChg chg="mod">
          <ac:chgData name="TAEJOON PARK" userId="52a3d0504a73146d" providerId="LiveId" clId="{23482718-8423-417A-B65B-16EF59931A53}" dt="2019-04-17T11:21:13.450" v="2321" actId="14100"/>
          <ac:grpSpMkLst>
            <pc:docMk/>
            <pc:sldMk cId="2910261164" sldId="261"/>
            <ac:grpSpMk id="35" creationId="{0BD6E00F-6782-4FE5-AEBE-2CE1CBFE8045}"/>
          </ac:grpSpMkLst>
        </pc:grpChg>
      </pc:sldChg>
      <pc:sldChg chg="modSp">
        <pc:chgData name="TAEJOON PARK" userId="52a3d0504a73146d" providerId="LiveId" clId="{23482718-8423-417A-B65B-16EF59931A53}" dt="2019-04-17T11:29:50.680" v="2484" actId="404"/>
        <pc:sldMkLst>
          <pc:docMk/>
          <pc:sldMk cId="803923898" sldId="264"/>
        </pc:sldMkLst>
        <pc:spChg chg="mod">
          <ac:chgData name="TAEJOON PARK" userId="52a3d0504a73146d" providerId="LiveId" clId="{23482718-8423-417A-B65B-16EF59931A53}" dt="2019-04-17T10:34:54.347" v="1394"/>
          <ac:spMkLst>
            <pc:docMk/>
            <pc:sldMk cId="803923898" sldId="264"/>
            <ac:spMk id="2" creationId="{A5AC947B-2B93-4AAF-9299-6686DDBFD6A4}"/>
          </ac:spMkLst>
        </pc:spChg>
        <pc:spChg chg="mod">
          <ac:chgData name="TAEJOON PARK" userId="52a3d0504a73146d" providerId="LiveId" clId="{23482718-8423-417A-B65B-16EF59931A53}" dt="2019-04-17T11:29:50.680" v="2484" actId="404"/>
          <ac:spMkLst>
            <pc:docMk/>
            <pc:sldMk cId="803923898" sldId="264"/>
            <ac:spMk id="3" creationId="{52938CF5-317B-418A-B538-085E36BAEB8E}"/>
          </ac:spMkLst>
        </pc:spChg>
      </pc:sldChg>
      <pc:sldChg chg="addSp delSp modSp add">
        <pc:chgData name="TAEJOON PARK" userId="52a3d0504a73146d" providerId="LiveId" clId="{23482718-8423-417A-B65B-16EF59931A53}" dt="2019-04-17T11:30:25.956" v="2485" actId="404"/>
        <pc:sldMkLst>
          <pc:docMk/>
          <pc:sldMk cId="394665551" sldId="265"/>
        </pc:sldMkLst>
        <pc:spChg chg="mod">
          <ac:chgData name="TAEJOON PARK" userId="52a3d0504a73146d" providerId="LiveId" clId="{23482718-8423-417A-B65B-16EF59931A53}" dt="2019-04-17T10:35:16.430" v="1411"/>
          <ac:spMkLst>
            <pc:docMk/>
            <pc:sldMk cId="394665551" sldId="265"/>
            <ac:spMk id="2" creationId="{A5AC947B-2B93-4AAF-9299-6686DDBFD6A4}"/>
          </ac:spMkLst>
        </pc:spChg>
        <pc:spChg chg="mod">
          <ac:chgData name="TAEJOON PARK" userId="52a3d0504a73146d" providerId="LiveId" clId="{23482718-8423-417A-B65B-16EF59931A53}" dt="2019-04-17T11:30:25.956" v="2485" actId="404"/>
          <ac:spMkLst>
            <pc:docMk/>
            <pc:sldMk cId="394665551" sldId="265"/>
            <ac:spMk id="3" creationId="{52938CF5-317B-418A-B538-085E36BAEB8E}"/>
          </ac:spMkLst>
        </pc:spChg>
        <pc:spChg chg="add del">
          <ac:chgData name="TAEJOON PARK" userId="52a3d0504a73146d" providerId="LiveId" clId="{23482718-8423-417A-B65B-16EF59931A53}" dt="2019-04-17T11:28:23.945" v="2406"/>
          <ac:spMkLst>
            <pc:docMk/>
            <pc:sldMk cId="394665551" sldId="265"/>
            <ac:spMk id="7" creationId="{978D3185-4D22-498F-9F12-6353DE747A6F}"/>
          </ac:spMkLst>
        </pc:spChg>
        <pc:spChg chg="add del">
          <ac:chgData name="TAEJOON PARK" userId="52a3d0504a73146d" providerId="LiveId" clId="{23482718-8423-417A-B65B-16EF59931A53}" dt="2019-04-17T11:28:24.945" v="2408"/>
          <ac:spMkLst>
            <pc:docMk/>
            <pc:sldMk cId="394665551" sldId="265"/>
            <ac:spMk id="9" creationId="{019B0341-324E-4A90-ADEF-5FED5123BA45}"/>
          </ac:spMkLst>
        </pc:spChg>
        <pc:spChg chg="add del">
          <ac:chgData name="TAEJOON PARK" userId="52a3d0504a73146d" providerId="LiveId" clId="{23482718-8423-417A-B65B-16EF59931A53}" dt="2019-04-17T11:28:28.541" v="2410"/>
          <ac:spMkLst>
            <pc:docMk/>
            <pc:sldMk cId="394665551" sldId="265"/>
            <ac:spMk id="11" creationId="{89DC18DF-C739-4F86-935D-8AC48BC48DA8}"/>
          </ac:spMkLst>
        </pc:spChg>
        <pc:spChg chg="add del">
          <ac:chgData name="TAEJOON PARK" userId="52a3d0504a73146d" providerId="LiveId" clId="{23482718-8423-417A-B65B-16EF59931A53}" dt="2019-04-17T11:28:29.752" v="2412"/>
          <ac:spMkLst>
            <pc:docMk/>
            <pc:sldMk cId="394665551" sldId="265"/>
            <ac:spMk id="13" creationId="{A5B21FF7-3FA5-4C8B-A263-0BB2D35C0979}"/>
          </ac:spMkLst>
        </pc:spChg>
        <pc:spChg chg="add del">
          <ac:chgData name="TAEJOON PARK" userId="52a3d0504a73146d" providerId="LiveId" clId="{23482718-8423-417A-B65B-16EF59931A53}" dt="2019-04-17T11:28:51.924" v="2442"/>
          <ac:spMkLst>
            <pc:docMk/>
            <pc:sldMk cId="394665551" sldId="265"/>
            <ac:spMk id="15" creationId="{D164D562-1EC9-4AF8-9F70-BA7A39D6FEEC}"/>
          </ac:spMkLst>
        </pc:spChg>
        <pc:spChg chg="add del">
          <ac:chgData name="TAEJOON PARK" userId="52a3d0504a73146d" providerId="LiveId" clId="{23482718-8423-417A-B65B-16EF59931A53}" dt="2019-04-17T11:29:06.735" v="2453"/>
          <ac:spMkLst>
            <pc:docMk/>
            <pc:sldMk cId="394665551" sldId="265"/>
            <ac:spMk id="17" creationId="{6DAF745A-8D80-4217-9519-847CA2921BB3}"/>
          </ac:spMkLst>
        </pc:spChg>
        <pc:graphicFrameChg chg="add del">
          <ac:chgData name="TAEJOON PARK" userId="52a3d0504a73146d" providerId="LiveId" clId="{23482718-8423-417A-B65B-16EF59931A53}" dt="2019-04-17T11:28:23.945" v="2406"/>
          <ac:graphicFrameMkLst>
            <pc:docMk/>
            <pc:sldMk cId="394665551" sldId="265"/>
            <ac:graphicFrameMk id="6" creationId="{A260E950-50C3-491C-8045-D7C43FE2FE83}"/>
          </ac:graphicFrameMkLst>
        </pc:graphicFrameChg>
        <pc:graphicFrameChg chg="add del">
          <ac:chgData name="TAEJOON PARK" userId="52a3d0504a73146d" providerId="LiveId" clId="{23482718-8423-417A-B65B-16EF59931A53}" dt="2019-04-17T11:28:24.945" v="2408"/>
          <ac:graphicFrameMkLst>
            <pc:docMk/>
            <pc:sldMk cId="394665551" sldId="265"/>
            <ac:graphicFrameMk id="8" creationId="{D04D1574-B019-419B-B05F-2F5D6DC23A90}"/>
          </ac:graphicFrameMkLst>
        </pc:graphicFrameChg>
        <pc:graphicFrameChg chg="add del">
          <ac:chgData name="TAEJOON PARK" userId="52a3d0504a73146d" providerId="LiveId" clId="{23482718-8423-417A-B65B-16EF59931A53}" dt="2019-04-17T11:28:28.541" v="2410"/>
          <ac:graphicFrameMkLst>
            <pc:docMk/>
            <pc:sldMk cId="394665551" sldId="265"/>
            <ac:graphicFrameMk id="10" creationId="{88034962-CFC1-41C8-BB32-CC60D36BBDE6}"/>
          </ac:graphicFrameMkLst>
        </pc:graphicFrameChg>
        <pc:graphicFrameChg chg="add del">
          <ac:chgData name="TAEJOON PARK" userId="52a3d0504a73146d" providerId="LiveId" clId="{23482718-8423-417A-B65B-16EF59931A53}" dt="2019-04-17T11:28:29.752" v="2412"/>
          <ac:graphicFrameMkLst>
            <pc:docMk/>
            <pc:sldMk cId="394665551" sldId="265"/>
            <ac:graphicFrameMk id="12" creationId="{0A21FDE3-F1A2-4EE9-A4E3-EB92B62146A8}"/>
          </ac:graphicFrameMkLst>
        </pc:graphicFrameChg>
        <pc:graphicFrameChg chg="add del">
          <ac:chgData name="TAEJOON PARK" userId="52a3d0504a73146d" providerId="LiveId" clId="{23482718-8423-417A-B65B-16EF59931A53}" dt="2019-04-17T11:28:51.924" v="2442"/>
          <ac:graphicFrameMkLst>
            <pc:docMk/>
            <pc:sldMk cId="394665551" sldId="265"/>
            <ac:graphicFrameMk id="14" creationId="{58CA8B92-692F-42C2-8174-F8E44FC9567C}"/>
          </ac:graphicFrameMkLst>
        </pc:graphicFrameChg>
        <pc:graphicFrameChg chg="add del">
          <ac:chgData name="TAEJOON PARK" userId="52a3d0504a73146d" providerId="LiveId" clId="{23482718-8423-417A-B65B-16EF59931A53}" dt="2019-04-17T11:29:06.735" v="2453"/>
          <ac:graphicFrameMkLst>
            <pc:docMk/>
            <pc:sldMk cId="394665551" sldId="265"/>
            <ac:graphicFrameMk id="16" creationId="{B97262AE-9E35-434D-A0E3-2230CB0445F4}"/>
          </ac:graphicFrameMkLst>
        </pc:graphicFrameChg>
      </pc:sldChg>
      <pc:sldChg chg="modSp add del">
        <pc:chgData name="TAEJOON PARK" userId="52a3d0504a73146d" providerId="LiveId" clId="{23482718-8423-417A-B65B-16EF59931A53}" dt="2019-04-17T10:34:49.343" v="1387" actId="2696"/>
        <pc:sldMkLst>
          <pc:docMk/>
          <pc:sldMk cId="788175760" sldId="265"/>
        </pc:sldMkLst>
        <pc:spChg chg="mod">
          <ac:chgData name="TAEJOON PARK" userId="52a3d0504a73146d" providerId="LiveId" clId="{23482718-8423-417A-B65B-16EF59931A53}" dt="2019-04-17T10:34:30.267" v="1371"/>
          <ac:spMkLst>
            <pc:docMk/>
            <pc:sldMk cId="788175760" sldId="265"/>
            <ac:spMk id="2" creationId="{A5AC947B-2B93-4AAF-9299-6686DDBFD6A4}"/>
          </ac:spMkLst>
        </pc:spChg>
      </pc:sldChg>
      <pc:sldChg chg="addSp delSp modSp add del">
        <pc:chgData name="TAEJOON PARK" userId="52a3d0504a73146d" providerId="LiveId" clId="{23482718-8423-417A-B65B-16EF59931A53}" dt="2019-04-17T11:18:51.927" v="2238" actId="2696"/>
        <pc:sldMkLst>
          <pc:docMk/>
          <pc:sldMk cId="551706883" sldId="266"/>
        </pc:sldMkLst>
        <pc:spChg chg="mod">
          <ac:chgData name="TAEJOON PARK" userId="52a3d0504a73146d" providerId="LiveId" clId="{23482718-8423-417A-B65B-16EF59931A53}" dt="2019-04-17T11:02:48.866" v="1834"/>
          <ac:spMkLst>
            <pc:docMk/>
            <pc:sldMk cId="551706883" sldId="266"/>
            <ac:spMk id="2" creationId="{44452736-01BB-4A5D-8128-6D3D0379BA5C}"/>
          </ac:spMkLst>
        </pc:spChg>
        <pc:spChg chg="mod">
          <ac:chgData name="TAEJOON PARK" userId="52a3d0504a73146d" providerId="LiveId" clId="{23482718-8423-417A-B65B-16EF59931A53}" dt="2019-04-17T11:17:20.752" v="2172"/>
          <ac:spMkLst>
            <pc:docMk/>
            <pc:sldMk cId="551706883" sldId="266"/>
            <ac:spMk id="3" creationId="{74A5B33E-A8D0-4B84-9147-6A1A243DA360}"/>
          </ac:spMkLst>
        </pc:spChg>
        <pc:picChg chg="add del mod">
          <ac:chgData name="TAEJOON PARK" userId="52a3d0504a73146d" providerId="LiveId" clId="{23482718-8423-417A-B65B-16EF59931A53}" dt="2019-04-17T11:16:52.092" v="2163"/>
          <ac:picMkLst>
            <pc:docMk/>
            <pc:sldMk cId="551706883" sldId="266"/>
            <ac:picMk id="4" creationId="{9782D54E-E9D9-43AE-B909-448D2F111DCF}"/>
          </ac:picMkLst>
        </pc:picChg>
        <pc:picChg chg="del">
          <ac:chgData name="TAEJOON PARK" userId="52a3d0504a73146d" providerId="LiveId" clId="{23482718-8423-417A-B65B-16EF59931A53}" dt="2019-04-17T11:09:34.191" v="2102" actId="478"/>
          <ac:picMkLst>
            <pc:docMk/>
            <pc:sldMk cId="551706883" sldId="266"/>
            <ac:picMk id="7" creationId="{FAF8DFB8-7E75-440E-90A0-0B7B1E9CADBF}"/>
          </ac:picMkLst>
        </pc:picChg>
        <pc:picChg chg="del mod">
          <ac:chgData name="TAEJOON PARK" userId="52a3d0504a73146d" providerId="LiveId" clId="{23482718-8423-417A-B65B-16EF59931A53}" dt="2019-04-17T11:05:38.120" v="1855" actId="478"/>
          <ac:picMkLst>
            <pc:docMk/>
            <pc:sldMk cId="551706883" sldId="266"/>
            <ac:picMk id="1026" creationId="{9123581D-39FE-4318-A50F-418A9106E97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D8A277-FDBF-4B9D-B4E5-98796FBD11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08535C-B31B-4D3B-A3F1-A405A23013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0BA9D-715D-4929-81A0-45AED6A13C69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2D87D-1167-44E6-A4B8-FF441954E7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EA92D-2379-4C70-A003-856D641812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C22C6-6DF6-40E2-874B-F85588EEA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61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728D5-7760-40CC-8F3F-2C7F083D06B4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F12D5-4935-4D63-AEC1-3E76EA915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35BAC36-5124-4E4D-BA66-98252D27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游ゴシック" panose="020B0400000000000000" pitchFamily="50" charset="-12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C8DCB24-F84B-4CE1-8DE3-54FF224F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游ゴシック" panose="020B04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FF7C5E61-F747-4B5F-BAB4-1C911EB6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2F607A2-D623-4C6D-A9B6-88AF001B3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1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016CF-56D2-40E4-970F-02760B4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106511"/>
            <a:ext cx="10196946" cy="101623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471F0-267B-4FC4-A194-2FD7E041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DE419F-4449-4E94-8B75-8A2C867E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4C18FCA-BDDE-48C2-973F-6751679A29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0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11701-C822-4EAC-9A51-F9B2E13A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2FF0A1D-C1EF-4822-8E01-D730006B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243C9-DC30-4CCD-9F4C-3FDCFB514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21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53D9F-420E-40E3-9915-CD4AF780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25EB24-6D04-4681-B33A-38B47F296B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50B77E-FB92-40AA-A3AA-7B45F41348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正方形/長方形 13">
              <a:extLst>
                <a:ext uri="{FF2B5EF4-FFF2-40B4-BE49-F238E27FC236}">
                  <a16:creationId xmlns:a16="http://schemas.microsoft.com/office/drawing/2014/main" id="{F5B5FD86-0F55-4C1D-BAA6-B8FC21AC6D70}"/>
                </a:ext>
              </a:extLst>
            </p:cNvPr>
            <p:cNvSpPr/>
            <p:nvPr userDrawn="1"/>
          </p:nvSpPr>
          <p:spPr>
            <a:xfrm>
              <a:off x="0" y="6451350"/>
              <a:ext cx="12192000" cy="4066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  <a:ea typeface="+mn-ea"/>
              </a:endParaRPr>
            </a:p>
          </p:txBody>
        </p:sp>
        <p:sp>
          <p:nvSpPr>
            <p:cNvPr id="8" name="正方形/長方形 6">
              <a:extLst>
                <a:ext uri="{FF2B5EF4-FFF2-40B4-BE49-F238E27FC236}">
                  <a16:creationId xmlns:a16="http://schemas.microsoft.com/office/drawing/2014/main" id="{7A1F33B6-FC3F-4933-B821-ADCEE80CC82D}"/>
                </a:ext>
              </a:extLst>
            </p:cNvPr>
            <p:cNvSpPr/>
            <p:nvPr userDrawn="1"/>
          </p:nvSpPr>
          <p:spPr>
            <a:xfrm>
              <a:off x="0" y="0"/>
              <a:ext cx="12192000" cy="115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  <a:ea typeface="+mn-ea"/>
              </a:endParaRPr>
            </a:p>
          </p:txBody>
        </p:sp>
        <p:sp>
          <p:nvSpPr>
            <p:cNvPr id="9" name="正方形/長方形 6">
              <a:extLst>
                <a:ext uri="{FF2B5EF4-FFF2-40B4-BE49-F238E27FC236}">
                  <a16:creationId xmlns:a16="http://schemas.microsoft.com/office/drawing/2014/main" id="{DA79A1B6-D06E-406E-BE3D-3F942BF82DF8}"/>
                </a:ext>
              </a:extLst>
            </p:cNvPr>
            <p:cNvSpPr/>
            <p:nvPr userDrawn="1"/>
          </p:nvSpPr>
          <p:spPr>
            <a:xfrm rot="10800000" flipH="1">
              <a:off x="263236" y="0"/>
              <a:ext cx="512618" cy="1381364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28254"/>
                <a:gd name="connsiteY0" fmla="*/ 0 h 914400"/>
                <a:gd name="connsiteX1" fmla="*/ 928254 w 928254"/>
                <a:gd name="connsiteY1" fmla="*/ 360218 h 914400"/>
                <a:gd name="connsiteX2" fmla="*/ 914400 w 928254"/>
                <a:gd name="connsiteY2" fmla="*/ 914400 h 914400"/>
                <a:gd name="connsiteX3" fmla="*/ 0 w 928254"/>
                <a:gd name="connsiteY3" fmla="*/ 914400 h 914400"/>
                <a:gd name="connsiteX4" fmla="*/ 0 w 928254"/>
                <a:gd name="connsiteY4" fmla="*/ 0 h 914400"/>
                <a:gd name="connsiteX0" fmla="*/ 0 w 928254"/>
                <a:gd name="connsiteY0" fmla="*/ 0 h 914400"/>
                <a:gd name="connsiteX1" fmla="*/ 928254 w 928254"/>
                <a:gd name="connsiteY1" fmla="*/ 148183 h 914400"/>
                <a:gd name="connsiteX2" fmla="*/ 914400 w 928254"/>
                <a:gd name="connsiteY2" fmla="*/ 914400 h 914400"/>
                <a:gd name="connsiteX3" fmla="*/ 0 w 928254"/>
                <a:gd name="connsiteY3" fmla="*/ 914400 h 914400"/>
                <a:gd name="connsiteX4" fmla="*/ 0 w 928254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254" h="914400">
                  <a:moveTo>
                    <a:pt x="0" y="0"/>
                  </a:moveTo>
                  <a:lnTo>
                    <a:pt x="928254" y="148183"/>
                  </a:lnTo>
                  <a:lnTo>
                    <a:pt x="9144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  <a:ea typeface="+mn-ea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B5ED68E-F212-475F-8EAF-3BA87DE987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92509" y="345629"/>
              <a:ext cx="1191980" cy="482406"/>
            </a:xfrm>
            <a:prstGeom prst="rect">
              <a:avLst/>
            </a:prstGeom>
          </p:spPr>
        </p:pic>
        <p:pic>
          <p:nvPicPr>
            <p:cNvPr id="11" name="図 8">
              <a:extLst>
                <a:ext uri="{FF2B5EF4-FFF2-40B4-BE49-F238E27FC236}">
                  <a16:creationId xmlns:a16="http://schemas.microsoft.com/office/drawing/2014/main" id="{CD9C376C-17D0-4C13-AC84-C6D45428F3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79078" y="6532896"/>
              <a:ext cx="898814" cy="273552"/>
            </a:xfrm>
            <a:prstGeom prst="rect">
              <a:avLst/>
            </a:prstGeom>
          </p:spPr>
        </p:pic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DA2C11-17CA-43F0-ACD2-A8CFB39F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134219"/>
            <a:ext cx="10196946" cy="10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B9462-578D-473B-9D61-2FB55D159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527" y="1468379"/>
            <a:ext cx="10196946" cy="463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8848F-D60F-4AA7-871F-940D7CAA0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7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350DA-9EAD-40AD-AB1D-C9510A6B7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7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2F907D46-C73C-40CC-89EC-DD8740AEBC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1659F-2F9D-428F-AAB8-3E649B3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進捗報告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4F658-CAA0-4445-BF73-488C39DB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HoloLens</a:t>
            </a:r>
            <a:r>
              <a:rPr lang="ja-JP" altLang="en-US" dirty="0"/>
              <a:t>でスキャンした実空間マッシュデータを</a:t>
            </a:r>
            <a:r>
              <a:rPr lang="en-US" altLang="ja-JP" dirty="0"/>
              <a:t>3D</a:t>
            </a:r>
            <a:r>
              <a:rPr lang="ja-JP" altLang="en-US" dirty="0"/>
              <a:t>ファイル形式</a:t>
            </a:r>
            <a:r>
              <a:rPr lang="en-US" altLang="ja-JP" dirty="0"/>
              <a:t>.obj</a:t>
            </a:r>
            <a:r>
              <a:rPr lang="ja-JP" altLang="en-US" dirty="0"/>
              <a:t>拡張子へ変換，エクスポート可能</a:t>
            </a:r>
            <a:endParaRPr lang="en-US" altLang="ja-JP" dirty="0"/>
          </a:p>
          <a:p>
            <a:pPr lvl="1"/>
            <a:r>
              <a:rPr lang="ja-JP" altLang="en-US" dirty="0"/>
              <a:t>テキスチャーのエクスポートは未対応</a:t>
            </a:r>
            <a:endParaRPr lang="en-US" altLang="ja-JP" dirty="0"/>
          </a:p>
          <a:p>
            <a:pPr lvl="2"/>
            <a:r>
              <a:rPr lang="en-US" altLang="ja-JP" dirty="0"/>
              <a:t>HoloLens</a:t>
            </a:r>
            <a:r>
              <a:rPr lang="ja-JP" altLang="en-US" dirty="0"/>
              <a:t>の演算能力が不足．</a:t>
            </a:r>
            <a:endParaRPr lang="en-US" altLang="ja-JP" dirty="0"/>
          </a:p>
          <a:p>
            <a:pPr lvl="2"/>
            <a:r>
              <a:rPr lang="ja-JP" altLang="en-US" dirty="0"/>
              <a:t>データ容量が膨大になる．</a:t>
            </a:r>
            <a:endParaRPr lang="en-US" altLang="ja-JP" dirty="0"/>
          </a:p>
          <a:p>
            <a:pPr lvl="2"/>
            <a:r>
              <a:rPr lang="ja-JP" altLang="en-US" dirty="0"/>
              <a:t>カメラの精度が良くないため，ひび割れ画像撮影は不可能．</a:t>
            </a:r>
            <a:endParaRPr lang="en-US" altLang="ja-JP" dirty="0"/>
          </a:p>
          <a:p>
            <a:pPr lvl="2"/>
            <a:r>
              <a:rPr lang="ja-JP" altLang="en-US" dirty="0"/>
              <a:t>ひび割れ画像以外のテキスチャーは意味なし．</a:t>
            </a:r>
            <a:endParaRPr lang="en-US" altLang="ja-JP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B430F-A815-4E0E-8BFD-2F3A6936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9A637-956E-4FB0-99F3-794257277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B839-473A-487B-B653-93AD37CA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マイルストーン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CE600-C81F-4C6A-AD06-3A300F48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ja-JP" strike="sngStrike" dirty="0"/>
              <a:t>HoloLens</a:t>
            </a:r>
            <a:r>
              <a:rPr lang="ja-JP" altLang="en-US" strike="sngStrike" dirty="0"/>
              <a:t>でスキャンした実空間マッシュデータを</a:t>
            </a:r>
            <a:r>
              <a:rPr lang="en-US" altLang="ja-JP" strike="sngStrike" dirty="0"/>
              <a:t>3D</a:t>
            </a:r>
            <a:r>
              <a:rPr lang="ja-JP" altLang="en-US" strike="sngStrike" dirty="0"/>
              <a:t>ファイル形式でエクスポート．</a:t>
            </a:r>
            <a:endParaRPr lang="en-US" altLang="ja-JP" strike="sngStrike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事前に撮影した壁画像を実空間内の壁上に投影する．</a:t>
            </a:r>
            <a:endParaRPr lang="en-US" altLang="ja-JP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投影した座標を記録し，実空間マッシュデータと一緒に書き込み，</a:t>
            </a:r>
            <a:r>
              <a:rPr lang="en-US" altLang="ja-JP" dirty="0"/>
              <a:t>VR</a:t>
            </a:r>
            <a:r>
              <a:rPr lang="ja-JP" altLang="en-US" dirty="0"/>
              <a:t>上で確認できる形にする．</a:t>
            </a:r>
            <a:endParaRPr lang="en-US" altLang="ja-JP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上記の作業をネットワーク上で動作できるようにする．</a:t>
            </a:r>
            <a:endParaRPr lang="en-US" altLang="ja-JP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カメラにネットワーク装備を付け，上記の過程を行う．</a:t>
            </a:r>
            <a:endParaRPr lang="en-US" altLang="ja-JP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カメラにモータを付け，希望の位置を撮影・処理可能にする．</a:t>
            </a:r>
            <a:endParaRPr lang="en-US" altLang="ja-JP" dirty="0"/>
          </a:p>
          <a:p>
            <a:pPr marL="514350" indent="-514350">
              <a:buFont typeface="+mj-lt"/>
              <a:buAutoNum type="circleNumDbPlain"/>
            </a:pPr>
            <a:r>
              <a:rPr lang="ja-JP" altLang="en-US" dirty="0"/>
              <a:t>壁全体のパノラマ撮影を可能にする．</a:t>
            </a:r>
            <a:endParaRPr lang="en-US" altLang="ja-JP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947E-AAD7-47DA-A29E-182F0238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2019-04-19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03372-6C1E-4749-B51A-77C9BC71B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907D46-C73C-40CC-89EC-DD8740AEBC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7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341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游ゴシック</vt:lpstr>
      <vt:lpstr>Arial</vt:lpstr>
      <vt:lpstr>Office 테마</vt:lpstr>
      <vt:lpstr>進捗報告</vt:lpstr>
      <vt:lpstr>マイルストーン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MRHMDを用いた ひび割れ検査支援システム改善版</dc:title>
  <dc:creator>TAEJOON PARK</dc:creator>
  <cp:lastModifiedBy>TAEJOON PARK</cp:lastModifiedBy>
  <cp:revision>63</cp:revision>
  <dcterms:created xsi:type="dcterms:W3CDTF">2019-04-11T23:08:36Z</dcterms:created>
  <dcterms:modified xsi:type="dcterms:W3CDTF">2019-04-22T07:42:29Z</dcterms:modified>
</cp:coreProperties>
</file>