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987425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4278842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93123" y="2"/>
            <a:ext cx="4278842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79725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4278842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148757a7_0_14:notes"/>
          <p:cNvSpPr/>
          <p:nvPr>
            <p:ph idx="2" type="sldImg"/>
          </p:nvPr>
        </p:nvSpPr>
        <p:spPr>
          <a:xfrm>
            <a:off x="2879725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148757a7_0_14:notes"/>
          <p:cNvSpPr txBox="1"/>
          <p:nvPr>
            <p:ph idx="1" type="body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8148757a7_0_14:notes"/>
          <p:cNvSpPr txBox="1"/>
          <p:nvPr>
            <p:ph idx="12" type="sldNum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47c92adf_2_30:notes"/>
          <p:cNvSpPr/>
          <p:nvPr>
            <p:ph idx="2" type="sldImg"/>
          </p:nvPr>
        </p:nvSpPr>
        <p:spPr>
          <a:xfrm>
            <a:off x="2879725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47c92adf_2_30:notes"/>
          <p:cNvSpPr txBox="1"/>
          <p:nvPr>
            <p:ph idx="1" type="body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247c92adf_2_30:notes"/>
          <p:cNvSpPr txBox="1"/>
          <p:nvPr>
            <p:ph idx="12" type="sldNum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250fccef_0_10:notes"/>
          <p:cNvSpPr/>
          <p:nvPr>
            <p:ph idx="2" type="sldImg"/>
          </p:nvPr>
        </p:nvSpPr>
        <p:spPr>
          <a:xfrm>
            <a:off x="2879725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250fccef_0_10:notes"/>
          <p:cNvSpPr txBox="1"/>
          <p:nvPr>
            <p:ph idx="1" type="body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b250fccef_0_10:notes"/>
          <p:cNvSpPr txBox="1"/>
          <p:nvPr>
            <p:ph idx="12" type="sldNum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250fccef_0_18:notes"/>
          <p:cNvSpPr/>
          <p:nvPr>
            <p:ph idx="2" type="sldImg"/>
          </p:nvPr>
        </p:nvSpPr>
        <p:spPr>
          <a:xfrm>
            <a:off x="2879725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250fccef_0_18:notes"/>
          <p:cNvSpPr txBox="1"/>
          <p:nvPr>
            <p:ph idx="1" type="body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b250fccef_0_18:notes"/>
          <p:cNvSpPr txBox="1"/>
          <p:nvPr>
            <p:ph idx="12" type="sldNum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47c92adf_2_38:notes"/>
          <p:cNvSpPr/>
          <p:nvPr>
            <p:ph idx="2" type="sldImg"/>
          </p:nvPr>
        </p:nvSpPr>
        <p:spPr>
          <a:xfrm>
            <a:off x="2879725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47c92adf_2_38:notes"/>
          <p:cNvSpPr txBox="1"/>
          <p:nvPr>
            <p:ph idx="1" type="body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6247c92adf_2_38:notes"/>
          <p:cNvSpPr txBox="1"/>
          <p:nvPr>
            <p:ph idx="12" type="sldNum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250fcebd_0_0:notes"/>
          <p:cNvSpPr/>
          <p:nvPr>
            <p:ph idx="2" type="sldImg"/>
          </p:nvPr>
        </p:nvSpPr>
        <p:spPr>
          <a:xfrm>
            <a:off x="2879725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250fcebd_0_0:notes"/>
          <p:cNvSpPr txBox="1"/>
          <p:nvPr>
            <p:ph idx="1" type="body"/>
          </p:nvPr>
        </p:nvSpPr>
        <p:spPr>
          <a:xfrm>
            <a:off x="987425" y="3300412"/>
            <a:ext cx="7899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b250fcebd_0_0:notes"/>
          <p:cNvSpPr txBox="1"/>
          <p:nvPr>
            <p:ph idx="12" type="sldNum"/>
          </p:nvPr>
        </p:nvSpPr>
        <p:spPr>
          <a:xfrm>
            <a:off x="5593123" y="6513910"/>
            <a:ext cx="4278900" cy="34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10600" y="6451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縦書きテキスト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676592" y="-1500245"/>
            <a:ext cx="483881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&#10;縦書きテキスト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39090" y="365126"/>
            <a:ext cx="1031471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38200" y="1338146"/>
            <a:ext cx="10515600" cy="483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38200" y="6429984"/>
            <a:ext cx="2743200" cy="43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0600" y="6429984"/>
            <a:ext cx="2743200" cy="43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コンテンツ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51350"/>
            <a:ext cx="12192000" cy="4066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2192000" cy="11587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39090" y="365126"/>
            <a:ext cx="746673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338146"/>
            <a:ext cx="10515600" cy="483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382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561334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0600" y="64970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7" name="Google Shape;17;p1"/>
          <p:cNvSpPr/>
          <p:nvPr/>
        </p:nvSpPr>
        <p:spPr>
          <a:xfrm flipH="1" rot="10800000">
            <a:off x="263236" y="0"/>
            <a:ext cx="512618" cy="1454728"/>
          </a:xfrm>
          <a:custGeom>
            <a:rect b="b" l="l" r="r" t="t"/>
            <a:pathLst>
              <a:path extrusionOk="0" h="914400" w="928254">
                <a:moveTo>
                  <a:pt x="0" y="0"/>
                </a:moveTo>
                <a:lnTo>
                  <a:pt x="928254" y="148183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88530" y="222605"/>
            <a:ext cx="1799938" cy="728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7194" y="6529514"/>
            <a:ext cx="986487" cy="30023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7OfJKQfr7Un-rrMdreYgY50cpan0lllk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7DdVhxaXNWzj__K71lTUNN7-3zyo0enh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進捗報告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/>
              <a:t>PARK TAEJOON</a:t>
            </a:r>
            <a:endParaRPr sz="1800"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610600" y="6451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 sz="1800"/>
              <a:t>‹#›</a:t>
            </a:fld>
            <a:endParaRPr sz="1800"/>
          </a:p>
        </p:txBody>
      </p:sp>
      <p:sp>
        <p:nvSpPr>
          <p:cNvPr id="96" name="Google Shape;96;p13"/>
          <p:cNvSpPr txBox="1"/>
          <p:nvPr/>
        </p:nvSpPr>
        <p:spPr>
          <a:xfrm>
            <a:off x="6280200" y="5779650"/>
            <a:ext cx="5911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2019-11-14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1039090" y="365126"/>
            <a:ext cx="10314600" cy="72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進捗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1338146"/>
            <a:ext cx="10515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投影がいい感じで出来ました。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S PGothic"/>
              <a:buChar char="•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Hololensの精度上、ある程度誤差は生じる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カメラの画像を外部に送出できることを確認しました。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S PGothic"/>
              <a:buChar char="•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PC上で読み込ま設にはHDMIキャプチャーボードが必要。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S PGothic"/>
              <a:buChar char="•"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Cam Link 4K (￥17,505) の購入。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10600" y="6429984"/>
            <a:ext cx="2743200" cy="4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50" y="3511675"/>
            <a:ext cx="1856351" cy="185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039090" y="365126"/>
            <a:ext cx="10314600" cy="72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Hololensの投影システム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610600" y="6429984"/>
            <a:ext cx="2743200" cy="4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113" name="Google Shape;113;p15" title="bandicam 2019-11-14 08-42-35-98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225" y="1154825"/>
            <a:ext cx="7033550" cy="52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039090" y="365126"/>
            <a:ext cx="10314600" cy="72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カメラの画面送出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429984"/>
            <a:ext cx="2743200" cy="4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121" name="Google Shape;121;p16" title="bandicam 2019-11-14 08-46-06-66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925" y="1127375"/>
            <a:ext cx="7070150" cy="53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039090" y="365126"/>
            <a:ext cx="10314600" cy="72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計画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38200" y="1338146"/>
            <a:ext cx="10515600" cy="48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11月中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アルゴリズムごとの計算時間や誤差の比較を行う。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結果の3Dデータを保存・確認できるようにする。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その後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CNNを導入してまともなひび割れ検出アルゴリズムを実装。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システムに対する実験と評価。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800">
                <a:latin typeface="MS PGothic"/>
                <a:ea typeface="MS PGothic"/>
                <a:cs typeface="MS PGothic"/>
                <a:sym typeface="MS PGothic"/>
              </a:rPr>
              <a:t>卒業論文の書き込み開始。</a:t>
            </a:r>
            <a:endParaRPr sz="18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610600" y="6429984"/>
            <a:ext cx="2743200" cy="4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039090" y="365126"/>
            <a:ext cx="10314600" cy="72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Hololens 2 </a:t>
            </a:r>
            <a:r>
              <a:rPr lang="ja-JP"/>
              <a:t>発売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0600" y="6429984"/>
            <a:ext cx="2743200" cy="43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9015"/>
            <a:ext cx="12192002" cy="4914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