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987425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4278842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3123" y="2"/>
            <a:ext cx="4278842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79725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4278842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148757a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148757a7_0_14:notes"/>
          <p:cNvSpPr txBox="1">
            <a:spLocks noGrp="1"/>
          </p:cNvSpPr>
          <p:nvPr>
            <p:ph type="body" idx="1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58148757a7_0_14:notes"/>
          <p:cNvSpPr txBox="1">
            <a:spLocks noGrp="1"/>
          </p:cNvSpPr>
          <p:nvPr>
            <p:ph type="sldNum" idx="12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47c92adf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47c92adf_2_30:notes"/>
          <p:cNvSpPr txBox="1">
            <a:spLocks noGrp="1"/>
          </p:cNvSpPr>
          <p:nvPr>
            <p:ph type="body" idx="1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6247c92adf_2_30:notes"/>
          <p:cNvSpPr txBox="1">
            <a:spLocks noGrp="1"/>
          </p:cNvSpPr>
          <p:nvPr>
            <p:ph type="sldNum" idx="12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610600" y="6451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676592" y="-1500245"/>
            <a:ext cx="483881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39090" y="365126"/>
            <a:ext cx="1031471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838200" y="1338146"/>
            <a:ext cx="10515600" cy="483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38200" y="6429984"/>
            <a:ext cx="2743200" cy="43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610600" y="6429984"/>
            <a:ext cx="2743200" cy="43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51350"/>
            <a:ext cx="12192000" cy="4066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2192000" cy="11587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338146"/>
            <a:ext cx="10515600" cy="483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7" name="Google Shape;17;p1"/>
          <p:cNvSpPr/>
          <p:nvPr/>
        </p:nvSpPr>
        <p:spPr>
          <a:xfrm rot="10800000" flipH="1">
            <a:off x="263236" y="0"/>
            <a:ext cx="512618" cy="1454728"/>
          </a:xfrm>
          <a:custGeom>
            <a:avLst/>
            <a:gdLst/>
            <a:ahLst/>
            <a:cxnLst/>
            <a:rect l="l" t="t" r="r" b="b"/>
            <a:pathLst>
              <a:path w="928254" h="914400" extrusionOk="0">
                <a:moveTo>
                  <a:pt x="0" y="0"/>
                </a:moveTo>
                <a:lnTo>
                  <a:pt x="928254" y="148183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188530" y="222605"/>
            <a:ext cx="1799938" cy="728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07194" y="6529514"/>
            <a:ext cx="986487" cy="30023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進捗報告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dirty="0"/>
              <a:t>PARK TAEJOON</a:t>
            </a:r>
            <a:endParaRPr sz="1800"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610600" y="6451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 sz="1800"/>
              <a:t>0</a:t>
            </a:fld>
            <a:endParaRPr sz="1800"/>
          </a:p>
        </p:txBody>
      </p:sp>
      <p:sp>
        <p:nvSpPr>
          <p:cNvPr id="96" name="Google Shape;96;p13"/>
          <p:cNvSpPr txBox="1"/>
          <p:nvPr/>
        </p:nvSpPr>
        <p:spPr>
          <a:xfrm>
            <a:off x="6280200" y="5779650"/>
            <a:ext cx="59118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20</a:t>
            </a:r>
            <a:r>
              <a:rPr lang="en-US" altLang="ja-JP" dirty="0"/>
              <a:t>20</a:t>
            </a:r>
            <a:r>
              <a:rPr lang="ja-JP" dirty="0"/>
              <a:t>-</a:t>
            </a:r>
            <a:r>
              <a:rPr lang="en-US" altLang="ja-JP" dirty="0"/>
              <a:t>01</a:t>
            </a:r>
            <a:r>
              <a:rPr lang="ja-JP" dirty="0"/>
              <a:t>-</a:t>
            </a:r>
            <a:r>
              <a:rPr lang="en-US" altLang="ja-JP" dirty="0"/>
              <a:t>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039090" y="365126"/>
            <a:ext cx="10314600" cy="72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進捗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838200" y="1185746"/>
            <a:ext cx="10515600" cy="48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論文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85750" indent="-285750"/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実験・考察以外</a:t>
            </a:r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5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ページ書きました。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0" indent="0">
              <a:buNone/>
            </a:pP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システム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342900"/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８０％程度完成しました。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0" lvl="0" indent="0">
              <a:buNone/>
            </a:pP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実験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85750" indent="-285750"/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対象：研究室内のコンクリート壁（照明あり・なし）、筑波大学構内のコンクリート橋（昼間・夕方）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85750" indent="-285750"/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ひび割れ検出結果提示の評価実験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742950" lvl="1" indent="-285750"/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1)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 ひび割れ検査員にシステムの感想を聞く？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85750" indent="-285750"/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ひび割れ検出精度の評価実験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742950" lvl="1" indent="-285750"/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1) 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高解像度カメラで撮影した画像のひび割れ検出。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742950" lvl="1" indent="-285750"/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2) 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撮影した画像で</a:t>
            </a:r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Ground Truth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を生成し、モデルを学習させる。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742950" lvl="1" indent="-285750"/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3) 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新しく</a:t>
            </a:r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学習されたモデルを用いて</a:t>
            </a:r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1)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と同じ画像でひび割れ検出。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742950" lvl="1" indent="-285750"/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4) 1)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と</a:t>
            </a:r>
            <a:r>
              <a:rPr lang="en-US" altLang="ja-JP" sz="1600" dirty="0">
                <a:latin typeface="MS PGothic"/>
                <a:ea typeface="MS PGothic"/>
                <a:cs typeface="MS PGothic"/>
                <a:sym typeface="MS PGothic"/>
              </a:rPr>
              <a:t>3)</a:t>
            </a:r>
            <a:r>
              <a:rPr lang="ja-JP" altLang="en-US" sz="1600" dirty="0">
                <a:latin typeface="MS PGothic"/>
                <a:ea typeface="MS PGothic"/>
                <a:cs typeface="MS PGothic"/>
                <a:sym typeface="MS PGothic"/>
              </a:rPr>
              <a:t>の検出精度を比較。</a:t>
            </a:r>
            <a:endParaRPr lang="en-US" altLang="ja-JP" sz="16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457200" lvl="1" indent="0">
              <a:buNone/>
            </a:pPr>
            <a:endParaRPr lang="en-US" altLang="ja-JP" sz="80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85750" indent="-285750"/>
            <a:endParaRPr sz="1600"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610600" y="6429984"/>
            <a:ext cx="2743200" cy="43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E80C0A-316E-4229-9D2C-7CF1E0D3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5" y="0"/>
            <a:ext cx="11691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1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8" descr="텍스트, 앉아있는, 하얀색, 검은색이(가) 표시된 사진&#10;&#10;자동 생성된 설명">
            <a:extLst>
              <a:ext uri="{FF2B5EF4-FFF2-40B4-BE49-F238E27FC236}">
                <a16:creationId xmlns:a16="http://schemas.microsoft.com/office/drawing/2014/main" id="{93015E1E-CBAE-4B87-AF37-33B571F3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764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136</Words>
  <Application>Microsoft Office PowerPoint</Application>
  <PresentationFormat>와이드스크린</PresentationFormat>
  <Paragraphs>21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MS PGothic</vt:lpstr>
      <vt:lpstr>Arial</vt:lpstr>
      <vt:lpstr>1_Office テーマ</vt:lpstr>
      <vt:lpstr>進捗報告</vt:lpstr>
      <vt:lpstr>進捗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cp:lastModifiedBy>PARK TAEJOON</cp:lastModifiedBy>
  <cp:revision>9</cp:revision>
  <dcterms:modified xsi:type="dcterms:W3CDTF">2020-01-21T00:09:50Z</dcterms:modified>
</cp:coreProperties>
</file>