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9" r:id="rId4"/>
    <p:sldId id="258" r:id="rId5"/>
    <p:sldId id="260" r:id="rId6"/>
    <p:sldId id="262"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B6AFA1-D0F5-4256-AF3C-75AB21480F1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6395312-AD85-4136-A0BA-659043142EA7}">
      <dgm:prSet/>
      <dgm:spPr/>
      <dgm:t>
        <a:bodyPr/>
        <a:lstStyle/>
        <a:p>
          <a:pPr>
            <a:lnSpc>
              <a:spcPct val="100000"/>
            </a:lnSpc>
          </a:pPr>
          <a:r>
            <a:rPr lang="en-US" b="1" dirty="0"/>
            <a:t>Name: Prajapati Urva Pareshbhai</a:t>
          </a:r>
          <a:endParaRPr lang="en-US" dirty="0"/>
        </a:p>
      </dgm:t>
    </dgm:pt>
    <dgm:pt modelId="{AE46E1B7-0513-40C5-850E-BED421923B94}" type="parTrans" cxnId="{F60558A9-B77D-4A3F-B468-969388704D5C}">
      <dgm:prSet/>
      <dgm:spPr/>
      <dgm:t>
        <a:bodyPr/>
        <a:lstStyle/>
        <a:p>
          <a:endParaRPr lang="en-US"/>
        </a:p>
      </dgm:t>
    </dgm:pt>
    <dgm:pt modelId="{7A93A74C-C551-4E23-B7A0-C4F0E7ED5CE1}" type="sibTrans" cxnId="{F60558A9-B77D-4A3F-B468-969388704D5C}">
      <dgm:prSet/>
      <dgm:spPr/>
      <dgm:t>
        <a:bodyPr/>
        <a:lstStyle/>
        <a:p>
          <a:endParaRPr lang="en-US"/>
        </a:p>
      </dgm:t>
    </dgm:pt>
    <dgm:pt modelId="{945E1CE1-903C-4C2C-A191-0749FD8D031A}">
      <dgm:prSet/>
      <dgm:spPr/>
      <dgm:t>
        <a:bodyPr/>
        <a:lstStyle/>
        <a:p>
          <a:pPr>
            <a:lnSpc>
              <a:spcPct val="100000"/>
            </a:lnSpc>
          </a:pPr>
          <a:r>
            <a:rPr lang="en-US" b="1" dirty="0"/>
            <a:t>Student ID: 12190172</a:t>
          </a:r>
          <a:endParaRPr lang="en-US" dirty="0"/>
        </a:p>
      </dgm:t>
    </dgm:pt>
    <dgm:pt modelId="{CA764FF1-8AE5-4952-94A5-5543D87CB2D7}" type="parTrans" cxnId="{4F67CFF8-8BD4-4D6E-A6AB-A1DAEB247C0E}">
      <dgm:prSet/>
      <dgm:spPr/>
      <dgm:t>
        <a:bodyPr/>
        <a:lstStyle/>
        <a:p>
          <a:endParaRPr lang="en-US"/>
        </a:p>
      </dgm:t>
    </dgm:pt>
    <dgm:pt modelId="{99DB99F0-1DE5-468A-9806-2BB1A16D01FB}" type="sibTrans" cxnId="{4F67CFF8-8BD4-4D6E-A6AB-A1DAEB247C0E}">
      <dgm:prSet/>
      <dgm:spPr/>
      <dgm:t>
        <a:bodyPr/>
        <a:lstStyle/>
        <a:p>
          <a:endParaRPr lang="en-US"/>
        </a:p>
      </dgm:t>
    </dgm:pt>
    <dgm:pt modelId="{A034CA90-F6C8-4F8F-9247-7766276A3226}" type="pres">
      <dgm:prSet presAssocID="{58B6AFA1-D0F5-4256-AF3C-75AB21480F15}" presName="root" presStyleCnt="0">
        <dgm:presLayoutVars>
          <dgm:dir/>
          <dgm:resizeHandles val="exact"/>
        </dgm:presLayoutVars>
      </dgm:prSet>
      <dgm:spPr/>
    </dgm:pt>
    <dgm:pt modelId="{764D86C3-7BE7-49CB-9574-E61434E1D96C}" type="pres">
      <dgm:prSet presAssocID="{A6395312-AD85-4136-A0BA-659043142EA7}" presName="compNode" presStyleCnt="0"/>
      <dgm:spPr/>
    </dgm:pt>
    <dgm:pt modelId="{81330794-9050-43FC-9056-53DEF8533423}" type="pres">
      <dgm:prSet presAssocID="{A6395312-AD85-4136-A0BA-659043142EA7}" presName="iconRect" presStyleLbl="node1" presStyleIdx="0" presStyleCnt="2" custLinFactNeighborX="-1960" custLinFactNeighborY="4850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a:ext>
      </dgm:extLst>
    </dgm:pt>
    <dgm:pt modelId="{53ADB309-64A7-4361-965B-4C0A8A811548}" type="pres">
      <dgm:prSet presAssocID="{A6395312-AD85-4136-A0BA-659043142EA7}" presName="spaceRect" presStyleCnt="0"/>
      <dgm:spPr/>
    </dgm:pt>
    <dgm:pt modelId="{C1FAD234-DE01-402B-AB00-FC79C0050790}" type="pres">
      <dgm:prSet presAssocID="{A6395312-AD85-4136-A0BA-659043142EA7}" presName="textRect" presStyleLbl="revTx" presStyleIdx="0" presStyleCnt="2" custLinFactNeighborX="1984" custLinFactNeighborY="41010">
        <dgm:presLayoutVars>
          <dgm:chMax val="1"/>
          <dgm:chPref val="1"/>
        </dgm:presLayoutVars>
      </dgm:prSet>
      <dgm:spPr/>
    </dgm:pt>
    <dgm:pt modelId="{459728A9-EF72-487B-9218-26AD1B6A3BE0}" type="pres">
      <dgm:prSet presAssocID="{7A93A74C-C551-4E23-B7A0-C4F0E7ED5CE1}" presName="sibTrans" presStyleCnt="0"/>
      <dgm:spPr/>
    </dgm:pt>
    <dgm:pt modelId="{0D573AFB-23AA-4FE7-9E24-9D552F99E3B9}" type="pres">
      <dgm:prSet presAssocID="{945E1CE1-903C-4C2C-A191-0749FD8D031A}" presName="compNode" presStyleCnt="0"/>
      <dgm:spPr/>
    </dgm:pt>
    <dgm:pt modelId="{C16626D7-26FC-4850-81E0-30F3B0CB64BF}" type="pres">
      <dgm:prSet presAssocID="{945E1CE1-903C-4C2C-A191-0749FD8D031A}" presName="iconRect" presStyleLbl="node1" presStyleIdx="1" presStyleCnt="2" custScaleY="99305" custLinFactNeighborX="-490" custLinFactNeighborY="4409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mployee Badge"/>
        </a:ext>
      </dgm:extLst>
    </dgm:pt>
    <dgm:pt modelId="{B3002472-788B-42C1-9B24-CC412BD3157B}" type="pres">
      <dgm:prSet presAssocID="{945E1CE1-903C-4C2C-A191-0749FD8D031A}" presName="spaceRect" presStyleCnt="0"/>
      <dgm:spPr/>
    </dgm:pt>
    <dgm:pt modelId="{C61A53FE-8490-4ABB-9B3C-57314E0019DE}" type="pres">
      <dgm:prSet presAssocID="{945E1CE1-903C-4C2C-A191-0749FD8D031A}" presName="textRect" presStyleLbl="revTx" presStyleIdx="1" presStyleCnt="2" custLinFactNeighborX="2866" custLinFactNeighborY="41010">
        <dgm:presLayoutVars>
          <dgm:chMax val="1"/>
          <dgm:chPref val="1"/>
        </dgm:presLayoutVars>
      </dgm:prSet>
      <dgm:spPr/>
    </dgm:pt>
  </dgm:ptLst>
  <dgm:cxnLst>
    <dgm:cxn modelId="{41EF8932-ED02-45B7-8897-6D2132982ADB}" type="presOf" srcId="{945E1CE1-903C-4C2C-A191-0749FD8D031A}" destId="{C61A53FE-8490-4ABB-9B3C-57314E0019DE}" srcOrd="0" destOrd="0" presId="urn:microsoft.com/office/officeart/2018/2/layout/IconLabelList"/>
    <dgm:cxn modelId="{7F54BD74-BAFF-49F3-A0ED-F6389270BC98}" type="presOf" srcId="{A6395312-AD85-4136-A0BA-659043142EA7}" destId="{C1FAD234-DE01-402B-AB00-FC79C0050790}" srcOrd="0" destOrd="0" presId="urn:microsoft.com/office/officeart/2018/2/layout/IconLabelList"/>
    <dgm:cxn modelId="{F60558A9-B77D-4A3F-B468-969388704D5C}" srcId="{58B6AFA1-D0F5-4256-AF3C-75AB21480F15}" destId="{A6395312-AD85-4136-A0BA-659043142EA7}" srcOrd="0" destOrd="0" parTransId="{AE46E1B7-0513-40C5-850E-BED421923B94}" sibTransId="{7A93A74C-C551-4E23-B7A0-C4F0E7ED5CE1}"/>
    <dgm:cxn modelId="{E0F3CEF2-143C-4860-AD6F-DB9BA0FC66D5}" type="presOf" srcId="{58B6AFA1-D0F5-4256-AF3C-75AB21480F15}" destId="{A034CA90-F6C8-4F8F-9247-7766276A3226}" srcOrd="0" destOrd="0" presId="urn:microsoft.com/office/officeart/2018/2/layout/IconLabelList"/>
    <dgm:cxn modelId="{4F67CFF8-8BD4-4D6E-A6AB-A1DAEB247C0E}" srcId="{58B6AFA1-D0F5-4256-AF3C-75AB21480F15}" destId="{945E1CE1-903C-4C2C-A191-0749FD8D031A}" srcOrd="1" destOrd="0" parTransId="{CA764FF1-8AE5-4952-94A5-5543D87CB2D7}" sibTransId="{99DB99F0-1DE5-468A-9806-2BB1A16D01FB}"/>
    <dgm:cxn modelId="{5D8AA379-5F58-4E2B-985E-225C62E6F14B}" type="presParOf" srcId="{A034CA90-F6C8-4F8F-9247-7766276A3226}" destId="{764D86C3-7BE7-49CB-9574-E61434E1D96C}" srcOrd="0" destOrd="0" presId="urn:microsoft.com/office/officeart/2018/2/layout/IconLabelList"/>
    <dgm:cxn modelId="{EA734384-1536-44A4-B4BC-AB4752AC7914}" type="presParOf" srcId="{764D86C3-7BE7-49CB-9574-E61434E1D96C}" destId="{81330794-9050-43FC-9056-53DEF8533423}" srcOrd="0" destOrd="0" presId="urn:microsoft.com/office/officeart/2018/2/layout/IconLabelList"/>
    <dgm:cxn modelId="{688563D8-EF1C-46B7-B7C1-16CA33E6EF7C}" type="presParOf" srcId="{764D86C3-7BE7-49CB-9574-E61434E1D96C}" destId="{53ADB309-64A7-4361-965B-4C0A8A811548}" srcOrd="1" destOrd="0" presId="urn:microsoft.com/office/officeart/2018/2/layout/IconLabelList"/>
    <dgm:cxn modelId="{40CD7BEA-FB55-4B8B-A976-CE982631636E}" type="presParOf" srcId="{764D86C3-7BE7-49CB-9574-E61434E1D96C}" destId="{C1FAD234-DE01-402B-AB00-FC79C0050790}" srcOrd="2" destOrd="0" presId="urn:microsoft.com/office/officeart/2018/2/layout/IconLabelList"/>
    <dgm:cxn modelId="{F1581D74-47DE-4AAA-85BA-52F4F76FD9D4}" type="presParOf" srcId="{A034CA90-F6C8-4F8F-9247-7766276A3226}" destId="{459728A9-EF72-487B-9218-26AD1B6A3BE0}" srcOrd="1" destOrd="0" presId="urn:microsoft.com/office/officeart/2018/2/layout/IconLabelList"/>
    <dgm:cxn modelId="{54C39A5D-CB30-423E-98FE-C85B74BCB694}" type="presParOf" srcId="{A034CA90-F6C8-4F8F-9247-7766276A3226}" destId="{0D573AFB-23AA-4FE7-9E24-9D552F99E3B9}" srcOrd="2" destOrd="0" presId="urn:microsoft.com/office/officeart/2018/2/layout/IconLabelList"/>
    <dgm:cxn modelId="{00E49E8F-B5A2-4AE4-A97F-1A01D3AE3623}" type="presParOf" srcId="{0D573AFB-23AA-4FE7-9E24-9D552F99E3B9}" destId="{C16626D7-26FC-4850-81E0-30F3B0CB64BF}" srcOrd="0" destOrd="0" presId="urn:microsoft.com/office/officeart/2018/2/layout/IconLabelList"/>
    <dgm:cxn modelId="{C2976501-B189-43FD-8AE9-4CA8CC6A6D8B}" type="presParOf" srcId="{0D573AFB-23AA-4FE7-9E24-9D552F99E3B9}" destId="{B3002472-788B-42C1-9B24-CC412BD3157B}" srcOrd="1" destOrd="0" presId="urn:microsoft.com/office/officeart/2018/2/layout/IconLabelList"/>
    <dgm:cxn modelId="{2FF324E8-1991-4321-96FD-D41BE8163C15}" type="presParOf" srcId="{0D573AFB-23AA-4FE7-9E24-9D552F99E3B9}" destId="{C61A53FE-8490-4ABB-9B3C-57314E0019D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330794-9050-43FC-9056-53DEF8533423}">
      <dsp:nvSpPr>
        <dsp:cNvPr id="0" name=""/>
        <dsp:cNvSpPr/>
      </dsp:nvSpPr>
      <dsp:spPr>
        <a:xfrm>
          <a:off x="1265197" y="1268677"/>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FAD234-DE01-402B-AB00-FC79C0050790}">
      <dsp:nvSpPr>
        <dsp:cNvPr id="0" name=""/>
        <dsp:cNvSpPr/>
      </dsp:nvSpPr>
      <dsp:spPr>
        <a:xfrm>
          <a:off x="201008" y="303522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b="1" kern="1200" dirty="0"/>
            <a:t>Name: Prajapati Urva Pareshbhai</a:t>
          </a:r>
          <a:endParaRPr lang="en-US" sz="2400" kern="1200" dirty="0"/>
        </a:p>
      </dsp:txBody>
      <dsp:txXfrm>
        <a:off x="201008" y="3035222"/>
        <a:ext cx="4320000" cy="720000"/>
      </dsp:txXfrm>
    </dsp:sp>
    <dsp:sp modelId="{C16626D7-26FC-4850-81E0-30F3B0CB64BF}">
      <dsp:nvSpPr>
        <dsp:cNvPr id="0" name=""/>
        <dsp:cNvSpPr/>
      </dsp:nvSpPr>
      <dsp:spPr>
        <a:xfrm>
          <a:off x="6369774" y="1186324"/>
          <a:ext cx="1944000" cy="19304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1A53FE-8490-4ABB-9B3C-57314E0019DE}">
      <dsp:nvSpPr>
        <dsp:cNvPr id="0" name=""/>
        <dsp:cNvSpPr/>
      </dsp:nvSpPr>
      <dsp:spPr>
        <a:xfrm>
          <a:off x="5306600" y="303184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b="1" kern="1200" dirty="0"/>
            <a:t>Student ID: 12190172</a:t>
          </a:r>
          <a:endParaRPr lang="en-US" sz="2400" kern="1200" dirty="0"/>
        </a:p>
      </dsp:txBody>
      <dsp:txXfrm>
        <a:off x="5306600" y="3031844"/>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12476C-147A-4385-84CE-DC2911BF7AEE}" type="datetimeFigureOut">
              <a:rPr lang="en-AU" smtClean="0"/>
              <a:t>27/04/2022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B475834-AA48-4193-8BC8-05ADB6355745}" type="slidenum">
              <a:rPr lang="en-AU" smtClean="0"/>
              <a:t>‹#›</a:t>
            </a:fld>
            <a:endParaRPr lang="en-AU"/>
          </a:p>
        </p:txBody>
      </p:sp>
    </p:spTree>
    <p:extLst>
      <p:ext uri="{BB962C8B-B14F-4D97-AF65-F5344CB8AC3E}">
        <p14:creationId xmlns:p14="http://schemas.microsoft.com/office/powerpoint/2010/main" val="1329669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12476C-147A-4385-84CE-DC2911BF7AEE}" type="datetimeFigureOut">
              <a:rPr lang="en-AU" smtClean="0"/>
              <a:t>27/04/2022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B475834-AA48-4193-8BC8-05ADB6355745}" type="slidenum">
              <a:rPr lang="en-AU" smtClean="0"/>
              <a:t>‹#›</a:t>
            </a:fld>
            <a:endParaRPr lang="en-AU"/>
          </a:p>
        </p:txBody>
      </p:sp>
    </p:spTree>
    <p:extLst>
      <p:ext uri="{BB962C8B-B14F-4D97-AF65-F5344CB8AC3E}">
        <p14:creationId xmlns:p14="http://schemas.microsoft.com/office/powerpoint/2010/main" val="12299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12476C-147A-4385-84CE-DC2911BF7AEE}" type="datetimeFigureOut">
              <a:rPr lang="en-AU" smtClean="0"/>
              <a:t>27/04/2022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B475834-AA48-4193-8BC8-05ADB6355745}" type="slidenum">
              <a:rPr lang="en-AU" smtClean="0"/>
              <a:t>‹#›</a:t>
            </a:fld>
            <a:endParaRPr lang="en-A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20775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12476C-147A-4385-84CE-DC2911BF7AEE}" type="datetimeFigureOut">
              <a:rPr lang="en-AU" smtClean="0"/>
              <a:t>27/04/2022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B475834-AA48-4193-8BC8-05ADB6355745}" type="slidenum">
              <a:rPr lang="en-AU" smtClean="0"/>
              <a:t>‹#›</a:t>
            </a:fld>
            <a:endParaRPr lang="en-AU"/>
          </a:p>
        </p:txBody>
      </p:sp>
    </p:spTree>
    <p:extLst>
      <p:ext uri="{BB962C8B-B14F-4D97-AF65-F5344CB8AC3E}">
        <p14:creationId xmlns:p14="http://schemas.microsoft.com/office/powerpoint/2010/main" val="1759042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12476C-147A-4385-84CE-DC2911BF7AEE}" type="datetimeFigureOut">
              <a:rPr lang="en-AU" smtClean="0"/>
              <a:t>27/04/2022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B475834-AA48-4193-8BC8-05ADB6355745}" type="slidenum">
              <a:rPr lang="en-AU" smtClean="0"/>
              <a:t>‹#›</a:t>
            </a:fld>
            <a:endParaRPr lang="en-A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13753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12476C-147A-4385-84CE-DC2911BF7AEE}" type="datetimeFigureOut">
              <a:rPr lang="en-AU" smtClean="0"/>
              <a:t>27/04/2022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B475834-AA48-4193-8BC8-05ADB6355745}" type="slidenum">
              <a:rPr lang="en-AU" smtClean="0"/>
              <a:t>‹#›</a:t>
            </a:fld>
            <a:endParaRPr lang="en-AU"/>
          </a:p>
        </p:txBody>
      </p:sp>
    </p:spTree>
    <p:extLst>
      <p:ext uri="{BB962C8B-B14F-4D97-AF65-F5344CB8AC3E}">
        <p14:creationId xmlns:p14="http://schemas.microsoft.com/office/powerpoint/2010/main" val="1860019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12476C-147A-4385-84CE-DC2911BF7AEE}" type="datetimeFigureOut">
              <a:rPr lang="en-AU" smtClean="0"/>
              <a:t>27/04/2022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B475834-AA48-4193-8BC8-05ADB6355745}" type="slidenum">
              <a:rPr lang="en-AU" smtClean="0"/>
              <a:t>‹#›</a:t>
            </a:fld>
            <a:endParaRPr lang="en-AU"/>
          </a:p>
        </p:txBody>
      </p:sp>
    </p:spTree>
    <p:extLst>
      <p:ext uri="{BB962C8B-B14F-4D97-AF65-F5344CB8AC3E}">
        <p14:creationId xmlns:p14="http://schemas.microsoft.com/office/powerpoint/2010/main" val="28982032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12476C-147A-4385-84CE-DC2911BF7AEE}" type="datetimeFigureOut">
              <a:rPr lang="en-AU" smtClean="0"/>
              <a:t>27/04/2022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B475834-AA48-4193-8BC8-05ADB6355745}" type="slidenum">
              <a:rPr lang="en-AU" smtClean="0"/>
              <a:t>‹#›</a:t>
            </a:fld>
            <a:endParaRPr lang="en-AU"/>
          </a:p>
        </p:txBody>
      </p:sp>
    </p:spTree>
    <p:extLst>
      <p:ext uri="{BB962C8B-B14F-4D97-AF65-F5344CB8AC3E}">
        <p14:creationId xmlns:p14="http://schemas.microsoft.com/office/powerpoint/2010/main" val="2522613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12476C-147A-4385-84CE-DC2911BF7AEE}" type="datetimeFigureOut">
              <a:rPr lang="en-AU" smtClean="0"/>
              <a:t>27/04/2022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B475834-AA48-4193-8BC8-05ADB6355745}" type="slidenum">
              <a:rPr lang="en-AU" smtClean="0"/>
              <a:t>‹#›</a:t>
            </a:fld>
            <a:endParaRPr lang="en-AU"/>
          </a:p>
        </p:txBody>
      </p:sp>
    </p:spTree>
    <p:extLst>
      <p:ext uri="{BB962C8B-B14F-4D97-AF65-F5344CB8AC3E}">
        <p14:creationId xmlns:p14="http://schemas.microsoft.com/office/powerpoint/2010/main" val="2930505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12476C-147A-4385-84CE-DC2911BF7AEE}" type="datetimeFigureOut">
              <a:rPr lang="en-AU" smtClean="0"/>
              <a:t>27/04/2022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B475834-AA48-4193-8BC8-05ADB6355745}" type="slidenum">
              <a:rPr lang="en-AU" smtClean="0"/>
              <a:t>‹#›</a:t>
            </a:fld>
            <a:endParaRPr lang="en-AU"/>
          </a:p>
        </p:txBody>
      </p:sp>
    </p:spTree>
    <p:extLst>
      <p:ext uri="{BB962C8B-B14F-4D97-AF65-F5344CB8AC3E}">
        <p14:creationId xmlns:p14="http://schemas.microsoft.com/office/powerpoint/2010/main" val="294097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12476C-147A-4385-84CE-DC2911BF7AEE}" type="datetimeFigureOut">
              <a:rPr lang="en-AU" smtClean="0"/>
              <a:t>27/04/2022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B475834-AA48-4193-8BC8-05ADB6355745}" type="slidenum">
              <a:rPr lang="en-AU" smtClean="0"/>
              <a:t>‹#›</a:t>
            </a:fld>
            <a:endParaRPr lang="en-AU"/>
          </a:p>
        </p:txBody>
      </p:sp>
    </p:spTree>
    <p:extLst>
      <p:ext uri="{BB962C8B-B14F-4D97-AF65-F5344CB8AC3E}">
        <p14:creationId xmlns:p14="http://schemas.microsoft.com/office/powerpoint/2010/main" val="2805406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12476C-147A-4385-84CE-DC2911BF7AEE}" type="datetimeFigureOut">
              <a:rPr lang="en-AU" smtClean="0"/>
              <a:t>27/04/2022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B475834-AA48-4193-8BC8-05ADB6355745}" type="slidenum">
              <a:rPr lang="en-AU" smtClean="0"/>
              <a:t>‹#›</a:t>
            </a:fld>
            <a:endParaRPr lang="en-AU"/>
          </a:p>
        </p:txBody>
      </p:sp>
    </p:spTree>
    <p:extLst>
      <p:ext uri="{BB962C8B-B14F-4D97-AF65-F5344CB8AC3E}">
        <p14:creationId xmlns:p14="http://schemas.microsoft.com/office/powerpoint/2010/main" val="359074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12476C-147A-4385-84CE-DC2911BF7AEE}" type="datetimeFigureOut">
              <a:rPr lang="en-AU" smtClean="0"/>
              <a:t>27/04/2022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B475834-AA48-4193-8BC8-05ADB6355745}" type="slidenum">
              <a:rPr lang="en-AU" smtClean="0"/>
              <a:t>‹#›</a:t>
            </a:fld>
            <a:endParaRPr lang="en-AU"/>
          </a:p>
        </p:txBody>
      </p:sp>
    </p:spTree>
    <p:extLst>
      <p:ext uri="{BB962C8B-B14F-4D97-AF65-F5344CB8AC3E}">
        <p14:creationId xmlns:p14="http://schemas.microsoft.com/office/powerpoint/2010/main" val="688462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2476C-147A-4385-84CE-DC2911BF7AEE}" type="datetimeFigureOut">
              <a:rPr lang="en-AU" smtClean="0"/>
              <a:t>27/04/2022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B475834-AA48-4193-8BC8-05ADB6355745}" type="slidenum">
              <a:rPr lang="en-AU" smtClean="0"/>
              <a:t>‹#›</a:t>
            </a:fld>
            <a:endParaRPr lang="en-AU"/>
          </a:p>
        </p:txBody>
      </p:sp>
    </p:spTree>
    <p:extLst>
      <p:ext uri="{BB962C8B-B14F-4D97-AF65-F5344CB8AC3E}">
        <p14:creationId xmlns:p14="http://schemas.microsoft.com/office/powerpoint/2010/main" val="2805169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12476C-147A-4385-84CE-DC2911BF7AEE}" type="datetimeFigureOut">
              <a:rPr lang="en-AU" smtClean="0"/>
              <a:t>27/04/2022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B475834-AA48-4193-8BC8-05ADB6355745}" type="slidenum">
              <a:rPr lang="en-AU" smtClean="0"/>
              <a:t>‹#›</a:t>
            </a:fld>
            <a:endParaRPr lang="en-AU"/>
          </a:p>
        </p:txBody>
      </p:sp>
    </p:spTree>
    <p:extLst>
      <p:ext uri="{BB962C8B-B14F-4D97-AF65-F5344CB8AC3E}">
        <p14:creationId xmlns:p14="http://schemas.microsoft.com/office/powerpoint/2010/main" val="820176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12476C-147A-4385-84CE-DC2911BF7AEE}" type="datetimeFigureOut">
              <a:rPr lang="en-AU" smtClean="0"/>
              <a:t>27/04/2022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B475834-AA48-4193-8BC8-05ADB6355745}" type="slidenum">
              <a:rPr lang="en-AU" smtClean="0"/>
              <a:t>‹#›</a:t>
            </a:fld>
            <a:endParaRPr lang="en-AU"/>
          </a:p>
        </p:txBody>
      </p:sp>
    </p:spTree>
    <p:extLst>
      <p:ext uri="{BB962C8B-B14F-4D97-AF65-F5344CB8AC3E}">
        <p14:creationId xmlns:p14="http://schemas.microsoft.com/office/powerpoint/2010/main" val="1809224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912476C-147A-4385-84CE-DC2911BF7AEE}" type="datetimeFigureOut">
              <a:rPr lang="en-AU" smtClean="0"/>
              <a:t>27/04/2022</a:t>
            </a:fld>
            <a:endParaRPr lang="en-A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B475834-AA48-4193-8BC8-05ADB6355745}" type="slidenum">
              <a:rPr lang="en-AU" smtClean="0"/>
              <a:t>‹#›</a:t>
            </a:fld>
            <a:endParaRPr lang="en-AU"/>
          </a:p>
        </p:txBody>
      </p:sp>
    </p:spTree>
    <p:extLst>
      <p:ext uri="{BB962C8B-B14F-4D97-AF65-F5344CB8AC3E}">
        <p14:creationId xmlns:p14="http://schemas.microsoft.com/office/powerpoint/2010/main" val="254719737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4230C08-A024-4868-AC2D-02C5AD395E90}"/>
              </a:ext>
            </a:extLst>
          </p:cNvPr>
          <p:cNvSpPr/>
          <p:nvPr/>
        </p:nvSpPr>
        <p:spPr>
          <a:xfrm>
            <a:off x="889000" y="2967334"/>
            <a:ext cx="10287000" cy="923330"/>
          </a:xfrm>
          <a:prstGeom prst="rect">
            <a:avLst/>
          </a:prstGeom>
          <a:noFill/>
        </p:spPr>
        <p:txBody>
          <a:bodyPr wrap="squar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Week 7 practice presentation </a:t>
            </a:r>
            <a:endParaRPr lang="en-AU"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graphicFrame>
        <p:nvGraphicFramePr>
          <p:cNvPr id="10" name="TextBox 6">
            <a:extLst>
              <a:ext uri="{FF2B5EF4-FFF2-40B4-BE49-F238E27FC236}">
                <a16:creationId xmlns:a16="http://schemas.microsoft.com/office/drawing/2014/main" id="{6B7B519A-99C6-0A50-16E2-C70FE0A99362}"/>
              </a:ext>
            </a:extLst>
          </p:cNvPr>
          <p:cNvGraphicFramePr/>
          <p:nvPr>
            <p:extLst>
              <p:ext uri="{D42A27DB-BD31-4B8C-83A1-F6EECF244321}">
                <p14:modId xmlns:p14="http://schemas.microsoft.com/office/powerpoint/2010/main" val="3674645729"/>
              </p:ext>
            </p:extLst>
          </p:nvPr>
        </p:nvGraphicFramePr>
        <p:xfrm>
          <a:off x="1721180" y="-1346200"/>
          <a:ext cx="9626600" cy="37856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7561498"/>
      </p:ext>
    </p:extLst>
  </p:cSld>
  <p:clrMapOvr>
    <a:masterClrMapping/>
  </p:clrMapOvr>
  <p:transition spd="slow" advTm="4451">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043902-D76E-3A9B-2BAA-DB071122383E}"/>
              </a:ext>
            </a:extLst>
          </p:cNvPr>
          <p:cNvPicPr>
            <a:picLocks noChangeAspect="1"/>
          </p:cNvPicPr>
          <p:nvPr/>
        </p:nvPicPr>
        <p:blipFill rotWithShape="1">
          <a:blip r:embed="rId2"/>
          <a:srcRect l="28972" r="26778"/>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extBox 1">
            <a:extLst>
              <a:ext uri="{FF2B5EF4-FFF2-40B4-BE49-F238E27FC236}">
                <a16:creationId xmlns:a16="http://schemas.microsoft.com/office/drawing/2014/main" id="{25086E31-1968-4B5E-8DC0-5F528ABFC079}"/>
              </a:ext>
            </a:extLst>
          </p:cNvPr>
          <p:cNvSpPr txBox="1"/>
          <p:nvPr/>
        </p:nvSpPr>
        <p:spPr>
          <a:xfrm>
            <a:off x="5380563" y="1678665"/>
            <a:ext cx="3887839" cy="2372168"/>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3800" b="1" i="0">
                <a:solidFill>
                  <a:schemeClr val="accent1"/>
                </a:solidFill>
                <a:effectLst/>
                <a:latin typeface="+mj-lt"/>
                <a:ea typeface="+mj-ea"/>
                <a:cs typeface="+mj-cs"/>
              </a:rPr>
              <a:t>Internet of Things Security and Privacy Challenges</a:t>
            </a:r>
            <a:endParaRPr lang="en-US" sz="3800" b="1">
              <a:solidFill>
                <a:schemeClr val="accent1"/>
              </a:solidFill>
              <a:latin typeface="+mj-lt"/>
              <a:ea typeface="+mj-ea"/>
              <a:cs typeface="+mj-cs"/>
            </a:endParaRPr>
          </a:p>
        </p:txBody>
      </p:sp>
    </p:spTree>
    <p:extLst>
      <p:ext uri="{BB962C8B-B14F-4D97-AF65-F5344CB8AC3E}">
        <p14:creationId xmlns:p14="http://schemas.microsoft.com/office/powerpoint/2010/main" val="375464175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80A6E3-1468-4884-ADD9-C52A1CE0B588}"/>
              </a:ext>
            </a:extLst>
          </p:cNvPr>
          <p:cNvSpPr txBox="1"/>
          <p:nvPr/>
        </p:nvSpPr>
        <p:spPr>
          <a:xfrm>
            <a:off x="5209563" y="2160589"/>
            <a:ext cx="4064439" cy="3880773"/>
          </a:xfrm>
          <a:prstGeom prst="rect">
            <a:avLst/>
          </a:prstGeom>
        </p:spPr>
        <p:txBody>
          <a:bodyPr vert="horz" lIns="91440" tIns="45720" rIns="91440" bIns="45720" rtlCol="0">
            <a:normAutofit/>
          </a:bodyPr>
          <a:lstStyle/>
          <a:p>
            <a:pPr marL="285750" indent="-285750">
              <a:lnSpc>
                <a:spcPct val="90000"/>
              </a:lnSpc>
              <a:spcBef>
                <a:spcPts val="1000"/>
              </a:spcBef>
              <a:buClr>
                <a:schemeClr val="accent1"/>
              </a:buClr>
              <a:buSzPct val="80000"/>
              <a:buFont typeface="Wingdings 3" charset="2"/>
              <a:buChar char=""/>
            </a:pPr>
            <a:r>
              <a:rPr lang="en-US" sz="1100" b="1" spc="300">
                <a:solidFill>
                  <a:schemeClr val="tx1">
                    <a:lumMod val="75000"/>
                    <a:lumOff val="25000"/>
                  </a:schemeClr>
                </a:solidFill>
              </a:rPr>
              <a:t>What is Security !!!</a:t>
            </a:r>
          </a:p>
          <a:p>
            <a:pPr marL="285750" indent="-285750">
              <a:lnSpc>
                <a:spcPct val="90000"/>
              </a:lnSpc>
              <a:spcBef>
                <a:spcPts val="1000"/>
              </a:spcBef>
              <a:buClr>
                <a:schemeClr val="accent1"/>
              </a:buClr>
              <a:buSzPct val="80000"/>
              <a:buFont typeface="Wingdings 3" charset="2"/>
              <a:buChar char=""/>
            </a:pPr>
            <a:endParaRPr lang="en-US" sz="1100" b="1" spc="30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100" b="1" spc="300">
                <a:solidFill>
                  <a:schemeClr val="tx1">
                    <a:lumMod val="75000"/>
                    <a:lumOff val="25000"/>
                  </a:schemeClr>
                </a:solidFill>
              </a:rPr>
              <a:t>The quality or state of being secure – to be free from danger. </a:t>
            </a:r>
          </a:p>
          <a:p>
            <a:pPr marL="285750" indent="-285750">
              <a:lnSpc>
                <a:spcPct val="90000"/>
              </a:lnSpc>
              <a:spcBef>
                <a:spcPts val="1000"/>
              </a:spcBef>
              <a:buClr>
                <a:schemeClr val="accent1"/>
              </a:buClr>
              <a:buSzPct val="80000"/>
              <a:buFont typeface="Wingdings 3" charset="2"/>
              <a:buChar char=""/>
            </a:pPr>
            <a:endParaRPr lang="en-US" sz="1100" b="1" spc="30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100" b="1" spc="300">
                <a:solidFill>
                  <a:schemeClr val="tx1">
                    <a:lumMod val="75000"/>
                    <a:lumOff val="25000"/>
                  </a:schemeClr>
                </a:solidFill>
              </a:rPr>
              <a:t>A successful organization should have multiple layers of security like</a:t>
            </a:r>
          </a:p>
          <a:p>
            <a:pPr>
              <a:lnSpc>
                <a:spcPct val="90000"/>
              </a:lnSpc>
              <a:spcBef>
                <a:spcPts val="1000"/>
              </a:spcBef>
              <a:buClr>
                <a:schemeClr val="accent1"/>
              </a:buClr>
              <a:buSzPct val="80000"/>
              <a:buFont typeface="Wingdings 3" charset="2"/>
              <a:buChar char=""/>
            </a:pPr>
            <a:endParaRPr lang="en-US" sz="1100" b="1" spc="300">
              <a:solidFill>
                <a:schemeClr val="tx1">
                  <a:lumMod val="75000"/>
                  <a:lumOff val="25000"/>
                </a:schemeClr>
              </a:solidFill>
            </a:endParaRPr>
          </a:p>
          <a:p>
            <a:pPr marL="285750" indent="-285750">
              <a:lnSpc>
                <a:spcPct val="90000"/>
              </a:lnSpc>
              <a:spcBef>
                <a:spcPts val="1000"/>
              </a:spcBef>
              <a:buClr>
                <a:schemeClr val="accent1"/>
              </a:buClr>
              <a:buSzPct val="80000"/>
              <a:buFont typeface="Wingdings 3" charset="2"/>
              <a:buChar char=""/>
            </a:pPr>
            <a:r>
              <a:rPr lang="en-US" sz="1100" b="1" spc="300">
                <a:solidFill>
                  <a:schemeClr val="tx1">
                    <a:lumMod val="75000"/>
                    <a:lumOff val="25000"/>
                  </a:schemeClr>
                </a:solidFill>
              </a:rPr>
              <a:t>Personal security </a:t>
            </a:r>
          </a:p>
          <a:p>
            <a:pPr marL="285750" indent="-285750">
              <a:lnSpc>
                <a:spcPct val="90000"/>
              </a:lnSpc>
              <a:spcBef>
                <a:spcPts val="1000"/>
              </a:spcBef>
              <a:buClr>
                <a:schemeClr val="accent1"/>
              </a:buClr>
              <a:buSzPct val="80000"/>
              <a:buFont typeface="Wingdings 3" charset="2"/>
              <a:buChar char=""/>
            </a:pPr>
            <a:r>
              <a:rPr lang="en-US" sz="1100" b="1" spc="300">
                <a:solidFill>
                  <a:schemeClr val="tx1">
                    <a:lumMod val="75000"/>
                    <a:lumOff val="25000"/>
                  </a:schemeClr>
                </a:solidFill>
              </a:rPr>
              <a:t>Physical security </a:t>
            </a:r>
          </a:p>
          <a:p>
            <a:pPr marL="285750" indent="-285750">
              <a:lnSpc>
                <a:spcPct val="90000"/>
              </a:lnSpc>
              <a:spcBef>
                <a:spcPts val="1000"/>
              </a:spcBef>
              <a:buClr>
                <a:schemeClr val="accent1"/>
              </a:buClr>
              <a:buSzPct val="80000"/>
              <a:buFont typeface="Wingdings 3" charset="2"/>
              <a:buChar char=""/>
            </a:pPr>
            <a:r>
              <a:rPr lang="en-US" sz="1100" b="1" spc="300">
                <a:solidFill>
                  <a:schemeClr val="tx1">
                    <a:lumMod val="75000"/>
                    <a:lumOff val="25000"/>
                  </a:schemeClr>
                </a:solidFill>
              </a:rPr>
              <a:t>Operations security </a:t>
            </a:r>
          </a:p>
          <a:p>
            <a:pPr marL="285750" indent="-285750">
              <a:lnSpc>
                <a:spcPct val="90000"/>
              </a:lnSpc>
              <a:spcBef>
                <a:spcPts val="1000"/>
              </a:spcBef>
              <a:buClr>
                <a:schemeClr val="accent1"/>
              </a:buClr>
              <a:buSzPct val="80000"/>
              <a:buFont typeface="Wingdings 3" charset="2"/>
              <a:buChar char=""/>
            </a:pPr>
            <a:r>
              <a:rPr lang="en-US" sz="1100" b="1" spc="300">
                <a:solidFill>
                  <a:schemeClr val="tx1">
                    <a:lumMod val="75000"/>
                    <a:lumOff val="25000"/>
                  </a:schemeClr>
                </a:solidFill>
              </a:rPr>
              <a:t>Communications security </a:t>
            </a:r>
          </a:p>
          <a:p>
            <a:pPr marL="285750" indent="-285750">
              <a:lnSpc>
                <a:spcPct val="90000"/>
              </a:lnSpc>
              <a:spcBef>
                <a:spcPts val="1000"/>
              </a:spcBef>
              <a:buClr>
                <a:schemeClr val="accent1"/>
              </a:buClr>
              <a:buSzPct val="80000"/>
              <a:buFont typeface="Wingdings 3" charset="2"/>
              <a:buChar char=""/>
            </a:pPr>
            <a:r>
              <a:rPr lang="en-US" sz="1100" b="1" spc="300">
                <a:solidFill>
                  <a:schemeClr val="tx1">
                    <a:lumMod val="75000"/>
                    <a:lumOff val="25000"/>
                  </a:schemeClr>
                </a:solidFill>
              </a:rPr>
              <a:t>Network security </a:t>
            </a:r>
          </a:p>
          <a:p>
            <a:pPr marL="285750" indent="-285750">
              <a:lnSpc>
                <a:spcPct val="90000"/>
              </a:lnSpc>
              <a:spcBef>
                <a:spcPts val="1000"/>
              </a:spcBef>
              <a:buClr>
                <a:schemeClr val="accent1"/>
              </a:buClr>
              <a:buSzPct val="80000"/>
              <a:buFont typeface="Wingdings 3" charset="2"/>
              <a:buChar char=""/>
            </a:pPr>
            <a:r>
              <a:rPr lang="en-US" sz="1100" b="1" spc="300">
                <a:solidFill>
                  <a:schemeClr val="tx1">
                    <a:lumMod val="75000"/>
                    <a:lumOff val="25000"/>
                  </a:schemeClr>
                </a:solidFill>
              </a:rPr>
              <a:t>Information security </a:t>
            </a:r>
          </a:p>
          <a:p>
            <a:pPr>
              <a:lnSpc>
                <a:spcPct val="90000"/>
              </a:lnSpc>
              <a:spcBef>
                <a:spcPts val="1000"/>
              </a:spcBef>
              <a:buClr>
                <a:schemeClr val="accent1"/>
              </a:buClr>
              <a:buSzPct val="80000"/>
              <a:buFont typeface="Wingdings 3" charset="2"/>
              <a:buChar char=""/>
            </a:pPr>
            <a:endParaRPr lang="en-US" sz="1100">
              <a:solidFill>
                <a:schemeClr val="tx1">
                  <a:lumMod val="75000"/>
                  <a:lumOff val="25000"/>
                </a:schemeClr>
              </a:solidFill>
            </a:endParaRPr>
          </a:p>
        </p:txBody>
      </p:sp>
      <p:pic>
        <p:nvPicPr>
          <p:cNvPr id="4" name="Picture 3" descr="Transparent padlock">
            <a:extLst>
              <a:ext uri="{FF2B5EF4-FFF2-40B4-BE49-F238E27FC236}">
                <a16:creationId xmlns:a16="http://schemas.microsoft.com/office/drawing/2014/main" id="{70C241D5-FEE4-CC09-5417-561A46D62EA1}"/>
              </a:ext>
            </a:extLst>
          </p:cNvPr>
          <p:cNvPicPr>
            <a:picLocks noChangeAspect="1"/>
          </p:cNvPicPr>
          <p:nvPr/>
        </p:nvPicPr>
        <p:blipFill rotWithShape="1">
          <a:blip r:embed="rId2"/>
          <a:srcRect l="11310" r="37164"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24878819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8">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4" name="Rectangle 2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Isosceles Triangle 2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extBox 1">
            <a:extLst>
              <a:ext uri="{FF2B5EF4-FFF2-40B4-BE49-F238E27FC236}">
                <a16:creationId xmlns:a16="http://schemas.microsoft.com/office/drawing/2014/main" id="{E407E195-75C1-46BD-868B-4D30BD6875D2}"/>
              </a:ext>
            </a:extLst>
          </p:cNvPr>
          <p:cNvSpPr txBox="1"/>
          <p:nvPr/>
        </p:nvSpPr>
        <p:spPr>
          <a:xfrm>
            <a:off x="673754" y="2160590"/>
            <a:ext cx="3973943" cy="3440110"/>
          </a:xfrm>
          <a:prstGeom prst="rect">
            <a:avLst/>
          </a:prstGeom>
        </p:spPr>
        <p:txBody>
          <a:bodyPr vert="horz" lIns="91440" tIns="45720" rIns="91440" bIns="45720" rtlCol="0">
            <a:normAutofit/>
          </a:bodyPr>
          <a:lstStyle/>
          <a:p>
            <a:pPr indent="-228600">
              <a:lnSpc>
                <a:spcPct val="90000"/>
              </a:lnSpc>
              <a:spcBef>
                <a:spcPts val="1000"/>
              </a:spcBef>
              <a:buClr>
                <a:schemeClr val="accent1"/>
              </a:buClr>
              <a:buSzPct val="80000"/>
              <a:buFont typeface="Wingdings 3" charset="2"/>
              <a:buChar char=""/>
            </a:pPr>
            <a:r>
              <a:rPr lang="en-US" sz="1300" b="1">
                <a:solidFill>
                  <a:schemeClr val="bg1"/>
                </a:solidFill>
              </a:rPr>
              <a:t>What is the Information security </a:t>
            </a:r>
          </a:p>
          <a:p>
            <a:pPr indent="-228600">
              <a:lnSpc>
                <a:spcPct val="90000"/>
              </a:lnSpc>
              <a:spcBef>
                <a:spcPts val="1000"/>
              </a:spcBef>
              <a:buClr>
                <a:schemeClr val="accent1"/>
              </a:buClr>
              <a:buSzPct val="80000"/>
              <a:buFont typeface="Wingdings 3" charset="2"/>
              <a:buChar char=""/>
            </a:pPr>
            <a:endParaRPr lang="en-US" sz="1300">
              <a:solidFill>
                <a:schemeClr val="bg1"/>
              </a:solidFill>
            </a:endParaRPr>
          </a:p>
          <a:p>
            <a:pPr indent="-228600">
              <a:lnSpc>
                <a:spcPct val="90000"/>
              </a:lnSpc>
              <a:spcBef>
                <a:spcPts val="1000"/>
              </a:spcBef>
              <a:buClr>
                <a:schemeClr val="accent1"/>
              </a:buClr>
              <a:buSzPct val="80000"/>
              <a:buFont typeface="Wingdings 3" charset="2"/>
              <a:buChar char=""/>
            </a:pPr>
            <a:r>
              <a:rPr lang="en-US" sz="1300">
                <a:solidFill>
                  <a:schemeClr val="bg1"/>
                </a:solidFill>
              </a:rPr>
              <a:t>The protection of information and its critical elements, including systems and hardware that use, store, and transmit that information.</a:t>
            </a:r>
          </a:p>
          <a:p>
            <a:pPr indent="-228600">
              <a:lnSpc>
                <a:spcPct val="90000"/>
              </a:lnSpc>
              <a:spcBef>
                <a:spcPts val="1000"/>
              </a:spcBef>
              <a:buClr>
                <a:schemeClr val="accent1"/>
              </a:buClr>
              <a:buSzPct val="80000"/>
              <a:buFont typeface="Wingdings 3" charset="2"/>
              <a:buChar char=""/>
            </a:pPr>
            <a:endParaRPr lang="en-US" sz="1300">
              <a:solidFill>
                <a:schemeClr val="bg1"/>
              </a:solidFill>
            </a:endParaRPr>
          </a:p>
          <a:p>
            <a:pPr indent="-228600">
              <a:lnSpc>
                <a:spcPct val="90000"/>
              </a:lnSpc>
              <a:spcBef>
                <a:spcPts val="1000"/>
              </a:spcBef>
              <a:buClr>
                <a:schemeClr val="accent1"/>
              </a:buClr>
              <a:buSzPct val="80000"/>
              <a:buFont typeface="Wingdings 3" charset="2"/>
              <a:buChar char=""/>
            </a:pPr>
            <a:r>
              <a:rPr lang="en-US" sz="1300">
                <a:solidFill>
                  <a:schemeClr val="bg1"/>
                </a:solidFill>
              </a:rPr>
              <a:t>Tools : policy, training, awareness, education and keep to update with the latest technology </a:t>
            </a:r>
          </a:p>
          <a:p>
            <a:pPr indent="-228600">
              <a:lnSpc>
                <a:spcPct val="90000"/>
              </a:lnSpc>
              <a:spcBef>
                <a:spcPts val="1000"/>
              </a:spcBef>
              <a:buClr>
                <a:schemeClr val="accent1"/>
              </a:buClr>
              <a:buSzPct val="80000"/>
              <a:buFont typeface="Wingdings 3" charset="2"/>
              <a:buChar char=""/>
            </a:pPr>
            <a:endParaRPr lang="en-US" sz="1300">
              <a:solidFill>
                <a:schemeClr val="bg1"/>
              </a:solidFill>
            </a:endParaRPr>
          </a:p>
          <a:p>
            <a:pPr indent="-228600">
              <a:lnSpc>
                <a:spcPct val="90000"/>
              </a:lnSpc>
              <a:spcBef>
                <a:spcPts val="1000"/>
              </a:spcBef>
              <a:buClr>
                <a:schemeClr val="accent1"/>
              </a:buClr>
              <a:buSzPct val="80000"/>
              <a:buFont typeface="Wingdings 3" charset="2"/>
              <a:buChar char=""/>
            </a:pPr>
            <a:r>
              <a:rPr lang="en-US" sz="1300">
                <a:solidFill>
                  <a:schemeClr val="bg1"/>
                </a:solidFill>
              </a:rPr>
              <a:t>In ICT security is concerned with malicious humans that actively search for and exploit weaknesses in a system. </a:t>
            </a:r>
          </a:p>
          <a:p>
            <a:pPr indent="-228600">
              <a:lnSpc>
                <a:spcPct val="90000"/>
              </a:lnSpc>
              <a:spcBef>
                <a:spcPts val="1000"/>
              </a:spcBef>
              <a:buClr>
                <a:schemeClr val="accent1"/>
              </a:buClr>
              <a:buSzPct val="80000"/>
              <a:buFont typeface="Wingdings 3" charset="2"/>
              <a:buChar char=""/>
            </a:pPr>
            <a:endParaRPr lang="en-US" sz="1300">
              <a:solidFill>
                <a:schemeClr val="bg1"/>
              </a:solidFill>
            </a:endParaRPr>
          </a:p>
          <a:p>
            <a:pPr indent="-228600">
              <a:lnSpc>
                <a:spcPct val="90000"/>
              </a:lnSpc>
              <a:spcBef>
                <a:spcPts val="1000"/>
              </a:spcBef>
              <a:buClr>
                <a:schemeClr val="accent1"/>
              </a:buClr>
              <a:buSzPct val="80000"/>
              <a:buFont typeface="Wingdings 3" charset="2"/>
              <a:buChar char=""/>
            </a:pPr>
            <a:endParaRPr lang="en-US" sz="1300">
              <a:solidFill>
                <a:schemeClr val="bg1"/>
              </a:solidFill>
            </a:endParaRPr>
          </a:p>
          <a:p>
            <a:pPr indent="-228600">
              <a:lnSpc>
                <a:spcPct val="90000"/>
              </a:lnSpc>
              <a:spcBef>
                <a:spcPts val="1000"/>
              </a:spcBef>
              <a:buClr>
                <a:schemeClr val="accent1"/>
              </a:buClr>
              <a:buSzPct val="80000"/>
              <a:buFont typeface="Wingdings 3" charset="2"/>
              <a:buChar char=""/>
            </a:pPr>
            <a:endParaRPr lang="en-US" sz="1300">
              <a:solidFill>
                <a:schemeClr val="bg1"/>
              </a:solidFill>
            </a:endParaRPr>
          </a:p>
          <a:p>
            <a:pPr indent="-228600">
              <a:lnSpc>
                <a:spcPct val="90000"/>
              </a:lnSpc>
              <a:spcBef>
                <a:spcPts val="1000"/>
              </a:spcBef>
              <a:buClr>
                <a:schemeClr val="accent1"/>
              </a:buClr>
              <a:buSzPct val="80000"/>
              <a:buFont typeface="Wingdings 3" charset="2"/>
              <a:buChar char=""/>
            </a:pPr>
            <a:endParaRPr lang="en-US" sz="1300">
              <a:solidFill>
                <a:schemeClr val="bg1"/>
              </a:solidFill>
            </a:endParaRPr>
          </a:p>
        </p:txBody>
      </p:sp>
      <p:pic>
        <p:nvPicPr>
          <p:cNvPr id="4" name="Picture 3">
            <a:extLst>
              <a:ext uri="{FF2B5EF4-FFF2-40B4-BE49-F238E27FC236}">
                <a16:creationId xmlns:a16="http://schemas.microsoft.com/office/drawing/2014/main" id="{29070FEF-1748-475F-AF8C-31759FBCDFA5}"/>
              </a:ext>
            </a:extLst>
          </p:cNvPr>
          <p:cNvPicPr>
            <a:picLocks noChangeAspect="1"/>
          </p:cNvPicPr>
          <p:nvPr/>
        </p:nvPicPr>
        <p:blipFill>
          <a:blip r:embed="rId2"/>
          <a:stretch>
            <a:fillRect/>
          </a:stretch>
        </p:blipFill>
        <p:spPr>
          <a:xfrm>
            <a:off x="6096001" y="1834687"/>
            <a:ext cx="5143500" cy="3176110"/>
          </a:xfrm>
          <a:prstGeom prst="rect">
            <a:avLst/>
          </a:prstGeom>
        </p:spPr>
      </p:pic>
      <p:sp>
        <p:nvSpPr>
          <p:cNvPr id="29" name="Isosceles Triangle 2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6022847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3" name="Straight Connector 52">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5"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Isosceles Triangle 56">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Isosceles Triangle 60">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Isosceles Triangle 61">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64" name="Rectangle 63">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66" name="Rectangle 65">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72"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4"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2" name="Freeform: Shape 81">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TextBox 1">
            <a:extLst>
              <a:ext uri="{FF2B5EF4-FFF2-40B4-BE49-F238E27FC236}">
                <a16:creationId xmlns:a16="http://schemas.microsoft.com/office/drawing/2014/main" id="{31E53A0F-33EC-4DD3-9AB7-BF3B40EA0945}"/>
              </a:ext>
            </a:extLst>
          </p:cNvPr>
          <p:cNvSpPr txBox="1"/>
          <p:nvPr/>
        </p:nvSpPr>
        <p:spPr>
          <a:xfrm>
            <a:off x="6116084" y="609601"/>
            <a:ext cx="5511296" cy="5175624"/>
          </a:xfrm>
          <a:prstGeom prst="rect">
            <a:avLst/>
          </a:prstGeom>
        </p:spPr>
        <p:txBody>
          <a:bodyPr vert="horz" lIns="91440" tIns="45720" rIns="91440" bIns="45720" rtlCol="0" anchor="ctr">
            <a:normAutofit/>
          </a:bodyPr>
          <a:lstStyle/>
          <a:p>
            <a:pPr marL="285750" indent="-285750">
              <a:lnSpc>
                <a:spcPct val="90000"/>
              </a:lnSpc>
              <a:spcBef>
                <a:spcPts val="1000"/>
              </a:spcBef>
              <a:buClr>
                <a:schemeClr val="accent1"/>
              </a:buClr>
              <a:buSzPct val="80000"/>
              <a:buFont typeface="Wingdings 3" charset="2"/>
              <a:buChar char=""/>
            </a:pPr>
            <a:r>
              <a:rPr lang="en-US" dirty="0">
                <a:solidFill>
                  <a:srgbClr val="FFFFFF"/>
                </a:solidFill>
              </a:rPr>
              <a:t>Privacy challenges </a:t>
            </a:r>
          </a:p>
          <a:p>
            <a:pPr marL="285750" indent="-285750">
              <a:lnSpc>
                <a:spcPct val="90000"/>
              </a:lnSpc>
              <a:spcBef>
                <a:spcPts val="1000"/>
              </a:spcBef>
              <a:buClr>
                <a:schemeClr val="accent1"/>
              </a:buClr>
              <a:buSzPct val="80000"/>
              <a:buFont typeface="Wingdings 3" charset="2"/>
              <a:buChar char=""/>
            </a:pPr>
            <a:endParaRPr lang="en-US" dirty="0">
              <a:solidFill>
                <a:srgbClr val="FFFFFF"/>
              </a:solidFill>
            </a:endParaRPr>
          </a:p>
          <a:p>
            <a:pPr marL="285750" indent="-285750">
              <a:lnSpc>
                <a:spcPct val="90000"/>
              </a:lnSpc>
              <a:spcBef>
                <a:spcPts val="1000"/>
              </a:spcBef>
              <a:buClr>
                <a:schemeClr val="accent1"/>
              </a:buClr>
              <a:buSzPct val="80000"/>
              <a:buFont typeface="Wingdings 3" charset="2"/>
              <a:buChar char=""/>
            </a:pPr>
            <a:r>
              <a:rPr lang="en-US" dirty="0">
                <a:solidFill>
                  <a:srgbClr val="FFFFFF"/>
                </a:solidFill>
              </a:rPr>
              <a:t>There are three major privacy issues we facing when surfing the web. </a:t>
            </a:r>
          </a:p>
          <a:p>
            <a:pPr marL="285750" indent="-285750">
              <a:lnSpc>
                <a:spcPct val="90000"/>
              </a:lnSpc>
              <a:spcBef>
                <a:spcPts val="1000"/>
              </a:spcBef>
              <a:buClr>
                <a:schemeClr val="accent1"/>
              </a:buClr>
              <a:buSzPct val="80000"/>
              <a:buFont typeface="Wingdings 3" charset="2"/>
              <a:buChar char=""/>
            </a:pPr>
            <a:endParaRPr lang="en-US" dirty="0">
              <a:solidFill>
                <a:srgbClr val="FFFFFF"/>
              </a:solidFill>
            </a:endParaRPr>
          </a:p>
          <a:p>
            <a:pPr marL="285750" indent="-285750">
              <a:lnSpc>
                <a:spcPct val="90000"/>
              </a:lnSpc>
              <a:spcBef>
                <a:spcPts val="1000"/>
              </a:spcBef>
              <a:buClr>
                <a:schemeClr val="accent1"/>
              </a:buClr>
              <a:buSzPct val="80000"/>
              <a:buFont typeface="Wingdings 3" charset="2"/>
              <a:buChar char=""/>
            </a:pPr>
            <a:r>
              <a:rPr lang="en-US" dirty="0">
                <a:solidFill>
                  <a:srgbClr val="FFFFFF"/>
                </a:solidFill>
              </a:rPr>
              <a:t>(1) Spying and snooping </a:t>
            </a:r>
          </a:p>
          <a:p>
            <a:pPr marL="285750" indent="-285750">
              <a:lnSpc>
                <a:spcPct val="90000"/>
              </a:lnSpc>
              <a:spcBef>
                <a:spcPts val="1000"/>
              </a:spcBef>
              <a:buClr>
                <a:schemeClr val="accent1"/>
              </a:buClr>
              <a:buSzPct val="80000"/>
              <a:buFont typeface="Wingdings 3" charset="2"/>
              <a:buChar char=""/>
            </a:pPr>
            <a:endParaRPr lang="en-US" dirty="0">
              <a:solidFill>
                <a:srgbClr val="FFFFFF"/>
              </a:solidFill>
            </a:endParaRPr>
          </a:p>
          <a:p>
            <a:pPr marL="285750" indent="-285750">
              <a:lnSpc>
                <a:spcPct val="90000"/>
              </a:lnSpc>
              <a:spcBef>
                <a:spcPts val="1000"/>
              </a:spcBef>
              <a:buClr>
                <a:schemeClr val="accent1"/>
              </a:buClr>
              <a:buSzPct val="80000"/>
              <a:buFont typeface="Wingdings 3" charset="2"/>
              <a:buChar char=""/>
            </a:pPr>
            <a:r>
              <a:rPr lang="en-US" dirty="0">
                <a:solidFill>
                  <a:srgbClr val="FFFFFF"/>
                </a:solidFill>
              </a:rPr>
              <a:t>So, when you are online you are spying by several trackers or hackers with various purposes, trackers keep a record of your searched history and track all your online activities. So, this provide them clear picture of who you are and what your interests. Most of time this tracking is for advertisement purpose only and it allows advertisers to show ads according to your interests. </a:t>
            </a:r>
          </a:p>
        </p:txBody>
      </p:sp>
    </p:spTree>
    <p:extLst>
      <p:ext uri="{BB962C8B-B14F-4D97-AF65-F5344CB8AC3E}">
        <p14:creationId xmlns:p14="http://schemas.microsoft.com/office/powerpoint/2010/main" val="792077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7" name="TextBox 1">
            <a:extLst>
              <a:ext uri="{FF2B5EF4-FFF2-40B4-BE49-F238E27FC236}">
                <a16:creationId xmlns:a16="http://schemas.microsoft.com/office/drawing/2014/main" id="{31E53A0F-33EC-4DD3-9AB7-BF3B40EA0945}"/>
              </a:ext>
            </a:extLst>
          </p:cNvPr>
          <p:cNvSpPr txBox="1"/>
          <p:nvPr/>
        </p:nvSpPr>
        <p:spPr>
          <a:xfrm>
            <a:off x="677334" y="2160589"/>
            <a:ext cx="8596668" cy="3880773"/>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a:solidFill>
                  <a:schemeClr val="tx1">
                    <a:lumMod val="75000"/>
                    <a:lumOff val="25000"/>
                  </a:schemeClr>
                </a:solidFill>
              </a:rPr>
              <a:t>(2) Information mishandling</a:t>
            </a:r>
          </a:p>
          <a:p>
            <a:pPr>
              <a:spcBef>
                <a:spcPts val="1000"/>
              </a:spcBef>
              <a:buClr>
                <a:schemeClr val="accent1"/>
              </a:buClr>
              <a:buSzPct val="80000"/>
              <a:buFont typeface="Wingdings 3" charset="2"/>
              <a:buChar char=""/>
            </a:pPr>
            <a:endParaRPr lang="en-US">
              <a:solidFill>
                <a:schemeClr val="tx1">
                  <a:lumMod val="75000"/>
                  <a:lumOff val="25000"/>
                </a:schemeClr>
              </a:solidFill>
            </a:endParaRPr>
          </a:p>
          <a:p>
            <a:pPr>
              <a:spcBef>
                <a:spcPts val="1000"/>
              </a:spcBef>
              <a:buClr>
                <a:schemeClr val="accent1"/>
              </a:buClr>
              <a:buSzPct val="80000"/>
              <a:buFont typeface="Wingdings 3" charset="2"/>
              <a:buChar char=""/>
            </a:pPr>
            <a:r>
              <a:rPr lang="en-US">
                <a:solidFill>
                  <a:schemeClr val="tx1">
                    <a:lumMod val="75000"/>
                    <a:lumOff val="25000"/>
                  </a:schemeClr>
                </a:solidFill>
              </a:rPr>
              <a:t>There millions sites on the internet that ask about our personal information to get access for their services. </a:t>
            </a:r>
          </a:p>
          <a:p>
            <a:pPr>
              <a:spcBef>
                <a:spcPts val="1000"/>
              </a:spcBef>
              <a:buClr>
                <a:schemeClr val="accent1"/>
              </a:buClr>
              <a:buSzPct val="80000"/>
              <a:buFont typeface="Wingdings 3" charset="2"/>
              <a:buChar char=""/>
            </a:pPr>
            <a:r>
              <a:rPr lang="en-US">
                <a:solidFill>
                  <a:schemeClr val="tx1">
                    <a:lumMod val="75000"/>
                    <a:lumOff val="25000"/>
                  </a:schemeClr>
                </a:solidFill>
              </a:rPr>
              <a:t>But the most of time this information is not encrypted and can be accessed by anyone. In this modern world of E-banking it is very risky to access this online sites. By sharing your bank details and crucial files on the internet you are paying ways for hackers and making yourself vulnerable to criminals.  </a:t>
            </a: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3062688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9" name="TextBox 1">
            <a:extLst>
              <a:ext uri="{FF2B5EF4-FFF2-40B4-BE49-F238E27FC236}">
                <a16:creationId xmlns:a16="http://schemas.microsoft.com/office/drawing/2014/main" id="{31E53A0F-33EC-4DD3-9AB7-BF3B40EA0945}"/>
              </a:ext>
            </a:extLst>
          </p:cNvPr>
          <p:cNvSpPr txBox="1"/>
          <p:nvPr/>
        </p:nvSpPr>
        <p:spPr>
          <a:xfrm>
            <a:off x="5209563" y="2160589"/>
            <a:ext cx="4064439" cy="3880773"/>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n-US" sz="1700">
                <a:solidFill>
                  <a:schemeClr val="tx1">
                    <a:lumMod val="75000"/>
                    <a:lumOff val="25000"/>
                  </a:schemeClr>
                </a:solidFill>
              </a:rPr>
              <a:t>(3) Location tracking</a:t>
            </a:r>
          </a:p>
          <a:p>
            <a:pPr>
              <a:lnSpc>
                <a:spcPct val="90000"/>
              </a:lnSpc>
              <a:spcBef>
                <a:spcPts val="1000"/>
              </a:spcBef>
              <a:buClr>
                <a:schemeClr val="accent1"/>
              </a:buClr>
              <a:buSzPct val="80000"/>
              <a:buFont typeface="Wingdings 3" charset="2"/>
              <a:buChar char=""/>
            </a:pPr>
            <a:r>
              <a:rPr lang="en-US" sz="1700">
                <a:solidFill>
                  <a:schemeClr val="tx1">
                    <a:lumMod val="75000"/>
                    <a:lumOff val="25000"/>
                  </a:schemeClr>
                </a:solidFill>
              </a:rPr>
              <a:t>Most of the internet users proudly upload their social media posts highlighting their current location along with tagging friends and family members. This data is stored there forever without knowing you. Along with social media other apps like google maps ask for our location and by turning on you provide them your all location, where exactly you are and what is your next move. And this information they are use for advertisement and other vulnerable purpose. </a:t>
            </a:r>
          </a:p>
          <a:p>
            <a:pPr>
              <a:lnSpc>
                <a:spcPct val="90000"/>
              </a:lnSpc>
              <a:spcBef>
                <a:spcPts val="1000"/>
              </a:spcBef>
              <a:buClr>
                <a:schemeClr val="accent1"/>
              </a:buClr>
              <a:buSzPct val="80000"/>
              <a:buFont typeface="Wingdings 3" charset="2"/>
              <a:buChar char=""/>
            </a:pPr>
            <a:endParaRPr lang="en-US" sz="1700">
              <a:solidFill>
                <a:schemeClr val="tx1">
                  <a:lumMod val="75000"/>
                  <a:lumOff val="25000"/>
                </a:schemeClr>
              </a:solidFill>
            </a:endParaRPr>
          </a:p>
        </p:txBody>
      </p:sp>
      <p:pic>
        <p:nvPicPr>
          <p:cNvPr id="110" name="Picture 48" descr="Locator flag on a city map">
            <a:extLst>
              <a:ext uri="{FF2B5EF4-FFF2-40B4-BE49-F238E27FC236}">
                <a16:creationId xmlns:a16="http://schemas.microsoft.com/office/drawing/2014/main" id="{20235755-CD4F-C96A-28FF-3E67B9A28423}"/>
              </a:ext>
            </a:extLst>
          </p:cNvPr>
          <p:cNvPicPr>
            <a:picLocks noChangeAspect="1"/>
          </p:cNvPicPr>
          <p:nvPr/>
        </p:nvPicPr>
        <p:blipFill rotWithShape="1">
          <a:blip r:embed="rId2"/>
          <a:srcRect l="2408" r="45081"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extLst>
      <p:ext uri="{BB962C8B-B14F-4D97-AF65-F5344CB8AC3E}">
        <p14:creationId xmlns:p14="http://schemas.microsoft.com/office/powerpoint/2010/main" val="582713409"/>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 name="Group 6">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1">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15">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16">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0" name="Rectangle 1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2" name="Rectangle 2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2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2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0">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34">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Freeform: Shape 36">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3C30EB9B-8AF6-46A6-93C4-252368BE338F}"/>
              </a:ext>
            </a:extLst>
          </p:cNvPr>
          <p:cNvSpPr txBox="1"/>
          <p:nvPr/>
        </p:nvSpPr>
        <p:spPr>
          <a:xfrm>
            <a:off x="6116084" y="609601"/>
            <a:ext cx="5511296" cy="5175624"/>
          </a:xfrm>
          <a:prstGeom prst="rect">
            <a:avLst/>
          </a:prstGeom>
        </p:spPr>
        <p:txBody>
          <a:bodyPr vert="horz" lIns="91440" tIns="45720" rIns="91440" bIns="45720" rtlCol="0" anchor="ctr">
            <a:normAutofit/>
          </a:bodyPr>
          <a:lstStyle/>
          <a:p>
            <a:pPr>
              <a:lnSpc>
                <a:spcPct val="90000"/>
              </a:lnSpc>
              <a:spcBef>
                <a:spcPts val="1000"/>
              </a:spcBef>
              <a:buClr>
                <a:schemeClr val="accent1"/>
              </a:buClr>
              <a:buSzPct val="80000"/>
              <a:buFont typeface="Wingdings 3" charset="2"/>
              <a:buChar char=""/>
            </a:pPr>
            <a:r>
              <a:rPr lang="en-US" sz="1500" dirty="0">
                <a:solidFill>
                  <a:srgbClr val="FFFFFF"/>
                </a:solidFill>
              </a:rPr>
              <a:t>KEY AND LOCK Ways to protect against this privacy threats</a:t>
            </a:r>
          </a:p>
          <a:p>
            <a:pPr>
              <a:lnSpc>
                <a:spcPct val="90000"/>
              </a:lnSpc>
              <a:spcBef>
                <a:spcPts val="1000"/>
              </a:spcBef>
              <a:buClr>
                <a:schemeClr val="accent1"/>
              </a:buClr>
              <a:buSzPct val="80000"/>
              <a:buFont typeface="Wingdings 3" charset="2"/>
              <a:buChar char=""/>
            </a:pPr>
            <a:endParaRPr lang="en-US" sz="1500" dirty="0">
              <a:solidFill>
                <a:srgbClr val="FFFFFF"/>
              </a:solidFill>
            </a:endParaRPr>
          </a:p>
          <a:p>
            <a:pPr>
              <a:lnSpc>
                <a:spcPct val="90000"/>
              </a:lnSpc>
              <a:spcBef>
                <a:spcPts val="1000"/>
              </a:spcBef>
              <a:buClr>
                <a:schemeClr val="accent1"/>
              </a:buClr>
              <a:buSzPct val="80000"/>
              <a:buFont typeface="Wingdings 3" charset="2"/>
              <a:buChar char=""/>
            </a:pPr>
            <a:endParaRPr lang="en-US" sz="1500" dirty="0">
              <a:solidFill>
                <a:srgbClr val="FFFFFF"/>
              </a:solidFill>
            </a:endParaRPr>
          </a:p>
          <a:p>
            <a:pPr>
              <a:lnSpc>
                <a:spcPct val="90000"/>
              </a:lnSpc>
              <a:spcBef>
                <a:spcPts val="1000"/>
              </a:spcBef>
              <a:buClr>
                <a:schemeClr val="accent1"/>
              </a:buClr>
              <a:buSzPct val="80000"/>
              <a:buFont typeface="Wingdings 3" charset="2"/>
              <a:buChar char=""/>
            </a:pPr>
            <a:r>
              <a:rPr lang="en-US" sz="1500" dirty="0">
                <a:solidFill>
                  <a:srgbClr val="FFFFFF"/>
                </a:solidFill>
              </a:rPr>
              <a:t>Use a VPN: </a:t>
            </a:r>
          </a:p>
          <a:p>
            <a:pPr>
              <a:lnSpc>
                <a:spcPct val="90000"/>
              </a:lnSpc>
              <a:spcBef>
                <a:spcPts val="1000"/>
              </a:spcBef>
              <a:buClr>
                <a:schemeClr val="accent1"/>
              </a:buClr>
              <a:buSzPct val="80000"/>
              <a:buFont typeface="Wingdings 3" charset="2"/>
              <a:buChar char=""/>
            </a:pPr>
            <a:r>
              <a:rPr lang="en-US" sz="1500" dirty="0">
                <a:solidFill>
                  <a:srgbClr val="FFFFFF"/>
                </a:solidFill>
              </a:rPr>
              <a:t>There are various ways to protecting our online privacy, but the most successful way is VPN which we called as Virtual private network.</a:t>
            </a:r>
          </a:p>
          <a:p>
            <a:pPr>
              <a:lnSpc>
                <a:spcPct val="90000"/>
              </a:lnSpc>
              <a:spcBef>
                <a:spcPts val="1000"/>
              </a:spcBef>
              <a:buClr>
                <a:schemeClr val="accent1"/>
              </a:buClr>
              <a:buSzPct val="80000"/>
              <a:buFont typeface="Wingdings 3" charset="2"/>
              <a:buChar char=""/>
            </a:pPr>
            <a:r>
              <a:rPr lang="en-US" sz="1500" dirty="0">
                <a:solidFill>
                  <a:srgbClr val="FFFFFF"/>
                </a:solidFill>
              </a:rPr>
              <a:t>Which provide us an anonymous IP address and hide our actual identity across the internet </a:t>
            </a:r>
          </a:p>
          <a:p>
            <a:pPr>
              <a:lnSpc>
                <a:spcPct val="90000"/>
              </a:lnSpc>
              <a:spcBef>
                <a:spcPts val="1000"/>
              </a:spcBef>
              <a:buClr>
                <a:schemeClr val="accent1"/>
              </a:buClr>
              <a:buSzPct val="80000"/>
              <a:buFont typeface="Wingdings 3" charset="2"/>
              <a:buChar char=""/>
            </a:pPr>
            <a:r>
              <a:rPr lang="en-US" sz="1500" dirty="0">
                <a:solidFill>
                  <a:srgbClr val="FFFFFF"/>
                </a:solidFill>
              </a:rPr>
              <a:t>Some VPN work in small scale, is only accessible to only few countries, and other paid ones which we can use internationally. </a:t>
            </a:r>
          </a:p>
          <a:p>
            <a:pPr>
              <a:lnSpc>
                <a:spcPct val="90000"/>
              </a:lnSpc>
              <a:spcBef>
                <a:spcPts val="1000"/>
              </a:spcBef>
              <a:buClr>
                <a:schemeClr val="accent1"/>
              </a:buClr>
              <a:buSzPct val="80000"/>
              <a:buFont typeface="Wingdings 3" charset="2"/>
              <a:buChar char=""/>
            </a:pPr>
            <a:endParaRPr lang="en-US" sz="1500" dirty="0">
              <a:solidFill>
                <a:srgbClr val="FFFFFF"/>
              </a:solidFill>
            </a:endParaRPr>
          </a:p>
          <a:p>
            <a:pPr>
              <a:lnSpc>
                <a:spcPct val="90000"/>
              </a:lnSpc>
              <a:spcBef>
                <a:spcPts val="1000"/>
              </a:spcBef>
              <a:buClr>
                <a:schemeClr val="accent1"/>
              </a:buClr>
              <a:buSzPct val="80000"/>
              <a:buFont typeface="Wingdings 3" charset="2"/>
              <a:buChar char=""/>
            </a:pPr>
            <a:r>
              <a:rPr lang="en-US" sz="1500" b="0" dirty="0">
                <a:solidFill>
                  <a:srgbClr val="FFFFFF"/>
                </a:solidFill>
                <a:effectLst/>
              </a:rPr>
              <a:t>Conduct Safe Browsing:</a:t>
            </a:r>
          </a:p>
          <a:p>
            <a:pPr>
              <a:lnSpc>
                <a:spcPct val="90000"/>
              </a:lnSpc>
              <a:spcBef>
                <a:spcPts val="1000"/>
              </a:spcBef>
              <a:buClr>
                <a:schemeClr val="accent1"/>
              </a:buClr>
              <a:buSzPct val="80000"/>
              <a:buFont typeface="Wingdings 3" charset="2"/>
              <a:buChar char=""/>
            </a:pPr>
            <a:endParaRPr lang="en-US" sz="1500" b="0" dirty="0">
              <a:solidFill>
                <a:srgbClr val="FFFFFF"/>
              </a:solidFill>
              <a:effectLst/>
            </a:endParaRPr>
          </a:p>
          <a:p>
            <a:pPr>
              <a:lnSpc>
                <a:spcPct val="90000"/>
              </a:lnSpc>
              <a:spcBef>
                <a:spcPts val="1000"/>
              </a:spcBef>
              <a:buClr>
                <a:schemeClr val="accent1"/>
              </a:buClr>
              <a:buSzPct val="80000"/>
              <a:buFont typeface="Wingdings 3" charset="2"/>
              <a:buChar char=""/>
            </a:pPr>
            <a:r>
              <a:rPr lang="en-US" sz="1500" dirty="0">
                <a:solidFill>
                  <a:srgbClr val="FFFFFF"/>
                </a:solidFill>
              </a:rPr>
              <a:t>Block ads on browser and pay extra time to read privacy </a:t>
            </a:r>
          </a:p>
          <a:p>
            <a:pPr>
              <a:lnSpc>
                <a:spcPct val="90000"/>
              </a:lnSpc>
              <a:spcBef>
                <a:spcPts val="1000"/>
              </a:spcBef>
              <a:buClr>
                <a:schemeClr val="accent1"/>
              </a:buClr>
              <a:buSzPct val="80000"/>
              <a:buFont typeface="Wingdings 3" charset="2"/>
              <a:buChar char=""/>
            </a:pPr>
            <a:endParaRPr lang="en-US" sz="1500" dirty="0">
              <a:solidFill>
                <a:srgbClr val="FFFFFF"/>
              </a:solidFill>
            </a:endParaRPr>
          </a:p>
        </p:txBody>
      </p:sp>
    </p:spTree>
    <p:extLst>
      <p:ext uri="{BB962C8B-B14F-4D97-AF65-F5344CB8AC3E}">
        <p14:creationId xmlns:p14="http://schemas.microsoft.com/office/powerpoint/2010/main" val="42904989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F0ADC1-A437-451E-B7DD-A4DC98ADE310}"/>
              </a:ext>
            </a:extLst>
          </p:cNvPr>
          <p:cNvSpPr txBox="1"/>
          <p:nvPr/>
        </p:nvSpPr>
        <p:spPr>
          <a:xfrm>
            <a:off x="677334" y="2160589"/>
            <a:ext cx="8596668" cy="3880773"/>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b="0" dirty="0">
                <a:solidFill>
                  <a:schemeClr val="tx1">
                    <a:lumMod val="75000"/>
                    <a:lumOff val="25000"/>
                  </a:schemeClr>
                </a:solidFill>
                <a:effectLst/>
              </a:rPr>
              <a:t>Use Anti-Virus: </a:t>
            </a:r>
          </a:p>
          <a:p>
            <a:pPr>
              <a:spcBef>
                <a:spcPts val="1000"/>
              </a:spcBef>
              <a:buClr>
                <a:schemeClr val="accent1"/>
              </a:buClr>
              <a:buSzPct val="80000"/>
              <a:buFont typeface="Wingdings 3" charset="2"/>
              <a:buChar char=""/>
            </a:pPr>
            <a:r>
              <a:rPr lang="en-US" dirty="0">
                <a:solidFill>
                  <a:schemeClr val="tx1">
                    <a:lumMod val="75000"/>
                    <a:lumOff val="25000"/>
                  </a:schemeClr>
                </a:solidFill>
              </a:rPr>
              <a:t>Use trusted Anti-Virus will keep your device free to bugs and any type of malware such a trojans, viruses and spyware. Using an anti-virus is essential to get real time updates</a:t>
            </a: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a:p>
            <a:pPr>
              <a:spcBef>
                <a:spcPts val="1000"/>
              </a:spcBef>
              <a:buClr>
                <a:schemeClr val="accent1"/>
              </a:buClr>
              <a:buSzPct val="80000"/>
              <a:buFont typeface="Wingdings 3" charset="2"/>
              <a:buChar char=""/>
            </a:pPr>
            <a:r>
              <a:rPr lang="en-US" dirty="0">
                <a:solidFill>
                  <a:schemeClr val="tx1">
                    <a:lumMod val="75000"/>
                    <a:lumOff val="25000"/>
                  </a:schemeClr>
                </a:solidFill>
              </a:rPr>
              <a:t>Changing in setting on social media</a:t>
            </a: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a:p>
            <a:pPr>
              <a:spcBef>
                <a:spcPts val="1000"/>
              </a:spcBef>
              <a:buClr>
                <a:schemeClr val="accent1"/>
              </a:buClr>
              <a:buSzPct val="80000"/>
              <a:buFont typeface="Wingdings 3" charset="2"/>
              <a:buChar char=""/>
            </a:pPr>
            <a:r>
              <a:rPr lang="en-US" dirty="0">
                <a:solidFill>
                  <a:schemeClr val="tx1">
                    <a:lumMod val="75000"/>
                    <a:lumOff val="25000"/>
                  </a:schemeClr>
                </a:solidFill>
              </a:rPr>
              <a:t>Big companies like goggle and Facebook provide option to strong our security and hide our information on web like two-time authentication or private account. </a:t>
            </a:r>
          </a:p>
          <a:p>
            <a:pPr>
              <a:spcBef>
                <a:spcPts val="1000"/>
              </a:spcBef>
              <a:buClr>
                <a:schemeClr val="accent1"/>
              </a:buClr>
              <a:buSzPct val="80000"/>
              <a:buFont typeface="Wingdings 3" charset="2"/>
              <a:buChar char=""/>
            </a:pPr>
            <a:endParaRPr lang="en-US" b="0" dirty="0">
              <a:solidFill>
                <a:schemeClr val="tx1">
                  <a:lumMod val="75000"/>
                  <a:lumOff val="25000"/>
                </a:schemeClr>
              </a:solidFill>
              <a:effectLst/>
            </a:endParaRP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18798039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114</TotalTime>
  <Words>544</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Urva Pareshbhai Prajapati</dc:creator>
  <cp:lastModifiedBy>Urva Pareshbhai Prajapati</cp:lastModifiedBy>
  <cp:revision>1</cp:revision>
  <dcterms:created xsi:type="dcterms:W3CDTF">2022-04-27T07:53:26Z</dcterms:created>
  <dcterms:modified xsi:type="dcterms:W3CDTF">2022-04-27T09:47:44Z</dcterms:modified>
</cp:coreProperties>
</file>