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76" r:id="rId7"/>
    <p:sldId id="277" r:id="rId8"/>
    <p:sldId id="278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94718"/>
  </p:normalViewPr>
  <p:slideViewPr>
    <p:cSldViewPr snapToGrid="0">
      <p:cViewPr varScale="1">
        <p:scale>
          <a:sx n="86" d="100"/>
          <a:sy n="86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038686"/>
            <a:ext cx="7096933" cy="2627791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Health record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165" y="4580879"/>
            <a:ext cx="6094442" cy="227712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 : URVAL SHAH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ROLL NO : 130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ENROLL.NO : 22002170110170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BATCH : DIV 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BRANCH : CE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87043"/>
            <a:ext cx="6245912" cy="2387600"/>
          </a:xfrm>
        </p:spPr>
        <p:txBody>
          <a:bodyPr/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dirty="0"/>
              <a:t>Agenda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F9A831-B52A-99D1-7427-AD1931C17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2674643"/>
            <a:ext cx="6245912" cy="36551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To manage data and to store data in tabular 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To keep data of health details and user details health record system database is created.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2097-4E55-07C4-3097-2D7DE50C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05E6-14F4-0E76-73E5-5A613BA73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99317"/>
            <a:ext cx="12192000" cy="45675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It is a database containing specific tables of user_details,calculated_details,diet_plan,diet_schedule,range,wokout_plan.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Each and every table is connected using foreign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Table has several data like details of user, bmi, </a:t>
            </a:r>
            <a:r>
              <a:rPr lang="en-IN" dirty="0" err="1"/>
              <a:t>bmr</a:t>
            </a:r>
            <a:r>
              <a:rPr lang="en-IN" dirty="0"/>
              <a:t>, range, diet, workout.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By query or by </a:t>
            </a:r>
            <a:r>
              <a:rPr lang="en-IN" dirty="0" err="1"/>
              <a:t>plsql</a:t>
            </a:r>
            <a:r>
              <a:rPr lang="en-IN" dirty="0"/>
              <a:t> block we can calculate some of the details or we can fetch it.</a:t>
            </a:r>
          </a:p>
        </p:txBody>
      </p:sp>
    </p:spTree>
    <p:extLst>
      <p:ext uri="{BB962C8B-B14F-4D97-AF65-F5344CB8AC3E}">
        <p14:creationId xmlns:p14="http://schemas.microsoft.com/office/powerpoint/2010/main" val="9730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46CD-7DC6-356F-404D-C0B69394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dirty="0"/>
              <a:t>ENTITY RELATIONSHIP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04621D-B2A9-3082-1A89-436665E5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19" t="16044" r="7923" b="4331"/>
          <a:stretch/>
        </p:blipFill>
        <p:spPr>
          <a:xfrm>
            <a:off x="0" y="1706563"/>
            <a:ext cx="12192000" cy="5151437"/>
          </a:xfrm>
        </p:spPr>
      </p:pic>
    </p:spTree>
    <p:extLst>
      <p:ext uri="{BB962C8B-B14F-4D97-AF65-F5344CB8AC3E}">
        <p14:creationId xmlns:p14="http://schemas.microsoft.com/office/powerpoint/2010/main" val="259313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7C2ACC-A92C-8657-1D94-812CA581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dirty="0"/>
              <a:t>MERITS  AND DEMERITS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243AF5-56A8-774A-455F-8ABD3FA0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Data Integrity and Accuracy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Data Security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Concurrent Access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Data Redundancy Reduction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Data Query and Retrieval</a:t>
            </a:r>
            <a:endParaRPr lang="en-GB" dirty="0"/>
          </a:p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70DE07-8CA5-252B-D52A-EFB38FF1231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Cost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Limited Flexibility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Complex Query Language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Overhead for Small Projects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solidFill>
                  <a:srgbClr val="393434"/>
                </a:solidFill>
                <a:effectLst/>
              </a:rPr>
              <a:t>Data Migration Complexity</a:t>
            </a:r>
            <a:endParaRPr lang="en-GB" dirty="0"/>
          </a:p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23017B-8413-F1D7-A741-C0483F82B4F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Merits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F3868B-85CE-6C9A-C8A2-74940AD79AB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Demerits </a:t>
            </a:r>
          </a:p>
        </p:txBody>
      </p:sp>
    </p:spTree>
    <p:extLst>
      <p:ext uri="{BB962C8B-B14F-4D97-AF65-F5344CB8AC3E}">
        <p14:creationId xmlns:p14="http://schemas.microsoft.com/office/powerpoint/2010/main" val="272501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649027"/>
            <a:ext cx="6220278" cy="3559945"/>
          </a:xfrm>
        </p:spPr>
        <p:txBody>
          <a:bodyPr/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147</TotalTime>
  <Words>168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Tenorite</vt:lpstr>
      <vt:lpstr>Wingdings</vt:lpstr>
      <vt:lpstr>Office Theme</vt:lpstr>
      <vt:lpstr>Health record system</vt:lpstr>
      <vt:lpstr>Agenda</vt:lpstr>
      <vt:lpstr>INTRODUCTION</vt:lpstr>
      <vt:lpstr>ENTITY RELATIONSHIP DIAGRAM</vt:lpstr>
      <vt:lpstr>MERITS  AND DEMERITS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record system</dc:title>
  <dc:creator>urval shah</dc:creator>
  <cp:lastModifiedBy>urval shah</cp:lastModifiedBy>
  <cp:revision>3</cp:revision>
  <dcterms:created xsi:type="dcterms:W3CDTF">2023-10-02T17:41:37Z</dcterms:created>
  <dcterms:modified xsi:type="dcterms:W3CDTF">2023-10-02T20:17:17Z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