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3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00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10/3/2023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10/3/2023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10/3/2023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10/3/2023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10/3/2023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10/3/2023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10/3/2023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>
                <a:latin typeface="Algerian" panose="04020705040A02060702" pitchFamily="82" charset="0"/>
              </a:rPr>
              <a:t>Health record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612" y="5085184"/>
            <a:ext cx="8229600" cy="1143000"/>
          </a:xfrm>
        </p:spPr>
        <p:txBody>
          <a:bodyPr/>
          <a:lstStyle/>
          <a:p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>
                <a:latin typeface="Arial Black" panose="020B0A04020102020204" pitchFamily="34" charset="0"/>
              </a:rPr>
              <a:t>Query for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E6EE-1139-88EB-3DCB-43F64C90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</a:t>
            </a:r>
            <a:r>
              <a:rPr lang="en-GB" dirty="0"/>
              <a:t>Subquery to retrieve users and their workout plan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F8E47D-067D-931C-429A-FE67D4307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26" t="17152" r="641" b="5224"/>
          <a:stretch/>
        </p:blipFill>
        <p:spPr>
          <a:xfrm>
            <a:off x="0" y="1628800"/>
            <a:ext cx="12188825" cy="5229200"/>
          </a:xfrm>
        </p:spPr>
      </p:pic>
    </p:spTree>
    <p:extLst>
      <p:ext uri="{BB962C8B-B14F-4D97-AF65-F5344CB8AC3E}">
        <p14:creationId xmlns:p14="http://schemas.microsoft.com/office/powerpoint/2010/main" val="24631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E656-B48B-878B-33D8-7492A83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</a:t>
            </a:r>
            <a:r>
              <a:rPr lang="en-GB" dirty="0"/>
              <a:t> Subquery to retrieve users and their assigned diet plan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93FAE-5DCF-B4DF-FD36-6263904C3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676" t="17152" r="322" b="5224"/>
          <a:stretch/>
        </p:blipFill>
        <p:spPr>
          <a:xfrm>
            <a:off x="0" y="1628800"/>
            <a:ext cx="12188825" cy="5229200"/>
          </a:xfrm>
        </p:spPr>
      </p:pic>
    </p:spTree>
    <p:extLst>
      <p:ext uri="{BB962C8B-B14F-4D97-AF65-F5344CB8AC3E}">
        <p14:creationId xmlns:p14="http://schemas.microsoft.com/office/powerpoint/2010/main" val="247244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37E94-CFAC-82B4-8EB5-59AD62D1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10. Count number of user by cursor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CAD64-5028-75A5-52EA-A2C97E2BD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26" t="17151" r="2540" b="6912"/>
          <a:stretch/>
        </p:blipFill>
        <p:spPr>
          <a:xfrm>
            <a:off x="0" y="1628800"/>
            <a:ext cx="12188825" cy="5229200"/>
          </a:xfrm>
        </p:spPr>
      </p:pic>
    </p:spTree>
    <p:extLst>
      <p:ext uri="{BB962C8B-B14F-4D97-AF65-F5344CB8AC3E}">
        <p14:creationId xmlns:p14="http://schemas.microsoft.com/office/powerpoint/2010/main" val="401295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78F-C7BC-4DC9-563F-B2F5F4F3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SCHEMA’S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D447-39D3-AEB3-C3DB-1150E0DB1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28800"/>
            <a:ext cx="12188825" cy="5229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Details(</a:t>
            </a:r>
            <a:r>
              <a:rPr lang="en-IN" dirty="0" err="1"/>
              <a:t>user_id</a:t>
            </a:r>
            <a:r>
              <a:rPr lang="en-IN" dirty="0"/>
              <a:t>, 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, </a:t>
            </a:r>
            <a:r>
              <a:rPr lang="en-IN" dirty="0" err="1"/>
              <a:t>user_age</a:t>
            </a:r>
            <a:r>
              <a:rPr lang="en-IN" dirty="0"/>
              <a:t>, </a:t>
            </a:r>
            <a:r>
              <a:rPr lang="en-IN" dirty="0" err="1"/>
              <a:t>user_gender</a:t>
            </a:r>
            <a:r>
              <a:rPr lang="en-IN" dirty="0"/>
              <a:t>, </a:t>
            </a:r>
            <a:r>
              <a:rPr lang="en-IN" dirty="0" err="1"/>
              <a:t>body_weight</a:t>
            </a:r>
            <a:r>
              <a:rPr lang="en-IN" dirty="0"/>
              <a:t>, height, </a:t>
            </a:r>
            <a:r>
              <a:rPr lang="en-IN" dirty="0" err="1"/>
              <a:t>mobile_number</a:t>
            </a:r>
            <a:r>
              <a:rPr lang="en-I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Calculated_details</a:t>
            </a:r>
            <a:r>
              <a:rPr lang="en-IN" dirty="0"/>
              <a:t>(</a:t>
            </a:r>
            <a:r>
              <a:rPr lang="en-IN" dirty="0" err="1"/>
              <a:t>user_id</a:t>
            </a:r>
            <a:r>
              <a:rPr lang="en-IN" dirty="0"/>
              <a:t>, 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, </a:t>
            </a:r>
            <a:r>
              <a:rPr lang="en-IN" dirty="0" err="1"/>
              <a:t>user_age</a:t>
            </a:r>
            <a:r>
              <a:rPr lang="en-IN" dirty="0"/>
              <a:t>, </a:t>
            </a:r>
            <a:r>
              <a:rPr lang="en-IN" dirty="0" err="1"/>
              <a:t>user_gender</a:t>
            </a:r>
            <a:r>
              <a:rPr lang="en-IN" dirty="0"/>
              <a:t>, </a:t>
            </a:r>
            <a:r>
              <a:rPr lang="en-IN" dirty="0" err="1"/>
              <a:t>body_weight</a:t>
            </a:r>
            <a:r>
              <a:rPr lang="en-IN" dirty="0"/>
              <a:t>, height, </a:t>
            </a:r>
            <a:r>
              <a:rPr lang="en-IN" dirty="0" err="1"/>
              <a:t>bmi</a:t>
            </a:r>
            <a:r>
              <a:rPr lang="en-IN" dirty="0"/>
              <a:t>, </a:t>
            </a:r>
            <a:r>
              <a:rPr lang="en-IN" dirty="0" err="1"/>
              <a:t>bmr</a:t>
            </a:r>
            <a:r>
              <a:rPr lang="en-IN" dirty="0"/>
              <a:t>, </a:t>
            </a:r>
            <a:r>
              <a:rPr lang="en-IN" dirty="0" err="1"/>
              <a:t>calorie_per_day</a:t>
            </a:r>
            <a:r>
              <a:rPr lang="en-IN" dirty="0"/>
              <a:t>, </a:t>
            </a:r>
            <a:r>
              <a:rPr lang="en-IN" dirty="0" err="1"/>
              <a:t>protein_requirement</a:t>
            </a:r>
            <a:r>
              <a:rPr lang="en-IN" dirty="0"/>
              <a:t>, </a:t>
            </a:r>
            <a:r>
              <a:rPr lang="en-IN" dirty="0" err="1"/>
              <a:t>mobile_number</a:t>
            </a:r>
            <a:r>
              <a:rPr lang="en-I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Range(</a:t>
            </a:r>
            <a:r>
              <a:rPr lang="en-IN" dirty="0" err="1"/>
              <a:t>user_id</a:t>
            </a:r>
            <a:r>
              <a:rPr lang="en-IN" dirty="0"/>
              <a:t>, </a:t>
            </a:r>
            <a:r>
              <a:rPr lang="en-IN" dirty="0" err="1"/>
              <a:t>first_name</a:t>
            </a:r>
            <a:r>
              <a:rPr lang="en-IN" dirty="0"/>
              <a:t>, </a:t>
            </a:r>
            <a:r>
              <a:rPr lang="en-IN" dirty="0" err="1"/>
              <a:t>last_name</a:t>
            </a:r>
            <a:r>
              <a:rPr lang="en-IN" dirty="0"/>
              <a:t>, </a:t>
            </a:r>
            <a:r>
              <a:rPr lang="en-IN" dirty="0" err="1"/>
              <a:t>user_age</a:t>
            </a:r>
            <a:r>
              <a:rPr lang="en-IN" dirty="0"/>
              <a:t>, </a:t>
            </a:r>
            <a:r>
              <a:rPr lang="en-IN" dirty="0" err="1"/>
              <a:t>user_gender</a:t>
            </a:r>
            <a:r>
              <a:rPr lang="en-IN" dirty="0"/>
              <a:t>, </a:t>
            </a:r>
            <a:r>
              <a:rPr lang="en-IN" dirty="0" err="1"/>
              <a:t>body_weight</a:t>
            </a:r>
            <a:r>
              <a:rPr lang="en-IN" dirty="0"/>
              <a:t>, height, </a:t>
            </a:r>
            <a:r>
              <a:rPr lang="en-IN" dirty="0" err="1"/>
              <a:t>bmi</a:t>
            </a:r>
            <a:r>
              <a:rPr lang="en-IN" dirty="0"/>
              <a:t>, </a:t>
            </a:r>
            <a:r>
              <a:rPr lang="en-IN" dirty="0" err="1"/>
              <a:t>bmi_range</a:t>
            </a:r>
            <a:r>
              <a:rPr lang="en-IN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Diet_name</a:t>
            </a:r>
            <a:r>
              <a:rPr lang="en-IN" dirty="0"/>
              <a:t>( </a:t>
            </a:r>
            <a:r>
              <a:rPr lang="en-IN" dirty="0" err="1"/>
              <a:t>user_id</a:t>
            </a:r>
            <a:r>
              <a:rPr lang="en-IN" dirty="0"/>
              <a:t>, Monday, Tuesday, Wednesday, Thursday, Friday, Saturday 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Diet_schedule</a:t>
            </a:r>
            <a:r>
              <a:rPr lang="en-IN" dirty="0"/>
              <a:t>( </a:t>
            </a:r>
            <a:r>
              <a:rPr lang="en-IN" dirty="0" err="1"/>
              <a:t>user_id</a:t>
            </a:r>
            <a:r>
              <a:rPr lang="en-IN" dirty="0"/>
              <a:t>, time, Monday, Tuesday, Wednesday, Thursday, Friday, Saturday)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Workout_plan</a:t>
            </a:r>
            <a:r>
              <a:rPr lang="en-IN" dirty="0"/>
              <a:t>( </a:t>
            </a:r>
            <a:r>
              <a:rPr lang="en-IN" dirty="0" err="1"/>
              <a:t>user_id</a:t>
            </a:r>
            <a:r>
              <a:rPr lang="en-IN" dirty="0"/>
              <a:t>, chest, back, bicep, </a:t>
            </a:r>
            <a:r>
              <a:rPr lang="en-IN" dirty="0" err="1"/>
              <a:t>tricep</a:t>
            </a:r>
            <a:r>
              <a:rPr lang="en-IN" dirty="0"/>
              <a:t>, shoulder, legs)</a:t>
            </a:r>
          </a:p>
        </p:txBody>
      </p:sp>
    </p:spTree>
    <p:extLst>
      <p:ext uri="{BB962C8B-B14F-4D97-AF65-F5344CB8AC3E}">
        <p14:creationId xmlns:p14="http://schemas.microsoft.com/office/powerpoint/2010/main" val="327416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Create a function to calculate </a:t>
            </a:r>
            <a:r>
              <a:rPr lang="en-US" dirty="0" err="1"/>
              <a:t>bmi</a:t>
            </a:r>
            <a:r>
              <a:rPr lang="en-US" dirty="0"/>
              <a:t>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7640099-B762-BC05-41C3-6161AE2AF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312" t="16525" r="709" b="33902"/>
          <a:stretch/>
        </p:blipFill>
        <p:spPr>
          <a:xfrm>
            <a:off x="-1" y="1628800"/>
            <a:ext cx="12188825" cy="5229200"/>
          </a:xfrm>
        </p:spPr>
      </p:pic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2EBE-74E6-A484-B922-803C58D8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Create function to get bmi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5F44A-F1B8-0F3B-0272-7BE22DA4E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01" t="17152" r="16777" b="28849"/>
          <a:stretch/>
        </p:blipFill>
        <p:spPr>
          <a:xfrm>
            <a:off x="0" y="1628800"/>
            <a:ext cx="12188824" cy="5229200"/>
          </a:xfrm>
        </p:spPr>
      </p:pic>
    </p:spTree>
    <p:extLst>
      <p:ext uri="{BB962C8B-B14F-4D97-AF65-F5344CB8AC3E}">
        <p14:creationId xmlns:p14="http://schemas.microsoft.com/office/powerpoint/2010/main" val="264601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5206-E9B7-B38E-1828-50D1C4D9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function to calculate protein        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D7A843-0D48-70AB-0216-495F73879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930" t="17152" r="9960" b="28849"/>
          <a:stretch/>
        </p:blipFill>
        <p:spPr>
          <a:xfrm>
            <a:off x="0" y="1628800"/>
            <a:ext cx="12188825" cy="5229200"/>
          </a:xfrm>
        </p:spPr>
      </p:pic>
    </p:spTree>
    <p:extLst>
      <p:ext uri="{BB962C8B-B14F-4D97-AF65-F5344CB8AC3E}">
        <p14:creationId xmlns:p14="http://schemas.microsoft.com/office/powerpoint/2010/main" val="18410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3BCC-5947-CC11-04A3-551B7865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</a:t>
            </a:r>
            <a:r>
              <a:rPr lang="en-GB" dirty="0"/>
              <a:t>aggregate function to calculate average </a:t>
            </a:r>
            <a:r>
              <a:rPr lang="en-GB" dirty="0" err="1"/>
              <a:t>bmi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537A4-621D-0873-C322-77FF5CC77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3" t="17153" r="2539" b="28849"/>
          <a:stretch/>
        </p:blipFill>
        <p:spPr>
          <a:xfrm>
            <a:off x="0" y="1628800"/>
            <a:ext cx="12188825" cy="5229200"/>
          </a:xfrm>
        </p:spPr>
      </p:pic>
    </p:spTree>
    <p:extLst>
      <p:ext uri="{BB962C8B-B14F-4D97-AF65-F5344CB8AC3E}">
        <p14:creationId xmlns:p14="http://schemas.microsoft.com/office/powerpoint/2010/main" val="334524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37D5-87C2-4F1C-01D1-FF761972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5.Create </a:t>
            </a:r>
            <a:r>
              <a:rPr lang="en-GB" dirty="0"/>
              <a:t>procedure to update body weight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37B775-1388-90E6-ECFE-FE0AB10A6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3" t="17151" r="13930" b="17037"/>
          <a:stretch/>
        </p:blipFill>
        <p:spPr>
          <a:xfrm>
            <a:off x="0" y="1628800"/>
            <a:ext cx="12188825" cy="5229200"/>
          </a:xfrm>
        </p:spPr>
      </p:pic>
    </p:spTree>
    <p:extLst>
      <p:ext uri="{BB962C8B-B14F-4D97-AF65-F5344CB8AC3E}">
        <p14:creationId xmlns:p14="http://schemas.microsoft.com/office/powerpoint/2010/main" val="9870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24C8-D926-26D8-E789-7CD740BD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Create </a:t>
            </a:r>
            <a:r>
              <a:rPr lang="en-GB" dirty="0"/>
              <a:t>procedure to update workout plan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FFDD3-F0A1-04E5-651A-D71780784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33" t="17152" r="17727" b="5224"/>
          <a:stretch/>
        </p:blipFill>
        <p:spPr>
          <a:xfrm>
            <a:off x="0" y="1628800"/>
            <a:ext cx="12188825" cy="5229200"/>
          </a:xfrm>
        </p:spPr>
      </p:pic>
    </p:spTree>
    <p:extLst>
      <p:ext uri="{BB962C8B-B14F-4D97-AF65-F5344CB8AC3E}">
        <p14:creationId xmlns:p14="http://schemas.microsoft.com/office/powerpoint/2010/main" val="28298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29E3-A7D2-A35E-5475-0FD48F6D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Create </a:t>
            </a:r>
            <a:r>
              <a:rPr lang="en-GB" dirty="0"/>
              <a:t>procedure to update diet plan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20E07-A82F-C6FE-D2A5-211DAA2E4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26" t="17152" r="-308" b="5224"/>
          <a:stretch/>
        </p:blipFill>
        <p:spPr>
          <a:xfrm>
            <a:off x="-1" y="1628800"/>
            <a:ext cx="12287101" cy="5229200"/>
          </a:xfrm>
        </p:spPr>
      </p:pic>
    </p:spTree>
    <p:extLst>
      <p:ext uri="{BB962C8B-B14F-4D97-AF65-F5344CB8AC3E}">
        <p14:creationId xmlns:p14="http://schemas.microsoft.com/office/powerpoint/2010/main" val="6415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tone presentation (widescreen)</Template>
  <TotalTime>278</TotalTime>
  <Words>272</Words>
  <Application>Microsoft Office PowerPoint</Application>
  <PresentationFormat>Custom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Arial Black</vt:lpstr>
      <vt:lpstr>Corbel</vt:lpstr>
      <vt:lpstr>Wingdings</vt:lpstr>
      <vt:lpstr>Earthtones 16x9</vt:lpstr>
      <vt:lpstr>Health record system</vt:lpstr>
      <vt:lpstr>SCHEMA’S</vt:lpstr>
      <vt:lpstr>1. Create a function to calculate bmi.</vt:lpstr>
      <vt:lpstr>2. Create function to get bmi range</vt:lpstr>
      <vt:lpstr>3. Create function to calculate protein         requirement</vt:lpstr>
      <vt:lpstr>4. Create aggregate function to calculate average bmi.</vt:lpstr>
      <vt:lpstr>5.Create procedure to update body weight</vt:lpstr>
      <vt:lpstr>6. Create procedure to update workout plan</vt:lpstr>
      <vt:lpstr>7. Create procedure to update diet plan</vt:lpstr>
      <vt:lpstr>8. Subquery to retrieve users and their workout plan</vt:lpstr>
      <vt:lpstr>9. Subquery to retrieve users and their assigned diet plan</vt:lpstr>
      <vt:lpstr>10. Count number of user by cursor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record system</dc:title>
  <dc:creator>urval shah</dc:creator>
  <cp:lastModifiedBy>urval shah</cp:lastModifiedBy>
  <cp:revision>3</cp:revision>
  <dcterms:created xsi:type="dcterms:W3CDTF">2023-10-02T14:10:17Z</dcterms:created>
  <dcterms:modified xsi:type="dcterms:W3CDTF">2023-10-03T04:06:32Z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