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9" r:id="rId4"/>
    <p:sldId id="285" r:id="rId5"/>
    <p:sldId id="280" r:id="rId6"/>
    <p:sldId id="281" r:id="rId7"/>
    <p:sldId id="28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9" autoAdjust="0"/>
    <p:restoredTop sz="95000" autoAdjust="0"/>
  </p:normalViewPr>
  <p:slideViewPr>
    <p:cSldViewPr>
      <p:cViewPr varScale="1">
        <p:scale>
          <a:sx n="86" d="100"/>
          <a:sy n="86" d="100"/>
        </p:scale>
        <p:origin x="10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9/30/2023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9/30/2023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9/30/2023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476672"/>
            <a:ext cx="9540553" cy="4095328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860" y="4869160"/>
            <a:ext cx="8229600" cy="114300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NAME : URVAL SHAH  </a:t>
            </a:r>
          </a:p>
          <a:p>
            <a:r>
              <a:rPr lang="en-US" sz="2000" dirty="0"/>
              <a:t>ROLL NO : 130</a:t>
            </a:r>
          </a:p>
          <a:p>
            <a:r>
              <a:rPr lang="en-US" sz="2000" dirty="0"/>
              <a:t>ENROLL.NO : 22002170110170</a:t>
            </a:r>
          </a:p>
          <a:p>
            <a:r>
              <a:rPr lang="en-US" sz="2000" dirty="0"/>
              <a:t>BATCH : DIV 5</a:t>
            </a:r>
          </a:p>
          <a:p>
            <a:r>
              <a:rPr lang="en-US" sz="2000" dirty="0"/>
              <a:t>BRANCH : CE</a:t>
            </a:r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is based on projects of the student which keeps the record of the student details and their  project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first faculty inserts all records of student like name,  roll.no, division</a:t>
            </a:r>
            <a:r>
              <a:rPr lang="en-US"/>
              <a:t>, enroll-num</a:t>
            </a:r>
            <a:r>
              <a:rPr lang="en-US" dirty="0"/>
              <a:t>, titles of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the system goes to project co-Ordinator and they will give marks to particular student according to their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Basically this  system gives the  marksheet and rank of the student basis on their marks.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FUNCTIONALITIES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1905000"/>
            <a:ext cx="9396537" cy="4267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Insertion of students details with their project titles.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Sorting according to roll no of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Deletion of student details having same id/roll-no.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Searching </a:t>
            </a:r>
            <a:r>
              <a:rPr lang="en-US"/>
              <a:t>for student to </a:t>
            </a:r>
            <a:r>
              <a:rPr lang="en-US" dirty="0"/>
              <a:t>give 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Sorting in reverse order to get student having highest 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Counting number of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the student marks with their project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marksheet and rank list containing all student having all details.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ALGORITHM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70CE22-A18C-F090-A5E4-C89A7ACA0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2342947"/>
            <a:ext cx="4006180" cy="425865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E999D2-68A1-810C-D92E-701025853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78188" y="2347138"/>
            <a:ext cx="4248473" cy="425446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37E7E-AE43-CA58-B988-0598E92B2192}"/>
              </a:ext>
            </a:extLst>
          </p:cNvPr>
          <p:cNvSpPr txBox="1"/>
          <p:nvPr/>
        </p:nvSpPr>
        <p:spPr>
          <a:xfrm>
            <a:off x="45741" y="167910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/>
              <a:t>INSERTION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09028-F7DD-497A-75F5-228C109B2CF7}"/>
              </a:ext>
            </a:extLst>
          </p:cNvPr>
          <p:cNvSpPr txBox="1"/>
          <p:nvPr/>
        </p:nvSpPr>
        <p:spPr>
          <a:xfrm>
            <a:off x="4078187" y="1696616"/>
            <a:ext cx="424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/>
              <a:t>DELETION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73C63-06E5-46A1-5577-CC86018F8E21}"/>
              </a:ext>
            </a:extLst>
          </p:cNvPr>
          <p:cNvSpPr txBox="1"/>
          <p:nvPr/>
        </p:nvSpPr>
        <p:spPr>
          <a:xfrm>
            <a:off x="8398665" y="1696616"/>
            <a:ext cx="374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600" dirty="0"/>
              <a:t>SEARCHING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3584F-DE03-EE23-D175-46A754576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2342947"/>
            <a:ext cx="3790157" cy="42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7E24-0AF1-1DF8-5A04-62EED35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MERITS AND DEMERITS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0519-6FBA-529A-0D6D-8D18BFEE9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MERITS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D62DD-FA4A-52AB-02B5-1A56CBA16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Dynamic in size.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Time complexity.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Efficient sorting.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Efficient insertion and deletion.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609DA-A16D-BCC9-731C-84BFC1AA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DEMERITS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C151BF-D763-970D-70D4-EF04917D51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Graphical representation is not there.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Graphical user interface is not there.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More memory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Output on console.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029260-3602-569E-BD4B-CBBCD0D58C80}"/>
              </a:ext>
            </a:extLst>
          </p:cNvPr>
          <p:cNvCxnSpPr>
            <a:cxnSpLocks/>
          </p:cNvCxnSpPr>
          <p:nvPr/>
        </p:nvCxnSpPr>
        <p:spPr>
          <a:xfrm>
            <a:off x="6094412" y="2087481"/>
            <a:ext cx="0" cy="44644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1C6A39-2070-2FE1-85E1-BFE105C3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FUTURE SCOPE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0EFB2-FD57-15B3-0F29-DF7FE064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future, by using graphical user interface this project will work as a perfect system with frontend and backend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will be a  graphical representation of this all data to see where it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can connect this program with database to keep this all data in tabular form.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0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6BABE-3861-3283-9345-FE98E6109A51}"/>
              </a:ext>
            </a:extLst>
          </p:cNvPr>
          <p:cNvSpPr/>
          <p:nvPr/>
        </p:nvSpPr>
        <p:spPr>
          <a:xfrm>
            <a:off x="3740300" y="1305341"/>
            <a:ext cx="470822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THANKING   YOU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 WATCHING THIS</a:t>
            </a:r>
          </a:p>
        </p:txBody>
      </p:sp>
    </p:spTree>
    <p:extLst>
      <p:ext uri="{BB962C8B-B14F-4D97-AF65-F5344CB8AC3E}">
        <p14:creationId xmlns:p14="http://schemas.microsoft.com/office/powerpoint/2010/main" val="14373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 sem 2</Template>
  <TotalTime>212</TotalTime>
  <Words>287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Corbel</vt:lpstr>
      <vt:lpstr>Wingdings</vt:lpstr>
      <vt:lpstr>Earthtones 16x9</vt:lpstr>
      <vt:lpstr>PROJECT MANAGEMENT SYSTEM</vt:lpstr>
      <vt:lpstr>INTRODUCTION</vt:lpstr>
      <vt:lpstr>FUNCTIONALITIES </vt:lpstr>
      <vt:lpstr>ALGORITHM </vt:lpstr>
      <vt:lpstr>MERITS AND DEMERITS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urval shah</dc:creator>
  <cp:lastModifiedBy>urval shah</cp:lastModifiedBy>
  <cp:revision>6</cp:revision>
  <dcterms:created xsi:type="dcterms:W3CDTF">2023-09-28T16:09:59Z</dcterms:created>
  <dcterms:modified xsi:type="dcterms:W3CDTF">2023-09-30T04:07:11Z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