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77.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79.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76.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80.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 id="330" r:id="rId81"/>
    <p:sldId id="331" r:id="rId82"/>
    <p:sldId id="332" r:id="rId83"/>
    <p:sldId id="333" r:id="rId84"/>
    <p:sldId id="334" r:id="rId85"/>
    <p:sldId id="335" r:id="rId86"/>
  </p:sldIdLst>
  <p:sldSz cy="5143500" cx="9144000"/>
  <p:notesSz cx="6858000" cy="9144000"/>
  <p:embeddedFontLst>
    <p:embeddedFont>
      <p:font typeface="Raleway"/>
      <p:regular r:id="rId87"/>
      <p:bold r:id="rId88"/>
      <p:italic r:id="rId89"/>
      <p:boldItalic r:id="rId90"/>
    </p:embeddedFont>
    <p:embeddedFont>
      <p:font typeface="Lato"/>
      <p:regular r:id="rId91"/>
      <p:bold r:id="rId92"/>
      <p:italic r:id="rId93"/>
      <p:boldItalic r:id="rId9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84" Type="http://schemas.openxmlformats.org/officeDocument/2006/relationships/slide" Target="slides/slide78.xml"/><Relationship Id="rId83" Type="http://schemas.openxmlformats.org/officeDocument/2006/relationships/slide" Target="slides/slide77.xml"/><Relationship Id="rId42" Type="http://schemas.openxmlformats.org/officeDocument/2006/relationships/slide" Target="slides/slide36.xml"/><Relationship Id="rId86" Type="http://schemas.openxmlformats.org/officeDocument/2006/relationships/slide" Target="slides/slide80.xml"/><Relationship Id="rId41" Type="http://schemas.openxmlformats.org/officeDocument/2006/relationships/slide" Target="slides/slide35.xml"/><Relationship Id="rId85" Type="http://schemas.openxmlformats.org/officeDocument/2006/relationships/slide" Target="slides/slide79.xml"/><Relationship Id="rId44" Type="http://schemas.openxmlformats.org/officeDocument/2006/relationships/slide" Target="slides/slide38.xml"/><Relationship Id="rId88" Type="http://schemas.openxmlformats.org/officeDocument/2006/relationships/font" Target="fonts/Raleway-bold.fntdata"/><Relationship Id="rId43" Type="http://schemas.openxmlformats.org/officeDocument/2006/relationships/slide" Target="slides/slide37.xml"/><Relationship Id="rId87" Type="http://schemas.openxmlformats.org/officeDocument/2006/relationships/font" Target="fonts/Raleway-regular.fntdata"/><Relationship Id="rId46" Type="http://schemas.openxmlformats.org/officeDocument/2006/relationships/slide" Target="slides/slide40.xml"/><Relationship Id="rId45" Type="http://schemas.openxmlformats.org/officeDocument/2006/relationships/slide" Target="slides/slide39.xml"/><Relationship Id="rId89" Type="http://schemas.openxmlformats.org/officeDocument/2006/relationships/font" Target="fonts/Raleway-italic.fntdata"/><Relationship Id="rId80" Type="http://schemas.openxmlformats.org/officeDocument/2006/relationships/slide" Target="slides/slide74.xml"/><Relationship Id="rId82" Type="http://schemas.openxmlformats.org/officeDocument/2006/relationships/slide" Target="slides/slide76.xml"/><Relationship Id="rId81" Type="http://schemas.openxmlformats.org/officeDocument/2006/relationships/slide" Target="slides/slide75.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73" Type="http://schemas.openxmlformats.org/officeDocument/2006/relationships/slide" Target="slides/slide67.xml"/><Relationship Id="rId72" Type="http://schemas.openxmlformats.org/officeDocument/2006/relationships/slide" Target="slides/slide66.xml"/><Relationship Id="rId31" Type="http://schemas.openxmlformats.org/officeDocument/2006/relationships/slide" Target="slides/slide25.xml"/><Relationship Id="rId75" Type="http://schemas.openxmlformats.org/officeDocument/2006/relationships/slide" Target="slides/slide69.xml"/><Relationship Id="rId30" Type="http://schemas.openxmlformats.org/officeDocument/2006/relationships/slide" Target="slides/slide24.xml"/><Relationship Id="rId74" Type="http://schemas.openxmlformats.org/officeDocument/2006/relationships/slide" Target="slides/slide68.xml"/><Relationship Id="rId33" Type="http://schemas.openxmlformats.org/officeDocument/2006/relationships/slide" Target="slides/slide27.xml"/><Relationship Id="rId77" Type="http://schemas.openxmlformats.org/officeDocument/2006/relationships/slide" Target="slides/slide71.xml"/><Relationship Id="rId32" Type="http://schemas.openxmlformats.org/officeDocument/2006/relationships/slide" Target="slides/slide26.xml"/><Relationship Id="rId76" Type="http://schemas.openxmlformats.org/officeDocument/2006/relationships/slide" Target="slides/slide70.xml"/><Relationship Id="rId35" Type="http://schemas.openxmlformats.org/officeDocument/2006/relationships/slide" Target="slides/slide29.xml"/><Relationship Id="rId79" Type="http://schemas.openxmlformats.org/officeDocument/2006/relationships/slide" Target="slides/slide73.xml"/><Relationship Id="rId34" Type="http://schemas.openxmlformats.org/officeDocument/2006/relationships/slide" Target="slides/slide28.xml"/><Relationship Id="rId78" Type="http://schemas.openxmlformats.org/officeDocument/2006/relationships/slide" Target="slides/slide72.xml"/><Relationship Id="rId71" Type="http://schemas.openxmlformats.org/officeDocument/2006/relationships/slide" Target="slides/slide65.xml"/><Relationship Id="rId70" Type="http://schemas.openxmlformats.org/officeDocument/2006/relationships/slide" Target="slides/slide64.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slide" Target="slides/slide56.xml"/><Relationship Id="rId61" Type="http://schemas.openxmlformats.org/officeDocument/2006/relationships/slide" Target="slides/slide55.xml"/><Relationship Id="rId20" Type="http://schemas.openxmlformats.org/officeDocument/2006/relationships/slide" Target="slides/slide14.xml"/><Relationship Id="rId64" Type="http://schemas.openxmlformats.org/officeDocument/2006/relationships/slide" Target="slides/slide58.xml"/><Relationship Id="rId63" Type="http://schemas.openxmlformats.org/officeDocument/2006/relationships/slide" Target="slides/slide57.xml"/><Relationship Id="rId22" Type="http://schemas.openxmlformats.org/officeDocument/2006/relationships/slide" Target="slides/slide16.xml"/><Relationship Id="rId66" Type="http://schemas.openxmlformats.org/officeDocument/2006/relationships/slide" Target="slides/slide60.xml"/><Relationship Id="rId21" Type="http://schemas.openxmlformats.org/officeDocument/2006/relationships/slide" Target="slides/slide15.xml"/><Relationship Id="rId65" Type="http://schemas.openxmlformats.org/officeDocument/2006/relationships/slide" Target="slides/slide59.xml"/><Relationship Id="rId24" Type="http://schemas.openxmlformats.org/officeDocument/2006/relationships/slide" Target="slides/slide18.xml"/><Relationship Id="rId68" Type="http://schemas.openxmlformats.org/officeDocument/2006/relationships/slide" Target="slides/slide62.xml"/><Relationship Id="rId23" Type="http://schemas.openxmlformats.org/officeDocument/2006/relationships/slide" Target="slides/slide17.xml"/><Relationship Id="rId67" Type="http://schemas.openxmlformats.org/officeDocument/2006/relationships/slide" Target="slides/slide61.xml"/><Relationship Id="rId60" Type="http://schemas.openxmlformats.org/officeDocument/2006/relationships/slide" Target="slides/slide54.xml"/><Relationship Id="rId26" Type="http://schemas.openxmlformats.org/officeDocument/2006/relationships/slide" Target="slides/slide20.xml"/><Relationship Id="rId25" Type="http://schemas.openxmlformats.org/officeDocument/2006/relationships/slide" Target="slides/slide19.xml"/><Relationship Id="rId69" Type="http://schemas.openxmlformats.org/officeDocument/2006/relationships/slide" Target="slides/slide63.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94" Type="http://schemas.openxmlformats.org/officeDocument/2006/relationships/font" Target="fonts/Lato-boldItalic.fntdata"/><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91" Type="http://schemas.openxmlformats.org/officeDocument/2006/relationships/font" Target="fonts/Lato-regular.fntdata"/><Relationship Id="rId90" Type="http://schemas.openxmlformats.org/officeDocument/2006/relationships/font" Target="fonts/Raleway-boldItalic.fntdata"/><Relationship Id="rId93" Type="http://schemas.openxmlformats.org/officeDocument/2006/relationships/font" Target="fonts/Lato-italic.fntdata"/><Relationship Id="rId92" Type="http://schemas.openxmlformats.org/officeDocument/2006/relationships/font" Target="fonts/Lato-bold.fntdata"/><Relationship Id="rId15" Type="http://schemas.openxmlformats.org/officeDocument/2006/relationships/slide" Target="slides/slide9.xml"/><Relationship Id="rId59" Type="http://schemas.openxmlformats.org/officeDocument/2006/relationships/slide" Target="slides/slide53.xml"/><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e958d56a2b_0_2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e958d56a2b_0_2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e958d56a2b_0_3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e958d56a2b_0_3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e958d56a2b_0_2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e958d56a2b_0_2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e958d56a2b_0_2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e958d56a2b_0_2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e958d56a2b_0_2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e958d56a2b_0_2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e958d56a2b_0_2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e958d56a2b_0_2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e958d56a2b_0_3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e958d56a2b_0_3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e958d56a2b_0_3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e958d56a2b_0_3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e958d56a2b_0_3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e958d56a2b_0_3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e958d56a2b_0_3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e958d56a2b_0_3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e958d56a2b_0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e958d56a2b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e958d56a2b_0_3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e958d56a2b_0_3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e958d56a2b_0_3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e958d56a2b_0_3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e958d56a2b_0_3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e958d56a2b_0_3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e958d56a2b_0_3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e958d56a2b_0_3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e958d56a2b_0_3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e958d56a2b_0_3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e958d56a2b_0_3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e958d56a2b_0_3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e958d56a2b_0_3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e958d56a2b_0_3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e958d56a2b_0_3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e958d56a2b_0_3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e958d56a2b_0_2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e958d56a2b_0_2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e958d56a2b_0_4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e958d56a2b_0_4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e958d56a2b_0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e958d56a2b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e958d56a2b_0_4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e958d56a2b_0_4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e958d56a2b_0_3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e958d56a2b_0_3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e958d56a2b_0_4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1" name="Google Shape;341;ge958d56a2b_0_4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e958d56a2b_0_4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7" name="Google Shape;347;ge958d56a2b_0_4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e958d56a2b_0_3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3" name="Google Shape;353;ge958d56a2b_0_3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ge958d56a2b_0_4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8" name="Google Shape;358;ge958d56a2b_0_4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ge958d56a2b_0_4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4" name="Google Shape;364;ge958d56a2b_0_4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ge958d56a2b_0_4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0" name="Google Shape;370;ge958d56a2b_0_4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ge958d56a2b_0_4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6" name="Google Shape;376;ge958d56a2b_0_4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ge958d56a2b_0_4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3" name="Google Shape;383;ge958d56a2b_0_4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e958d56a2b_0_2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e958d56a2b_0_2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ge958d56a2b_0_4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9" name="Google Shape;389;ge958d56a2b_0_4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ge958d56a2b_0_4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4" name="Google Shape;394;ge958d56a2b_0_4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ge958d56a2b_0_4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0" name="Google Shape;400;ge958d56a2b_0_4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ge958d56a2b_0_4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6" name="Google Shape;406;ge958d56a2b_0_4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ge958d56a2b_0_4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2" name="Google Shape;412;ge958d56a2b_0_4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ge958d56a2b_0_4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7" name="Google Shape;417;ge958d56a2b_0_4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1" name="Shape 421"/>
        <p:cNvGrpSpPr/>
        <p:nvPr/>
      </p:nvGrpSpPr>
      <p:grpSpPr>
        <a:xfrm>
          <a:off x="0" y="0"/>
          <a:ext cx="0" cy="0"/>
          <a:chOff x="0" y="0"/>
          <a:chExt cx="0" cy="0"/>
        </a:xfrm>
      </p:grpSpPr>
      <p:sp>
        <p:nvSpPr>
          <p:cNvPr id="422" name="Google Shape;422;ge958d56a2b_0_4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3" name="Google Shape;423;ge958d56a2b_0_4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7" name="Shape 427"/>
        <p:cNvGrpSpPr/>
        <p:nvPr/>
      </p:nvGrpSpPr>
      <p:grpSpPr>
        <a:xfrm>
          <a:off x="0" y="0"/>
          <a:ext cx="0" cy="0"/>
          <a:chOff x="0" y="0"/>
          <a:chExt cx="0" cy="0"/>
        </a:xfrm>
      </p:grpSpPr>
      <p:sp>
        <p:nvSpPr>
          <p:cNvPr id="428" name="Google Shape;428;ge958d56a2b_0_3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9" name="Google Shape;429;ge958d56a2b_0_3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2" name="Shape 432"/>
        <p:cNvGrpSpPr/>
        <p:nvPr/>
      </p:nvGrpSpPr>
      <p:grpSpPr>
        <a:xfrm>
          <a:off x="0" y="0"/>
          <a:ext cx="0" cy="0"/>
          <a:chOff x="0" y="0"/>
          <a:chExt cx="0" cy="0"/>
        </a:xfrm>
      </p:grpSpPr>
      <p:sp>
        <p:nvSpPr>
          <p:cNvPr id="433" name="Google Shape;433;ge958d56a2b_0_5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4" name="Google Shape;434;ge958d56a2b_0_5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8" name="Shape 438"/>
        <p:cNvGrpSpPr/>
        <p:nvPr/>
      </p:nvGrpSpPr>
      <p:grpSpPr>
        <a:xfrm>
          <a:off x="0" y="0"/>
          <a:ext cx="0" cy="0"/>
          <a:chOff x="0" y="0"/>
          <a:chExt cx="0" cy="0"/>
        </a:xfrm>
      </p:grpSpPr>
      <p:sp>
        <p:nvSpPr>
          <p:cNvPr id="439" name="Google Shape;439;ge958d56a2b_0_5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0" name="Google Shape;440;ge958d56a2b_0_5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e958d56a2b_0_2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e958d56a2b_0_2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4" name="Shape 444"/>
        <p:cNvGrpSpPr/>
        <p:nvPr/>
      </p:nvGrpSpPr>
      <p:grpSpPr>
        <a:xfrm>
          <a:off x="0" y="0"/>
          <a:ext cx="0" cy="0"/>
          <a:chOff x="0" y="0"/>
          <a:chExt cx="0" cy="0"/>
        </a:xfrm>
      </p:grpSpPr>
      <p:sp>
        <p:nvSpPr>
          <p:cNvPr id="445" name="Google Shape;445;ge958d56a2b_0_5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6" name="Google Shape;446;ge958d56a2b_0_5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0" name="Shape 450"/>
        <p:cNvGrpSpPr/>
        <p:nvPr/>
      </p:nvGrpSpPr>
      <p:grpSpPr>
        <a:xfrm>
          <a:off x="0" y="0"/>
          <a:ext cx="0" cy="0"/>
          <a:chOff x="0" y="0"/>
          <a:chExt cx="0" cy="0"/>
        </a:xfrm>
      </p:grpSpPr>
      <p:sp>
        <p:nvSpPr>
          <p:cNvPr id="451" name="Google Shape;451;ge958d56a2b_0_5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2" name="Google Shape;452;ge958d56a2b_0_5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6" name="Shape 456"/>
        <p:cNvGrpSpPr/>
        <p:nvPr/>
      </p:nvGrpSpPr>
      <p:grpSpPr>
        <a:xfrm>
          <a:off x="0" y="0"/>
          <a:ext cx="0" cy="0"/>
          <a:chOff x="0" y="0"/>
          <a:chExt cx="0" cy="0"/>
        </a:xfrm>
      </p:grpSpPr>
      <p:sp>
        <p:nvSpPr>
          <p:cNvPr id="457" name="Google Shape;457;ge958d56a2b_0_5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8" name="Google Shape;458;ge958d56a2b_0_5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2" name="Shape 462"/>
        <p:cNvGrpSpPr/>
        <p:nvPr/>
      </p:nvGrpSpPr>
      <p:grpSpPr>
        <a:xfrm>
          <a:off x="0" y="0"/>
          <a:ext cx="0" cy="0"/>
          <a:chOff x="0" y="0"/>
          <a:chExt cx="0" cy="0"/>
        </a:xfrm>
      </p:grpSpPr>
      <p:sp>
        <p:nvSpPr>
          <p:cNvPr id="463" name="Google Shape;463;ge958d56a2b_0_4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4" name="Google Shape;464;ge958d56a2b_0_4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7" name="Shape 467"/>
        <p:cNvGrpSpPr/>
        <p:nvPr/>
      </p:nvGrpSpPr>
      <p:grpSpPr>
        <a:xfrm>
          <a:off x="0" y="0"/>
          <a:ext cx="0" cy="0"/>
          <a:chOff x="0" y="0"/>
          <a:chExt cx="0" cy="0"/>
        </a:xfrm>
      </p:grpSpPr>
      <p:sp>
        <p:nvSpPr>
          <p:cNvPr id="468" name="Google Shape;468;ge958d56a2b_0_5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9" name="Google Shape;469;ge958d56a2b_0_5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3" name="Shape 473"/>
        <p:cNvGrpSpPr/>
        <p:nvPr/>
      </p:nvGrpSpPr>
      <p:grpSpPr>
        <a:xfrm>
          <a:off x="0" y="0"/>
          <a:ext cx="0" cy="0"/>
          <a:chOff x="0" y="0"/>
          <a:chExt cx="0" cy="0"/>
        </a:xfrm>
      </p:grpSpPr>
      <p:sp>
        <p:nvSpPr>
          <p:cNvPr id="474" name="Google Shape;474;ge958d56a2b_0_5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5" name="Google Shape;475;ge958d56a2b_0_5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9" name="Shape 479"/>
        <p:cNvGrpSpPr/>
        <p:nvPr/>
      </p:nvGrpSpPr>
      <p:grpSpPr>
        <a:xfrm>
          <a:off x="0" y="0"/>
          <a:ext cx="0" cy="0"/>
          <a:chOff x="0" y="0"/>
          <a:chExt cx="0" cy="0"/>
        </a:xfrm>
      </p:grpSpPr>
      <p:sp>
        <p:nvSpPr>
          <p:cNvPr id="480" name="Google Shape;480;ge958d56a2b_0_5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1" name="Google Shape;481;ge958d56a2b_0_5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5" name="Shape 485"/>
        <p:cNvGrpSpPr/>
        <p:nvPr/>
      </p:nvGrpSpPr>
      <p:grpSpPr>
        <a:xfrm>
          <a:off x="0" y="0"/>
          <a:ext cx="0" cy="0"/>
          <a:chOff x="0" y="0"/>
          <a:chExt cx="0" cy="0"/>
        </a:xfrm>
      </p:grpSpPr>
      <p:sp>
        <p:nvSpPr>
          <p:cNvPr id="486" name="Google Shape;486;ge958d56a2b_0_5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7" name="Google Shape;487;ge958d56a2b_0_5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1" name="Shape 491"/>
        <p:cNvGrpSpPr/>
        <p:nvPr/>
      </p:nvGrpSpPr>
      <p:grpSpPr>
        <a:xfrm>
          <a:off x="0" y="0"/>
          <a:ext cx="0" cy="0"/>
          <a:chOff x="0" y="0"/>
          <a:chExt cx="0" cy="0"/>
        </a:xfrm>
      </p:grpSpPr>
      <p:sp>
        <p:nvSpPr>
          <p:cNvPr id="492" name="Google Shape;492;ge958d56a2b_0_5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3" name="Google Shape;493;ge958d56a2b_0_5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7" name="Shape 497"/>
        <p:cNvGrpSpPr/>
        <p:nvPr/>
      </p:nvGrpSpPr>
      <p:grpSpPr>
        <a:xfrm>
          <a:off x="0" y="0"/>
          <a:ext cx="0" cy="0"/>
          <a:chOff x="0" y="0"/>
          <a:chExt cx="0" cy="0"/>
        </a:xfrm>
      </p:grpSpPr>
      <p:sp>
        <p:nvSpPr>
          <p:cNvPr id="498" name="Google Shape;498;ge958d56a2b_0_5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9" name="Google Shape;499;ge958d56a2b_0_5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e958d56a2b_0_2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e958d56a2b_0_2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3" name="Shape 503"/>
        <p:cNvGrpSpPr/>
        <p:nvPr/>
      </p:nvGrpSpPr>
      <p:grpSpPr>
        <a:xfrm>
          <a:off x="0" y="0"/>
          <a:ext cx="0" cy="0"/>
          <a:chOff x="0" y="0"/>
          <a:chExt cx="0" cy="0"/>
        </a:xfrm>
      </p:grpSpPr>
      <p:sp>
        <p:nvSpPr>
          <p:cNvPr id="504" name="Google Shape;504;ge958d56a2b_0_5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5" name="Google Shape;505;ge958d56a2b_0_5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9" name="Shape 509"/>
        <p:cNvGrpSpPr/>
        <p:nvPr/>
      </p:nvGrpSpPr>
      <p:grpSpPr>
        <a:xfrm>
          <a:off x="0" y="0"/>
          <a:ext cx="0" cy="0"/>
          <a:chOff x="0" y="0"/>
          <a:chExt cx="0" cy="0"/>
        </a:xfrm>
      </p:grpSpPr>
      <p:sp>
        <p:nvSpPr>
          <p:cNvPr id="510" name="Google Shape;510;ge958d56a2b_0_5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1" name="Google Shape;511;ge958d56a2b_0_5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5" name="Shape 515"/>
        <p:cNvGrpSpPr/>
        <p:nvPr/>
      </p:nvGrpSpPr>
      <p:grpSpPr>
        <a:xfrm>
          <a:off x="0" y="0"/>
          <a:ext cx="0" cy="0"/>
          <a:chOff x="0" y="0"/>
          <a:chExt cx="0" cy="0"/>
        </a:xfrm>
      </p:grpSpPr>
      <p:sp>
        <p:nvSpPr>
          <p:cNvPr id="516" name="Google Shape;516;ge958d56a2b_0_5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7" name="Google Shape;517;ge958d56a2b_0_5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1" name="Shape 521"/>
        <p:cNvGrpSpPr/>
        <p:nvPr/>
      </p:nvGrpSpPr>
      <p:grpSpPr>
        <a:xfrm>
          <a:off x="0" y="0"/>
          <a:ext cx="0" cy="0"/>
          <a:chOff x="0" y="0"/>
          <a:chExt cx="0" cy="0"/>
        </a:xfrm>
      </p:grpSpPr>
      <p:sp>
        <p:nvSpPr>
          <p:cNvPr id="522" name="Google Shape;522;ge958d56a2b_0_5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3" name="Google Shape;523;ge958d56a2b_0_5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7" name="Shape 527"/>
        <p:cNvGrpSpPr/>
        <p:nvPr/>
      </p:nvGrpSpPr>
      <p:grpSpPr>
        <a:xfrm>
          <a:off x="0" y="0"/>
          <a:ext cx="0" cy="0"/>
          <a:chOff x="0" y="0"/>
          <a:chExt cx="0" cy="0"/>
        </a:xfrm>
      </p:grpSpPr>
      <p:sp>
        <p:nvSpPr>
          <p:cNvPr id="528" name="Google Shape;528;ge958d56a2b_0_5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9" name="Google Shape;529;ge958d56a2b_0_5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3" name="Shape 533"/>
        <p:cNvGrpSpPr/>
        <p:nvPr/>
      </p:nvGrpSpPr>
      <p:grpSpPr>
        <a:xfrm>
          <a:off x="0" y="0"/>
          <a:ext cx="0" cy="0"/>
          <a:chOff x="0" y="0"/>
          <a:chExt cx="0" cy="0"/>
        </a:xfrm>
      </p:grpSpPr>
      <p:sp>
        <p:nvSpPr>
          <p:cNvPr id="534" name="Google Shape;534;ge958d56a2b_0_5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5" name="Google Shape;535;ge958d56a2b_0_5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9" name="Shape 539"/>
        <p:cNvGrpSpPr/>
        <p:nvPr/>
      </p:nvGrpSpPr>
      <p:grpSpPr>
        <a:xfrm>
          <a:off x="0" y="0"/>
          <a:ext cx="0" cy="0"/>
          <a:chOff x="0" y="0"/>
          <a:chExt cx="0" cy="0"/>
        </a:xfrm>
      </p:grpSpPr>
      <p:sp>
        <p:nvSpPr>
          <p:cNvPr id="540" name="Google Shape;540;ge958d56a2b_0_6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1" name="Google Shape;541;ge958d56a2b_0_6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5" name="Shape 545"/>
        <p:cNvGrpSpPr/>
        <p:nvPr/>
      </p:nvGrpSpPr>
      <p:grpSpPr>
        <a:xfrm>
          <a:off x="0" y="0"/>
          <a:ext cx="0" cy="0"/>
          <a:chOff x="0" y="0"/>
          <a:chExt cx="0" cy="0"/>
        </a:xfrm>
      </p:grpSpPr>
      <p:sp>
        <p:nvSpPr>
          <p:cNvPr id="546" name="Google Shape;546;ge958d56a2b_0_4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7" name="Google Shape;547;ge958d56a2b_0_4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0" name="Shape 550"/>
        <p:cNvGrpSpPr/>
        <p:nvPr/>
      </p:nvGrpSpPr>
      <p:grpSpPr>
        <a:xfrm>
          <a:off x="0" y="0"/>
          <a:ext cx="0" cy="0"/>
          <a:chOff x="0" y="0"/>
          <a:chExt cx="0" cy="0"/>
        </a:xfrm>
      </p:grpSpPr>
      <p:sp>
        <p:nvSpPr>
          <p:cNvPr id="551" name="Google Shape;551;ge958d56a2b_0_6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2" name="Google Shape;552;ge958d56a2b_0_6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6" name="Shape 556"/>
        <p:cNvGrpSpPr/>
        <p:nvPr/>
      </p:nvGrpSpPr>
      <p:grpSpPr>
        <a:xfrm>
          <a:off x="0" y="0"/>
          <a:ext cx="0" cy="0"/>
          <a:chOff x="0" y="0"/>
          <a:chExt cx="0" cy="0"/>
        </a:xfrm>
      </p:grpSpPr>
      <p:sp>
        <p:nvSpPr>
          <p:cNvPr id="557" name="Google Shape;557;ge958d56a2b_0_6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8" name="Google Shape;558;ge958d56a2b_0_6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e958d56a2b_0_3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e958d56a2b_0_3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2" name="Shape 562"/>
        <p:cNvGrpSpPr/>
        <p:nvPr/>
      </p:nvGrpSpPr>
      <p:grpSpPr>
        <a:xfrm>
          <a:off x="0" y="0"/>
          <a:ext cx="0" cy="0"/>
          <a:chOff x="0" y="0"/>
          <a:chExt cx="0" cy="0"/>
        </a:xfrm>
      </p:grpSpPr>
      <p:sp>
        <p:nvSpPr>
          <p:cNvPr id="563" name="Google Shape;563;ge958d56a2b_0_6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4" name="Google Shape;564;ge958d56a2b_0_6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8" name="Shape 568"/>
        <p:cNvGrpSpPr/>
        <p:nvPr/>
      </p:nvGrpSpPr>
      <p:grpSpPr>
        <a:xfrm>
          <a:off x="0" y="0"/>
          <a:ext cx="0" cy="0"/>
          <a:chOff x="0" y="0"/>
          <a:chExt cx="0" cy="0"/>
        </a:xfrm>
      </p:grpSpPr>
      <p:sp>
        <p:nvSpPr>
          <p:cNvPr id="569" name="Google Shape;569;ge958d56a2b_0_4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0" name="Google Shape;570;ge958d56a2b_0_4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3" name="Shape 573"/>
        <p:cNvGrpSpPr/>
        <p:nvPr/>
      </p:nvGrpSpPr>
      <p:grpSpPr>
        <a:xfrm>
          <a:off x="0" y="0"/>
          <a:ext cx="0" cy="0"/>
          <a:chOff x="0" y="0"/>
          <a:chExt cx="0" cy="0"/>
        </a:xfrm>
      </p:grpSpPr>
      <p:sp>
        <p:nvSpPr>
          <p:cNvPr id="574" name="Google Shape;574;ge958d56a2b_0_6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5" name="Google Shape;575;ge958d56a2b_0_6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9" name="Shape 579"/>
        <p:cNvGrpSpPr/>
        <p:nvPr/>
      </p:nvGrpSpPr>
      <p:grpSpPr>
        <a:xfrm>
          <a:off x="0" y="0"/>
          <a:ext cx="0" cy="0"/>
          <a:chOff x="0" y="0"/>
          <a:chExt cx="0" cy="0"/>
        </a:xfrm>
      </p:grpSpPr>
      <p:sp>
        <p:nvSpPr>
          <p:cNvPr id="580" name="Google Shape;580;ge958d56a2b_0_6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1" name="Google Shape;581;ge958d56a2b_0_6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5" name="Shape 585"/>
        <p:cNvGrpSpPr/>
        <p:nvPr/>
      </p:nvGrpSpPr>
      <p:grpSpPr>
        <a:xfrm>
          <a:off x="0" y="0"/>
          <a:ext cx="0" cy="0"/>
          <a:chOff x="0" y="0"/>
          <a:chExt cx="0" cy="0"/>
        </a:xfrm>
      </p:grpSpPr>
      <p:sp>
        <p:nvSpPr>
          <p:cNvPr id="586" name="Google Shape;586;ge958d56a2b_0_6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7" name="Google Shape;587;ge958d56a2b_0_6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1" name="Shape 591"/>
        <p:cNvGrpSpPr/>
        <p:nvPr/>
      </p:nvGrpSpPr>
      <p:grpSpPr>
        <a:xfrm>
          <a:off x="0" y="0"/>
          <a:ext cx="0" cy="0"/>
          <a:chOff x="0" y="0"/>
          <a:chExt cx="0" cy="0"/>
        </a:xfrm>
      </p:grpSpPr>
      <p:sp>
        <p:nvSpPr>
          <p:cNvPr id="592" name="Google Shape;592;ge958d56a2b_0_4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3" name="Google Shape;593;ge958d56a2b_0_4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6" name="Shape 596"/>
        <p:cNvGrpSpPr/>
        <p:nvPr/>
      </p:nvGrpSpPr>
      <p:grpSpPr>
        <a:xfrm>
          <a:off x="0" y="0"/>
          <a:ext cx="0" cy="0"/>
          <a:chOff x="0" y="0"/>
          <a:chExt cx="0" cy="0"/>
        </a:xfrm>
      </p:grpSpPr>
      <p:sp>
        <p:nvSpPr>
          <p:cNvPr id="597" name="Google Shape;597;ge958d56a2b_0_6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8" name="Google Shape;598;ge958d56a2b_0_6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2" name="Shape 602"/>
        <p:cNvGrpSpPr/>
        <p:nvPr/>
      </p:nvGrpSpPr>
      <p:grpSpPr>
        <a:xfrm>
          <a:off x="0" y="0"/>
          <a:ext cx="0" cy="0"/>
          <a:chOff x="0" y="0"/>
          <a:chExt cx="0" cy="0"/>
        </a:xfrm>
      </p:grpSpPr>
      <p:sp>
        <p:nvSpPr>
          <p:cNvPr id="603" name="Google Shape;603;ge958d56a2b_0_6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4" name="Google Shape;604;ge958d56a2b_0_6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8" name="Shape 608"/>
        <p:cNvGrpSpPr/>
        <p:nvPr/>
      </p:nvGrpSpPr>
      <p:grpSpPr>
        <a:xfrm>
          <a:off x="0" y="0"/>
          <a:ext cx="0" cy="0"/>
          <a:chOff x="0" y="0"/>
          <a:chExt cx="0" cy="0"/>
        </a:xfrm>
      </p:grpSpPr>
      <p:sp>
        <p:nvSpPr>
          <p:cNvPr id="609" name="Google Shape;609;ge958d56a2b_0_6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0" name="Google Shape;610;ge958d56a2b_0_6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4" name="Shape 614"/>
        <p:cNvGrpSpPr/>
        <p:nvPr/>
      </p:nvGrpSpPr>
      <p:grpSpPr>
        <a:xfrm>
          <a:off x="0" y="0"/>
          <a:ext cx="0" cy="0"/>
          <a:chOff x="0" y="0"/>
          <a:chExt cx="0" cy="0"/>
        </a:xfrm>
      </p:grpSpPr>
      <p:sp>
        <p:nvSpPr>
          <p:cNvPr id="615" name="Google Shape;615;ge958d56a2b_0_3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6" name="Google Shape;616;ge958d56a2b_0_3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e958d56a2b_0_3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e958d56a2b_0_3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9" name="Shape 619"/>
        <p:cNvGrpSpPr/>
        <p:nvPr/>
      </p:nvGrpSpPr>
      <p:grpSpPr>
        <a:xfrm>
          <a:off x="0" y="0"/>
          <a:ext cx="0" cy="0"/>
          <a:chOff x="0" y="0"/>
          <a:chExt cx="0" cy="0"/>
        </a:xfrm>
      </p:grpSpPr>
      <p:sp>
        <p:nvSpPr>
          <p:cNvPr id="620" name="Google Shape;620;ge958d56a2b_0_2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1" name="Google Shape;621;ge958d56a2b_0_2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e958d56a2b_0_3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e958d56a2b_0_3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86" name="Shape 86"/>
        <p:cNvGrpSpPr/>
        <p:nvPr/>
      </p:nvGrpSpPr>
      <p:grpSpPr>
        <a:xfrm>
          <a:off x="0" y="0"/>
          <a:ext cx="0" cy="0"/>
          <a:chOff x="0" y="0"/>
          <a:chExt cx="0" cy="0"/>
        </a:xfrm>
      </p:grpSpPr>
      <p:sp>
        <p:nvSpPr>
          <p:cNvPr id="87" name="Google Shape;87;p14"/>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8" name="Google Shape;88;p14"/>
          <p:cNvGrpSpPr/>
          <p:nvPr/>
        </p:nvGrpSpPr>
        <p:grpSpPr>
          <a:xfrm>
            <a:off x="830392" y="1191256"/>
            <a:ext cx="745763" cy="45826"/>
            <a:chOff x="4580561" y="2589004"/>
            <a:chExt cx="1064464" cy="25200"/>
          </a:xfrm>
        </p:grpSpPr>
        <p:sp>
          <p:nvSpPr>
            <p:cNvPr id="89" name="Google Shape;89;p1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1" name="Google Shape;91;p14"/>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4200"/>
              <a:buNone/>
              <a:defRPr sz="4200">
                <a:solidFill>
                  <a:schemeClr val="dk2"/>
                </a:solidFill>
              </a:defRPr>
            </a:lvl1pPr>
            <a:lvl2pPr lvl="1" rtl="0">
              <a:spcBef>
                <a:spcPts val="0"/>
              </a:spcBef>
              <a:spcAft>
                <a:spcPts val="0"/>
              </a:spcAft>
              <a:buClr>
                <a:schemeClr val="dk2"/>
              </a:buClr>
              <a:buSzPts val="4200"/>
              <a:buNone/>
              <a:defRPr sz="4200">
                <a:solidFill>
                  <a:schemeClr val="dk2"/>
                </a:solidFill>
              </a:defRPr>
            </a:lvl2pPr>
            <a:lvl3pPr lvl="2" rtl="0">
              <a:spcBef>
                <a:spcPts val="0"/>
              </a:spcBef>
              <a:spcAft>
                <a:spcPts val="0"/>
              </a:spcAft>
              <a:buClr>
                <a:schemeClr val="dk2"/>
              </a:buClr>
              <a:buSzPts val="4200"/>
              <a:buNone/>
              <a:defRPr sz="4200">
                <a:solidFill>
                  <a:schemeClr val="dk2"/>
                </a:solidFill>
              </a:defRPr>
            </a:lvl3pPr>
            <a:lvl4pPr lvl="3" rtl="0">
              <a:spcBef>
                <a:spcPts val="0"/>
              </a:spcBef>
              <a:spcAft>
                <a:spcPts val="0"/>
              </a:spcAft>
              <a:buClr>
                <a:schemeClr val="dk2"/>
              </a:buClr>
              <a:buSzPts val="4200"/>
              <a:buNone/>
              <a:defRPr sz="4200">
                <a:solidFill>
                  <a:schemeClr val="dk2"/>
                </a:solidFill>
              </a:defRPr>
            </a:lvl4pPr>
            <a:lvl5pPr lvl="4" rtl="0">
              <a:spcBef>
                <a:spcPts val="0"/>
              </a:spcBef>
              <a:spcAft>
                <a:spcPts val="0"/>
              </a:spcAft>
              <a:buClr>
                <a:schemeClr val="dk2"/>
              </a:buClr>
              <a:buSzPts val="4200"/>
              <a:buNone/>
              <a:defRPr sz="4200">
                <a:solidFill>
                  <a:schemeClr val="dk2"/>
                </a:solidFill>
              </a:defRPr>
            </a:lvl5pPr>
            <a:lvl6pPr lvl="5" rtl="0">
              <a:spcBef>
                <a:spcPts val="0"/>
              </a:spcBef>
              <a:spcAft>
                <a:spcPts val="0"/>
              </a:spcAft>
              <a:buClr>
                <a:schemeClr val="dk2"/>
              </a:buClr>
              <a:buSzPts val="4200"/>
              <a:buNone/>
              <a:defRPr sz="4200">
                <a:solidFill>
                  <a:schemeClr val="dk2"/>
                </a:solidFill>
              </a:defRPr>
            </a:lvl6pPr>
            <a:lvl7pPr lvl="6" rtl="0">
              <a:spcBef>
                <a:spcPts val="0"/>
              </a:spcBef>
              <a:spcAft>
                <a:spcPts val="0"/>
              </a:spcAft>
              <a:buClr>
                <a:schemeClr val="dk2"/>
              </a:buClr>
              <a:buSzPts val="4200"/>
              <a:buNone/>
              <a:defRPr sz="4200">
                <a:solidFill>
                  <a:schemeClr val="dk2"/>
                </a:solidFill>
              </a:defRPr>
            </a:lvl7pPr>
            <a:lvl8pPr lvl="7" rtl="0">
              <a:spcBef>
                <a:spcPts val="0"/>
              </a:spcBef>
              <a:spcAft>
                <a:spcPts val="0"/>
              </a:spcAft>
              <a:buClr>
                <a:schemeClr val="dk2"/>
              </a:buClr>
              <a:buSzPts val="4200"/>
              <a:buNone/>
              <a:defRPr sz="4200">
                <a:solidFill>
                  <a:schemeClr val="dk2"/>
                </a:solidFill>
              </a:defRPr>
            </a:lvl8pPr>
            <a:lvl9pPr lvl="8" rtl="0">
              <a:spcBef>
                <a:spcPts val="0"/>
              </a:spcBef>
              <a:spcAft>
                <a:spcPts val="0"/>
              </a:spcAft>
              <a:buClr>
                <a:schemeClr val="dk2"/>
              </a:buClr>
              <a:buSzPts val="4200"/>
              <a:buNone/>
              <a:defRPr sz="4200">
                <a:solidFill>
                  <a:schemeClr val="dk2"/>
                </a:solidFill>
              </a:defRPr>
            </a:lvl9pPr>
          </a:lstStyle>
          <a:p/>
        </p:txBody>
      </p:sp>
      <p:sp>
        <p:nvSpPr>
          <p:cNvPr id="92" name="Google Shape;92;p14"/>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93" name="Google Shape;93;p1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94" name="Shape 94"/>
        <p:cNvGrpSpPr/>
        <p:nvPr/>
      </p:nvGrpSpPr>
      <p:grpSpPr>
        <a:xfrm>
          <a:off x="0" y="0"/>
          <a:ext cx="0" cy="0"/>
          <a:chOff x="0" y="0"/>
          <a:chExt cx="0" cy="0"/>
        </a:xfrm>
      </p:grpSpPr>
      <p:grpSp>
        <p:nvGrpSpPr>
          <p:cNvPr id="95" name="Google Shape;95;p15"/>
          <p:cNvGrpSpPr/>
          <p:nvPr/>
        </p:nvGrpSpPr>
        <p:grpSpPr>
          <a:xfrm>
            <a:off x="830392" y="1191256"/>
            <a:ext cx="745763" cy="45826"/>
            <a:chOff x="4580561" y="2589004"/>
            <a:chExt cx="1064464" cy="25200"/>
          </a:xfrm>
        </p:grpSpPr>
        <p:sp>
          <p:nvSpPr>
            <p:cNvPr id="96" name="Google Shape;96;p15"/>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5"/>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8" name="Google Shape;98;p15"/>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99" name="Google Shape;99;p1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00" name="Shape 100"/>
        <p:cNvGrpSpPr/>
        <p:nvPr/>
      </p:nvGrpSpPr>
      <p:grpSpPr>
        <a:xfrm>
          <a:off x="0" y="0"/>
          <a:ext cx="0" cy="0"/>
          <a:chOff x="0" y="0"/>
          <a:chExt cx="0" cy="0"/>
        </a:xfrm>
      </p:grpSpPr>
      <p:sp>
        <p:nvSpPr>
          <p:cNvPr id="101" name="Google Shape;101;p1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2" name="Google Shape;102;p16"/>
          <p:cNvGrpSpPr/>
          <p:nvPr/>
        </p:nvGrpSpPr>
        <p:grpSpPr>
          <a:xfrm>
            <a:off x="830392" y="1191256"/>
            <a:ext cx="745763" cy="45826"/>
            <a:chOff x="4580561" y="2589004"/>
            <a:chExt cx="1064464" cy="25200"/>
          </a:xfrm>
        </p:grpSpPr>
        <p:sp>
          <p:nvSpPr>
            <p:cNvPr id="103" name="Google Shape;103;p1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5" name="Google Shape;105;p1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106" name="Google Shape;106;p1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107" name="Google Shape;107;p1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08" name="Shape 108"/>
        <p:cNvGrpSpPr/>
        <p:nvPr/>
      </p:nvGrpSpPr>
      <p:grpSpPr>
        <a:xfrm>
          <a:off x="0" y="0"/>
          <a:ext cx="0" cy="0"/>
          <a:chOff x="0" y="0"/>
          <a:chExt cx="0" cy="0"/>
        </a:xfrm>
      </p:grpSpPr>
      <p:sp>
        <p:nvSpPr>
          <p:cNvPr id="109" name="Google Shape;109;p1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0" name="Google Shape;110;p17"/>
          <p:cNvGrpSpPr/>
          <p:nvPr/>
        </p:nvGrpSpPr>
        <p:grpSpPr>
          <a:xfrm>
            <a:off x="830392" y="1191256"/>
            <a:ext cx="745763" cy="45826"/>
            <a:chOff x="4580561" y="2589004"/>
            <a:chExt cx="1064464" cy="25200"/>
          </a:xfrm>
        </p:grpSpPr>
        <p:sp>
          <p:nvSpPr>
            <p:cNvPr id="111" name="Google Shape;111;p1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3" name="Google Shape;113;p17"/>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114" name="Google Shape;114;p17"/>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115" name="Google Shape;115;p17"/>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116" name="Google Shape;116;p1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17" name="Shape 117"/>
        <p:cNvGrpSpPr/>
        <p:nvPr/>
      </p:nvGrpSpPr>
      <p:grpSpPr>
        <a:xfrm>
          <a:off x="0" y="0"/>
          <a:ext cx="0" cy="0"/>
          <a:chOff x="0" y="0"/>
          <a:chExt cx="0" cy="0"/>
        </a:xfrm>
      </p:grpSpPr>
      <p:sp>
        <p:nvSpPr>
          <p:cNvPr id="118" name="Google Shape;118;p18"/>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9" name="Google Shape;119;p18"/>
          <p:cNvGrpSpPr/>
          <p:nvPr/>
        </p:nvGrpSpPr>
        <p:grpSpPr>
          <a:xfrm>
            <a:off x="830392" y="1191256"/>
            <a:ext cx="745763" cy="45826"/>
            <a:chOff x="4580561" y="2589004"/>
            <a:chExt cx="1064464" cy="25200"/>
          </a:xfrm>
        </p:grpSpPr>
        <p:sp>
          <p:nvSpPr>
            <p:cNvPr id="120" name="Google Shape;120;p18"/>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8"/>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2" name="Google Shape;122;p18"/>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123" name="Google Shape;123;p1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24" name="Shape 124"/>
        <p:cNvGrpSpPr/>
        <p:nvPr/>
      </p:nvGrpSpPr>
      <p:grpSpPr>
        <a:xfrm>
          <a:off x="0" y="0"/>
          <a:ext cx="0" cy="0"/>
          <a:chOff x="0" y="0"/>
          <a:chExt cx="0" cy="0"/>
        </a:xfrm>
      </p:grpSpPr>
      <p:sp>
        <p:nvSpPr>
          <p:cNvPr id="125" name="Google Shape;125;p19"/>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6" name="Google Shape;126;p19"/>
          <p:cNvGrpSpPr/>
          <p:nvPr/>
        </p:nvGrpSpPr>
        <p:grpSpPr>
          <a:xfrm>
            <a:off x="830392" y="1191256"/>
            <a:ext cx="745763" cy="45826"/>
            <a:chOff x="4580561" y="2589004"/>
            <a:chExt cx="1064464" cy="25200"/>
          </a:xfrm>
        </p:grpSpPr>
        <p:sp>
          <p:nvSpPr>
            <p:cNvPr id="127" name="Google Shape;127;p1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9" name="Google Shape;129;p19"/>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130" name="Google Shape;130;p19"/>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131" name="Google Shape;131;p1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132" name="Shape 132"/>
        <p:cNvGrpSpPr/>
        <p:nvPr/>
      </p:nvGrpSpPr>
      <p:grpSpPr>
        <a:xfrm>
          <a:off x="0" y="0"/>
          <a:ext cx="0" cy="0"/>
          <a:chOff x="0" y="0"/>
          <a:chExt cx="0" cy="0"/>
        </a:xfrm>
      </p:grpSpPr>
      <p:grpSp>
        <p:nvGrpSpPr>
          <p:cNvPr id="133" name="Google Shape;133;p20"/>
          <p:cNvGrpSpPr/>
          <p:nvPr/>
        </p:nvGrpSpPr>
        <p:grpSpPr>
          <a:xfrm>
            <a:off x="830392" y="4169130"/>
            <a:ext cx="745763" cy="45826"/>
            <a:chOff x="4580561" y="2589004"/>
            <a:chExt cx="1064464" cy="25200"/>
          </a:xfrm>
        </p:grpSpPr>
        <p:sp>
          <p:nvSpPr>
            <p:cNvPr id="134" name="Google Shape;134;p20"/>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20"/>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6" name="Google Shape;136;p20"/>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137" name="Google Shape;137;p2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38" name="Shape 138"/>
        <p:cNvGrpSpPr/>
        <p:nvPr/>
      </p:nvGrpSpPr>
      <p:grpSpPr>
        <a:xfrm>
          <a:off x="0" y="0"/>
          <a:ext cx="0" cy="0"/>
          <a:chOff x="0" y="0"/>
          <a:chExt cx="0" cy="0"/>
        </a:xfrm>
      </p:grpSpPr>
      <p:sp>
        <p:nvSpPr>
          <p:cNvPr id="139" name="Google Shape;139;p21"/>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0" name="Google Shape;140;p21"/>
          <p:cNvGrpSpPr/>
          <p:nvPr/>
        </p:nvGrpSpPr>
        <p:grpSpPr>
          <a:xfrm>
            <a:off x="830392" y="1191256"/>
            <a:ext cx="745763" cy="45826"/>
            <a:chOff x="4580561" y="2589004"/>
            <a:chExt cx="1064464" cy="25200"/>
          </a:xfrm>
        </p:grpSpPr>
        <p:sp>
          <p:nvSpPr>
            <p:cNvPr id="141" name="Google Shape;141;p21"/>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21"/>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3" name="Google Shape;143;p21"/>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144" name="Google Shape;144;p21"/>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145" name="Google Shape;145;p21"/>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146" name="Google Shape;146;p2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47" name="Shape 147"/>
        <p:cNvGrpSpPr/>
        <p:nvPr/>
      </p:nvGrpSpPr>
      <p:grpSpPr>
        <a:xfrm>
          <a:off x="0" y="0"/>
          <a:ext cx="0" cy="0"/>
          <a:chOff x="0" y="0"/>
          <a:chExt cx="0" cy="0"/>
        </a:xfrm>
      </p:grpSpPr>
      <p:sp>
        <p:nvSpPr>
          <p:cNvPr id="148" name="Google Shape;148;p22"/>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300"/>
              <a:buNone/>
              <a:defRPr/>
            </a:lvl1pPr>
          </a:lstStyle>
          <a:p/>
        </p:txBody>
      </p:sp>
      <p:sp>
        <p:nvSpPr>
          <p:cNvPr id="149" name="Google Shape;149;p2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150" name="Shape 150"/>
        <p:cNvGrpSpPr/>
        <p:nvPr/>
      </p:nvGrpSpPr>
      <p:grpSpPr>
        <a:xfrm>
          <a:off x="0" y="0"/>
          <a:ext cx="0" cy="0"/>
          <a:chOff x="0" y="0"/>
          <a:chExt cx="0" cy="0"/>
        </a:xfrm>
      </p:grpSpPr>
      <p:grpSp>
        <p:nvGrpSpPr>
          <p:cNvPr id="151" name="Google Shape;151;p23"/>
          <p:cNvGrpSpPr/>
          <p:nvPr/>
        </p:nvGrpSpPr>
        <p:grpSpPr>
          <a:xfrm>
            <a:off x="830392" y="4169130"/>
            <a:ext cx="745763" cy="45826"/>
            <a:chOff x="4580561" y="2589004"/>
            <a:chExt cx="1064464" cy="25200"/>
          </a:xfrm>
        </p:grpSpPr>
        <p:sp>
          <p:nvSpPr>
            <p:cNvPr id="152" name="Google Shape;152;p2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2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4" name="Google Shape;154;p23"/>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8000"/>
              <a:buNone/>
              <a:defRPr sz="8000">
                <a:solidFill>
                  <a:schemeClr val="lt1"/>
                </a:solidFill>
              </a:defRPr>
            </a:lvl1pPr>
            <a:lvl2pPr lvl="1" rtl="0">
              <a:spcBef>
                <a:spcPts val="0"/>
              </a:spcBef>
              <a:spcAft>
                <a:spcPts val="0"/>
              </a:spcAft>
              <a:buClr>
                <a:schemeClr val="lt1"/>
              </a:buClr>
              <a:buSzPts val="8000"/>
              <a:buNone/>
              <a:defRPr sz="8000">
                <a:solidFill>
                  <a:schemeClr val="lt1"/>
                </a:solidFill>
              </a:defRPr>
            </a:lvl2pPr>
            <a:lvl3pPr lvl="2" rtl="0">
              <a:spcBef>
                <a:spcPts val="0"/>
              </a:spcBef>
              <a:spcAft>
                <a:spcPts val="0"/>
              </a:spcAft>
              <a:buClr>
                <a:schemeClr val="lt1"/>
              </a:buClr>
              <a:buSzPts val="8000"/>
              <a:buNone/>
              <a:defRPr sz="8000">
                <a:solidFill>
                  <a:schemeClr val="lt1"/>
                </a:solidFill>
              </a:defRPr>
            </a:lvl3pPr>
            <a:lvl4pPr lvl="3" rtl="0">
              <a:spcBef>
                <a:spcPts val="0"/>
              </a:spcBef>
              <a:spcAft>
                <a:spcPts val="0"/>
              </a:spcAft>
              <a:buClr>
                <a:schemeClr val="lt1"/>
              </a:buClr>
              <a:buSzPts val="8000"/>
              <a:buNone/>
              <a:defRPr sz="8000">
                <a:solidFill>
                  <a:schemeClr val="lt1"/>
                </a:solidFill>
              </a:defRPr>
            </a:lvl4pPr>
            <a:lvl5pPr lvl="4" rtl="0">
              <a:spcBef>
                <a:spcPts val="0"/>
              </a:spcBef>
              <a:spcAft>
                <a:spcPts val="0"/>
              </a:spcAft>
              <a:buClr>
                <a:schemeClr val="lt1"/>
              </a:buClr>
              <a:buSzPts val="8000"/>
              <a:buNone/>
              <a:defRPr sz="8000">
                <a:solidFill>
                  <a:schemeClr val="lt1"/>
                </a:solidFill>
              </a:defRPr>
            </a:lvl5pPr>
            <a:lvl6pPr lvl="5" rtl="0">
              <a:spcBef>
                <a:spcPts val="0"/>
              </a:spcBef>
              <a:spcAft>
                <a:spcPts val="0"/>
              </a:spcAft>
              <a:buClr>
                <a:schemeClr val="lt1"/>
              </a:buClr>
              <a:buSzPts val="8000"/>
              <a:buNone/>
              <a:defRPr sz="8000">
                <a:solidFill>
                  <a:schemeClr val="lt1"/>
                </a:solidFill>
              </a:defRPr>
            </a:lvl6pPr>
            <a:lvl7pPr lvl="6" rtl="0">
              <a:spcBef>
                <a:spcPts val="0"/>
              </a:spcBef>
              <a:spcAft>
                <a:spcPts val="0"/>
              </a:spcAft>
              <a:buClr>
                <a:schemeClr val="lt1"/>
              </a:buClr>
              <a:buSzPts val="8000"/>
              <a:buNone/>
              <a:defRPr sz="8000">
                <a:solidFill>
                  <a:schemeClr val="lt1"/>
                </a:solidFill>
              </a:defRPr>
            </a:lvl7pPr>
            <a:lvl8pPr lvl="7" rtl="0">
              <a:spcBef>
                <a:spcPts val="0"/>
              </a:spcBef>
              <a:spcAft>
                <a:spcPts val="0"/>
              </a:spcAft>
              <a:buClr>
                <a:schemeClr val="lt1"/>
              </a:buClr>
              <a:buSzPts val="8000"/>
              <a:buNone/>
              <a:defRPr sz="8000">
                <a:solidFill>
                  <a:schemeClr val="lt1"/>
                </a:solidFill>
              </a:defRPr>
            </a:lvl8pPr>
            <a:lvl9pPr lvl="8" rtl="0">
              <a:spcBef>
                <a:spcPts val="0"/>
              </a:spcBef>
              <a:spcAft>
                <a:spcPts val="0"/>
              </a:spcAft>
              <a:buClr>
                <a:schemeClr val="lt1"/>
              </a:buClr>
              <a:buSzPts val="8000"/>
              <a:buNone/>
              <a:defRPr sz="8000">
                <a:solidFill>
                  <a:schemeClr val="lt1"/>
                </a:solidFill>
              </a:defRPr>
            </a:lvl9pPr>
          </a:lstStyle>
          <a:p>
            <a:r>
              <a:t>xx%</a:t>
            </a:r>
          </a:p>
        </p:txBody>
      </p:sp>
      <p:sp>
        <p:nvSpPr>
          <p:cNvPr id="155" name="Google Shape;155;p23"/>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Clr>
                <a:schemeClr val="lt1"/>
              </a:buClr>
              <a:buSzPts val="1300"/>
              <a:buChar char="●"/>
              <a:defRPr>
                <a:solidFill>
                  <a:schemeClr val="lt1"/>
                </a:solidFill>
              </a:defRPr>
            </a:lvl1pPr>
            <a:lvl2pPr indent="-298450" lvl="1" marL="914400" rtl="0">
              <a:spcBef>
                <a:spcPts val="1600"/>
              </a:spcBef>
              <a:spcAft>
                <a:spcPts val="0"/>
              </a:spcAft>
              <a:buClr>
                <a:schemeClr val="lt1"/>
              </a:buClr>
              <a:buSzPts val="1100"/>
              <a:buChar char="○"/>
              <a:defRPr>
                <a:solidFill>
                  <a:schemeClr val="lt1"/>
                </a:solidFill>
              </a:defRPr>
            </a:lvl2pPr>
            <a:lvl3pPr indent="-298450" lvl="2" marL="1371600" rtl="0">
              <a:spcBef>
                <a:spcPts val="1600"/>
              </a:spcBef>
              <a:spcAft>
                <a:spcPts val="0"/>
              </a:spcAft>
              <a:buClr>
                <a:schemeClr val="lt1"/>
              </a:buClr>
              <a:buSzPts val="1100"/>
              <a:buChar char="■"/>
              <a:defRPr>
                <a:solidFill>
                  <a:schemeClr val="lt1"/>
                </a:solidFill>
              </a:defRPr>
            </a:lvl3pPr>
            <a:lvl4pPr indent="-298450" lvl="3" marL="1828800" rtl="0">
              <a:spcBef>
                <a:spcPts val="1600"/>
              </a:spcBef>
              <a:spcAft>
                <a:spcPts val="0"/>
              </a:spcAft>
              <a:buClr>
                <a:schemeClr val="lt1"/>
              </a:buClr>
              <a:buSzPts val="1100"/>
              <a:buChar char="●"/>
              <a:defRPr>
                <a:solidFill>
                  <a:schemeClr val="lt1"/>
                </a:solidFill>
              </a:defRPr>
            </a:lvl4pPr>
            <a:lvl5pPr indent="-298450" lvl="4" marL="2286000" rtl="0">
              <a:spcBef>
                <a:spcPts val="1600"/>
              </a:spcBef>
              <a:spcAft>
                <a:spcPts val="0"/>
              </a:spcAft>
              <a:buClr>
                <a:schemeClr val="lt1"/>
              </a:buClr>
              <a:buSzPts val="1100"/>
              <a:buChar char="○"/>
              <a:defRPr>
                <a:solidFill>
                  <a:schemeClr val="lt1"/>
                </a:solidFill>
              </a:defRPr>
            </a:lvl5pPr>
            <a:lvl6pPr indent="-298450" lvl="5" marL="2743200" rtl="0">
              <a:spcBef>
                <a:spcPts val="1600"/>
              </a:spcBef>
              <a:spcAft>
                <a:spcPts val="0"/>
              </a:spcAft>
              <a:buClr>
                <a:schemeClr val="lt1"/>
              </a:buClr>
              <a:buSzPts val="1100"/>
              <a:buChar char="■"/>
              <a:defRPr>
                <a:solidFill>
                  <a:schemeClr val="lt1"/>
                </a:solidFill>
              </a:defRPr>
            </a:lvl6pPr>
            <a:lvl7pPr indent="-298450" lvl="6" marL="3200400" rtl="0">
              <a:spcBef>
                <a:spcPts val="1600"/>
              </a:spcBef>
              <a:spcAft>
                <a:spcPts val="0"/>
              </a:spcAft>
              <a:buClr>
                <a:schemeClr val="lt1"/>
              </a:buClr>
              <a:buSzPts val="1100"/>
              <a:buChar char="●"/>
              <a:defRPr>
                <a:solidFill>
                  <a:schemeClr val="lt1"/>
                </a:solidFill>
              </a:defRPr>
            </a:lvl7pPr>
            <a:lvl8pPr indent="-298450" lvl="7" marL="3657600" rtl="0">
              <a:spcBef>
                <a:spcPts val="1600"/>
              </a:spcBef>
              <a:spcAft>
                <a:spcPts val="0"/>
              </a:spcAft>
              <a:buClr>
                <a:schemeClr val="lt1"/>
              </a:buClr>
              <a:buSzPts val="1100"/>
              <a:buChar char="○"/>
              <a:defRPr>
                <a:solidFill>
                  <a:schemeClr val="lt1"/>
                </a:solidFill>
              </a:defRPr>
            </a:lvl8pPr>
            <a:lvl9pPr indent="-298450" lvl="8" marL="4114800" rtl="0">
              <a:spcBef>
                <a:spcPts val="1600"/>
              </a:spcBef>
              <a:spcAft>
                <a:spcPts val="1600"/>
              </a:spcAft>
              <a:buClr>
                <a:schemeClr val="lt1"/>
              </a:buClr>
              <a:buSzPts val="1100"/>
              <a:buChar char="■"/>
              <a:defRPr>
                <a:solidFill>
                  <a:schemeClr val="lt1"/>
                </a:solidFill>
              </a:defRPr>
            </a:lvl9pPr>
          </a:lstStyle>
          <a:p/>
        </p:txBody>
      </p:sp>
      <p:sp>
        <p:nvSpPr>
          <p:cNvPr id="156" name="Google Shape;156;p2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57" name="Shape 157"/>
        <p:cNvGrpSpPr/>
        <p:nvPr/>
      </p:nvGrpSpPr>
      <p:grpSpPr>
        <a:xfrm>
          <a:off x="0" y="0"/>
          <a:ext cx="0" cy="0"/>
          <a:chOff x="0" y="0"/>
          <a:chExt cx="0" cy="0"/>
        </a:xfrm>
      </p:grpSpPr>
      <p:sp>
        <p:nvSpPr>
          <p:cNvPr id="158" name="Google Shape;158;p2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1.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id"/>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82" name="Shape 82"/>
        <p:cNvGrpSpPr/>
        <p:nvPr/>
      </p:nvGrpSpPr>
      <p:grpSpPr>
        <a:xfrm>
          <a:off x="0" y="0"/>
          <a:ext cx="0" cy="0"/>
          <a:chOff x="0" y="0"/>
          <a:chExt cx="0" cy="0"/>
        </a:xfrm>
      </p:grpSpPr>
      <p:sp>
        <p:nvSpPr>
          <p:cNvPr id="83" name="Google Shape;83;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SzPts val="2800"/>
              <a:buFont typeface="Raleway"/>
              <a:buNone/>
              <a:defRPr b="1" sz="2800">
                <a:latin typeface="Raleway"/>
                <a:ea typeface="Raleway"/>
                <a:cs typeface="Raleway"/>
                <a:sym typeface="Raleway"/>
              </a:defRPr>
            </a:lvl1pPr>
            <a:lvl2pPr lvl="1" rtl="0">
              <a:spcBef>
                <a:spcPts val="0"/>
              </a:spcBef>
              <a:spcAft>
                <a:spcPts val="0"/>
              </a:spcAft>
              <a:buSzPts val="2800"/>
              <a:buFont typeface="Raleway"/>
              <a:buNone/>
              <a:defRPr b="1" sz="2800">
                <a:latin typeface="Raleway"/>
                <a:ea typeface="Raleway"/>
                <a:cs typeface="Raleway"/>
                <a:sym typeface="Raleway"/>
              </a:defRPr>
            </a:lvl2pPr>
            <a:lvl3pPr lvl="2" rtl="0">
              <a:spcBef>
                <a:spcPts val="0"/>
              </a:spcBef>
              <a:spcAft>
                <a:spcPts val="0"/>
              </a:spcAft>
              <a:buSzPts val="2800"/>
              <a:buFont typeface="Raleway"/>
              <a:buNone/>
              <a:defRPr b="1" sz="2800">
                <a:latin typeface="Raleway"/>
                <a:ea typeface="Raleway"/>
                <a:cs typeface="Raleway"/>
                <a:sym typeface="Raleway"/>
              </a:defRPr>
            </a:lvl3pPr>
            <a:lvl4pPr lvl="3" rtl="0">
              <a:spcBef>
                <a:spcPts val="0"/>
              </a:spcBef>
              <a:spcAft>
                <a:spcPts val="0"/>
              </a:spcAft>
              <a:buSzPts val="2800"/>
              <a:buFont typeface="Raleway"/>
              <a:buNone/>
              <a:defRPr b="1" sz="2800">
                <a:latin typeface="Raleway"/>
                <a:ea typeface="Raleway"/>
                <a:cs typeface="Raleway"/>
                <a:sym typeface="Raleway"/>
              </a:defRPr>
            </a:lvl4pPr>
            <a:lvl5pPr lvl="4" rtl="0">
              <a:spcBef>
                <a:spcPts val="0"/>
              </a:spcBef>
              <a:spcAft>
                <a:spcPts val="0"/>
              </a:spcAft>
              <a:buSzPts val="2800"/>
              <a:buFont typeface="Raleway"/>
              <a:buNone/>
              <a:defRPr b="1" sz="2800">
                <a:latin typeface="Raleway"/>
                <a:ea typeface="Raleway"/>
                <a:cs typeface="Raleway"/>
                <a:sym typeface="Raleway"/>
              </a:defRPr>
            </a:lvl5pPr>
            <a:lvl6pPr lvl="5" rtl="0">
              <a:spcBef>
                <a:spcPts val="0"/>
              </a:spcBef>
              <a:spcAft>
                <a:spcPts val="0"/>
              </a:spcAft>
              <a:buSzPts val="2800"/>
              <a:buFont typeface="Raleway"/>
              <a:buNone/>
              <a:defRPr b="1" sz="2800">
                <a:latin typeface="Raleway"/>
                <a:ea typeface="Raleway"/>
                <a:cs typeface="Raleway"/>
                <a:sym typeface="Raleway"/>
              </a:defRPr>
            </a:lvl6pPr>
            <a:lvl7pPr lvl="6" rtl="0">
              <a:spcBef>
                <a:spcPts val="0"/>
              </a:spcBef>
              <a:spcAft>
                <a:spcPts val="0"/>
              </a:spcAft>
              <a:buSzPts val="2800"/>
              <a:buFont typeface="Raleway"/>
              <a:buNone/>
              <a:defRPr b="1" sz="2800">
                <a:latin typeface="Raleway"/>
                <a:ea typeface="Raleway"/>
                <a:cs typeface="Raleway"/>
                <a:sym typeface="Raleway"/>
              </a:defRPr>
            </a:lvl7pPr>
            <a:lvl8pPr lvl="7" rtl="0">
              <a:spcBef>
                <a:spcPts val="0"/>
              </a:spcBef>
              <a:spcAft>
                <a:spcPts val="0"/>
              </a:spcAft>
              <a:buSzPts val="2800"/>
              <a:buFont typeface="Raleway"/>
              <a:buNone/>
              <a:defRPr b="1" sz="2800">
                <a:latin typeface="Raleway"/>
                <a:ea typeface="Raleway"/>
                <a:cs typeface="Raleway"/>
                <a:sym typeface="Raleway"/>
              </a:defRPr>
            </a:lvl8pPr>
            <a:lvl9pPr lvl="8" rtl="0">
              <a:spcBef>
                <a:spcPts val="0"/>
              </a:spcBef>
              <a:spcAft>
                <a:spcPts val="0"/>
              </a:spcAft>
              <a:buSzPts val="2800"/>
              <a:buFont typeface="Raleway"/>
              <a:buNone/>
              <a:defRPr b="1" sz="2800">
                <a:latin typeface="Raleway"/>
                <a:ea typeface="Raleway"/>
                <a:cs typeface="Raleway"/>
                <a:sym typeface="Raleway"/>
              </a:defRPr>
            </a:lvl9pPr>
          </a:lstStyle>
          <a:p/>
        </p:txBody>
      </p:sp>
      <p:sp>
        <p:nvSpPr>
          <p:cNvPr id="84" name="Google Shape;84;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rtl="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rtl="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5" name="Google Shape;85;p13"/>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accent1"/>
                </a:solidFill>
                <a:latin typeface="Lato"/>
                <a:ea typeface="Lato"/>
                <a:cs typeface="Lato"/>
                <a:sym typeface="Lato"/>
              </a:defRPr>
            </a:lvl1pPr>
            <a:lvl2pPr lvl="1" rtl="0" algn="r">
              <a:buNone/>
              <a:defRPr sz="1000">
                <a:solidFill>
                  <a:schemeClr val="accent1"/>
                </a:solidFill>
                <a:latin typeface="Lato"/>
                <a:ea typeface="Lato"/>
                <a:cs typeface="Lato"/>
                <a:sym typeface="Lato"/>
              </a:defRPr>
            </a:lvl2pPr>
            <a:lvl3pPr lvl="2" rtl="0" algn="r">
              <a:buNone/>
              <a:defRPr sz="1000">
                <a:solidFill>
                  <a:schemeClr val="accent1"/>
                </a:solidFill>
                <a:latin typeface="Lato"/>
                <a:ea typeface="Lato"/>
                <a:cs typeface="Lato"/>
                <a:sym typeface="Lato"/>
              </a:defRPr>
            </a:lvl3pPr>
            <a:lvl4pPr lvl="3" rtl="0" algn="r">
              <a:buNone/>
              <a:defRPr sz="1000">
                <a:solidFill>
                  <a:schemeClr val="accent1"/>
                </a:solidFill>
                <a:latin typeface="Lato"/>
                <a:ea typeface="Lato"/>
                <a:cs typeface="Lato"/>
                <a:sym typeface="Lato"/>
              </a:defRPr>
            </a:lvl4pPr>
            <a:lvl5pPr lvl="4" rtl="0" algn="r">
              <a:buNone/>
              <a:defRPr sz="1000">
                <a:solidFill>
                  <a:schemeClr val="accent1"/>
                </a:solidFill>
                <a:latin typeface="Lato"/>
                <a:ea typeface="Lato"/>
                <a:cs typeface="Lato"/>
                <a:sym typeface="Lato"/>
              </a:defRPr>
            </a:lvl5pPr>
            <a:lvl6pPr lvl="5" rtl="0" algn="r">
              <a:buNone/>
              <a:defRPr sz="1000">
                <a:solidFill>
                  <a:schemeClr val="accent1"/>
                </a:solidFill>
                <a:latin typeface="Lato"/>
                <a:ea typeface="Lato"/>
                <a:cs typeface="Lato"/>
                <a:sym typeface="Lato"/>
              </a:defRPr>
            </a:lvl6pPr>
            <a:lvl7pPr lvl="6" rtl="0" algn="r">
              <a:buNone/>
              <a:defRPr sz="1000">
                <a:solidFill>
                  <a:schemeClr val="accent1"/>
                </a:solidFill>
                <a:latin typeface="Lato"/>
                <a:ea typeface="Lato"/>
                <a:cs typeface="Lato"/>
                <a:sym typeface="Lato"/>
              </a:defRPr>
            </a:lvl7pPr>
            <a:lvl8pPr lvl="7" rtl="0" algn="r">
              <a:buNone/>
              <a:defRPr sz="1000">
                <a:solidFill>
                  <a:schemeClr val="accent1"/>
                </a:solidFill>
                <a:latin typeface="Lato"/>
                <a:ea typeface="Lato"/>
                <a:cs typeface="Lato"/>
                <a:sym typeface="Lato"/>
              </a:defRPr>
            </a:lvl8pPr>
            <a:lvl9pPr lvl="8" rtl="0"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id"/>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 Id="rId3" Type="http://schemas.openxmlformats.org/officeDocument/2006/relationships/hyperlink" Target="https://marketplace.visualstudio.com/items?itemName=ritwickdey.LiveServer"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8.xml"/><Relationship Id="rId3" Type="http://schemas.openxmlformats.org/officeDocument/2006/relationships/image" Target="../media/image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9.xml"/><Relationship Id="rId3" Type="http://schemas.openxmlformats.org/officeDocument/2006/relationships/image" Target="../media/image2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 Id="rId3" Type="http://schemas.openxmlformats.org/officeDocument/2006/relationships/image" Target="../media/image5.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4.xml"/><Relationship Id="rId3" Type="http://schemas.openxmlformats.org/officeDocument/2006/relationships/image" Target="../media/image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5.xml"/><Relationship Id="rId3" Type="http://schemas.openxmlformats.org/officeDocument/2006/relationships/image" Target="../media/image1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6.xml"/><Relationship Id="rId3" Type="http://schemas.openxmlformats.org/officeDocument/2006/relationships/image" Target="../media/image2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 Id="rId3" Type="http://schemas.openxmlformats.org/officeDocument/2006/relationships/hyperlink" Target="https://t.me/khannedy" TargetMode="External"/><Relationship Id="rId4" Type="http://schemas.openxmlformats.org/officeDocument/2006/relationships/hyperlink" Target="https://facebook.com/ProgrammerZamanNow" TargetMode="External"/><Relationship Id="rId5" Type="http://schemas.openxmlformats.org/officeDocument/2006/relationships/hyperlink" Target="https://www.instagram.com/programmerzamannow" TargetMode="External"/><Relationship Id="rId6" Type="http://schemas.openxmlformats.org/officeDocument/2006/relationships/hyperlink" Target="https://www.youtube.com/c/ProgrammerZamanNow" TargetMode="External"/><Relationship Id="rId7" Type="http://schemas.openxmlformats.org/officeDocument/2006/relationships/hyperlink" Target="https://t.me/ProgrammerZamanNow"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0.xml"/><Relationship Id="rId3" Type="http://schemas.openxmlformats.org/officeDocument/2006/relationships/image" Target="../media/image1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3.xml"/><Relationship Id="rId3" Type="http://schemas.openxmlformats.org/officeDocument/2006/relationships/image" Target="../media/image2.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6.xml"/><Relationship Id="rId3" Type="http://schemas.openxmlformats.org/officeDocument/2006/relationships/image" Target="../media/image6.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7.xml"/><Relationship Id="rId3" Type="http://schemas.openxmlformats.org/officeDocument/2006/relationships/image" Target="../media/image27.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8.xml"/><Relationship Id="rId3" Type="http://schemas.openxmlformats.org/officeDocument/2006/relationships/image" Target="../media/image4.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9.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2.xml"/><Relationship Id="rId3" Type="http://schemas.openxmlformats.org/officeDocument/2006/relationships/image" Target="../media/image13.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3.xml"/><Relationship Id="rId3" Type="http://schemas.openxmlformats.org/officeDocument/2006/relationships/image" Target="../media/image9.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6.xml"/><Relationship Id="rId3" Type="http://schemas.openxmlformats.org/officeDocument/2006/relationships/image" Target="../media/image12.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0.xml"/><Relationship Id="rId3" Type="http://schemas.openxmlformats.org/officeDocument/2006/relationships/image" Target="../media/image10.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2.xml"/><Relationship Id="rId3" Type="http://schemas.openxmlformats.org/officeDocument/2006/relationships/image" Target="../media/image7.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7.xml"/><Relationship Id="rId3" Type="http://schemas.openxmlformats.org/officeDocument/2006/relationships/image" Target="../media/image20.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8.xml"/><Relationship Id="rId3" Type="http://schemas.openxmlformats.org/officeDocument/2006/relationships/image" Target="../media/image15.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9.xml"/><Relationship Id="rId3" Type="http://schemas.openxmlformats.org/officeDocument/2006/relationships/image" Target="../media/image1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0.xml"/><Relationship Id="rId3" Type="http://schemas.openxmlformats.org/officeDocument/2006/relationships/image" Target="../media/image18.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1.xml"/><Relationship Id="rId3" Type="http://schemas.openxmlformats.org/officeDocument/2006/relationships/image" Target="../media/image19.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2.xml"/><Relationship Id="rId3" Type="http://schemas.openxmlformats.org/officeDocument/2006/relationships/image" Target="../media/image14.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4.xml"/><Relationship Id="rId3" Type="http://schemas.openxmlformats.org/officeDocument/2006/relationships/image" Target="../media/image22.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5.xml"/><Relationship Id="rId3" Type="http://schemas.openxmlformats.org/officeDocument/2006/relationships/image" Target="../media/image29.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9.xml"/><Relationship Id="rId3" Type="http://schemas.openxmlformats.org/officeDocument/2006/relationships/image" Target="../media/image2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0.xml"/><Relationship Id="rId3" Type="http://schemas.openxmlformats.org/officeDocument/2006/relationships/image" Target="../media/image25.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3.xml"/><Relationship Id="rId3" Type="http://schemas.openxmlformats.org/officeDocument/2006/relationships/image" Target="../media/image24.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4.xml"/><Relationship Id="rId3" Type="http://schemas.openxmlformats.org/officeDocument/2006/relationships/image" Target="../media/image30.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7.xml"/><Relationship Id="rId3" Type="http://schemas.openxmlformats.org/officeDocument/2006/relationships/image" Target="../media/image26.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8.xml"/><Relationship Id="rId3" Type="http://schemas.openxmlformats.org/officeDocument/2006/relationships/image" Target="../media/image3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5"/>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d"/>
              <a:t>JavaScript Modules</a:t>
            </a:r>
            <a:endParaRPr/>
          </a:p>
        </p:txBody>
      </p:sp>
      <p:sp>
        <p:nvSpPr>
          <p:cNvPr id="164" name="Google Shape;164;p25"/>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d"/>
              <a:t>Eko Kurniawan Khannedy</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4"/>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Membuat Project</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Membuat Project</a:t>
            </a:r>
            <a:endParaRPr/>
          </a:p>
        </p:txBody>
      </p:sp>
      <p:sp>
        <p:nvSpPr>
          <p:cNvPr id="223" name="Google Shape;223;p3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Buat folder kosong belajar-javascript-modules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6"/>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Live Server</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3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Live Server</a:t>
            </a:r>
            <a:endParaRPr/>
          </a:p>
        </p:txBody>
      </p:sp>
      <p:sp>
        <p:nvSpPr>
          <p:cNvPr id="234" name="Google Shape;234;p3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Saat kita menggunakan fitur JavaScript Module, sangat disarankan untuk menjalankan kode JavaScript kita dalam Web Server</a:t>
            </a:r>
            <a:endParaRPr/>
          </a:p>
          <a:p>
            <a:pPr indent="-311150" lvl="0" marL="457200" rtl="0" algn="l">
              <a:spcBef>
                <a:spcPts val="0"/>
              </a:spcBef>
              <a:spcAft>
                <a:spcPts val="0"/>
              </a:spcAft>
              <a:buSzPts val="1300"/>
              <a:buChar char="●"/>
            </a:pPr>
            <a:r>
              <a:rPr lang="id"/>
              <a:t>Hal ini karena spesifikasi dari JavaScript module meminta secara default kode JavaScript perlu di satu domain server yang sama, jika kita membuat file html menggunakan URL file://, maka dikhawatirkan akan terjadi error CORS (Cross Origin Resource Sharing)</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3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Visual Studio Code</a:t>
            </a:r>
            <a:endParaRPr/>
          </a:p>
        </p:txBody>
      </p:sp>
      <p:sp>
        <p:nvSpPr>
          <p:cNvPr id="240" name="Google Shape;240;p3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Jika menggunakan Visual Studio Code, disarankan untuk menginstall plugin Live Server : </a:t>
            </a:r>
            <a:r>
              <a:rPr lang="id" u="sng">
                <a:solidFill>
                  <a:schemeClr val="hlink"/>
                </a:solidFill>
                <a:hlinkClick r:id="rId3"/>
              </a:rPr>
              <a:t>https://marketplace.visualstudio.com/items?itemName=ritwickdey.LiveServer</a:t>
            </a:r>
            <a:endParaRPr/>
          </a:p>
          <a:p>
            <a:pPr indent="-311150" lvl="0" marL="457200" rtl="0" algn="l">
              <a:spcBef>
                <a:spcPts val="0"/>
              </a:spcBef>
              <a:spcAft>
                <a:spcPts val="0"/>
              </a:spcAft>
              <a:buSzPts val="1300"/>
              <a:buChar char="●"/>
            </a:pPr>
            <a:r>
              <a:rPr lang="id"/>
              <a:t>Plugin Live Server ini bisa digunakan untuk menjalankan local web server, sehingga kita bisa mengakses kode web JavaScript kita menggunakan domain localhost</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3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JetBrains IDE</a:t>
            </a:r>
            <a:endParaRPr/>
          </a:p>
        </p:txBody>
      </p:sp>
      <p:sp>
        <p:nvSpPr>
          <p:cNvPr id="246" name="Google Shape;246;p39"/>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Jika menggunakan JetBrains IDE, sudah terdapat fitur untuk membuka halaman web dalam local web server</a:t>
            </a:r>
            <a:endParaRPr/>
          </a:p>
          <a:p>
            <a:pPr indent="-311150" lvl="0" marL="457200" rtl="0" algn="l">
              <a:spcBef>
                <a:spcPts val="0"/>
              </a:spcBef>
              <a:spcAft>
                <a:spcPts val="0"/>
              </a:spcAft>
              <a:buSzPts val="1300"/>
              <a:buChar char="●"/>
            </a:pPr>
            <a:r>
              <a:rPr lang="id"/>
              <a:t>Tidak perlu menginstall plugin tambahan</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40"/>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Tanpa Module</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4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Tanpa Module</a:t>
            </a:r>
            <a:endParaRPr/>
          </a:p>
        </p:txBody>
      </p:sp>
      <p:sp>
        <p:nvSpPr>
          <p:cNvPr id="257" name="Google Shape;257;p41"/>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Sebelum kita membahas JavaScript Module, sekarang kita akan coba dulu tanpa menggunakan module</a:t>
            </a:r>
            <a:endParaRPr/>
          </a:p>
          <a:p>
            <a:pPr indent="-311150" lvl="0" marL="457200" rtl="0" algn="l">
              <a:spcBef>
                <a:spcPts val="0"/>
              </a:spcBef>
              <a:spcAft>
                <a:spcPts val="0"/>
              </a:spcAft>
              <a:buSzPts val="1300"/>
              <a:buChar char="●"/>
            </a:pPr>
            <a:r>
              <a:rPr lang="id"/>
              <a:t>Saat kita membuat file JavaScript, lalu kita load file JavaScript tersebut di web, secara default semua kode JavaScript di file tersebut bisa diakses, baik itu variable, function atau class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4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a:t>
            </a:r>
            <a:r>
              <a:rPr lang="id"/>
              <a:t>JavaScript Library</a:t>
            </a:r>
            <a:endParaRPr/>
          </a:p>
        </p:txBody>
      </p:sp>
      <p:pic>
        <p:nvPicPr>
          <p:cNvPr id="263" name="Google Shape;263;p42"/>
          <p:cNvPicPr preferRelativeResize="0"/>
          <p:nvPr/>
        </p:nvPicPr>
        <p:blipFill>
          <a:blip r:embed="rId3">
            <a:alphaModFix/>
          </a:blip>
          <a:stretch>
            <a:fillRect/>
          </a:stretch>
        </p:blipFill>
        <p:spPr>
          <a:xfrm>
            <a:off x="152400" y="2006250"/>
            <a:ext cx="8026248" cy="29848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4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Menggunakan Library</a:t>
            </a:r>
            <a:endParaRPr/>
          </a:p>
        </p:txBody>
      </p:sp>
      <p:pic>
        <p:nvPicPr>
          <p:cNvPr id="269" name="Google Shape;269;p43"/>
          <p:cNvPicPr preferRelativeResize="0"/>
          <p:nvPr/>
        </p:nvPicPr>
        <p:blipFill>
          <a:blip r:embed="rId3">
            <a:alphaModFix/>
          </a:blip>
          <a:stretch>
            <a:fillRect/>
          </a:stretch>
        </p:blipFill>
        <p:spPr>
          <a:xfrm>
            <a:off x="152400" y="2006250"/>
            <a:ext cx="8839201" cy="2975573"/>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pic>
        <p:nvPicPr>
          <p:cNvPr id="169" name="Google Shape;169;p26"/>
          <p:cNvPicPr preferRelativeResize="0"/>
          <p:nvPr/>
        </p:nvPicPr>
        <p:blipFill rotWithShape="1">
          <a:blip r:embed="rId3">
            <a:alphaModFix/>
          </a:blip>
          <a:srcRect b="0" l="0" r="0" t="23716"/>
          <a:stretch/>
        </p:blipFill>
        <p:spPr>
          <a:xfrm>
            <a:off x="1800" y="487410"/>
            <a:ext cx="9144003" cy="4656091"/>
          </a:xfrm>
          <a:prstGeom prst="rect">
            <a:avLst/>
          </a:prstGeom>
          <a:noFill/>
          <a:ln>
            <a:noFill/>
          </a:ln>
        </p:spPr>
      </p:pic>
      <p:sp>
        <p:nvSpPr>
          <p:cNvPr id="170" name="Google Shape;170;p2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solidFill>
                  <a:srgbClr val="FFFFFF"/>
                </a:solidFill>
              </a:rPr>
              <a:t>Eko Kurniawan Khannedy</a:t>
            </a:r>
            <a:endParaRPr>
              <a:solidFill>
                <a:srgbClr val="FFFFFF"/>
              </a:solidFill>
            </a:endParaRPr>
          </a:p>
        </p:txBody>
      </p:sp>
      <p:sp>
        <p:nvSpPr>
          <p:cNvPr id="171" name="Google Shape;171;p26"/>
          <p:cNvSpPr txBox="1"/>
          <p:nvPr>
            <p:ph idx="1" type="body"/>
          </p:nvPr>
        </p:nvSpPr>
        <p:spPr>
          <a:xfrm>
            <a:off x="729450" y="2078875"/>
            <a:ext cx="5366700" cy="2261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Char char="-"/>
            </a:pPr>
            <a:r>
              <a:rPr lang="id" sz="1800">
                <a:solidFill>
                  <a:srgbClr val="FFFFFF"/>
                </a:solidFill>
              </a:rPr>
              <a:t>Technical architect at one of the biggest ecommerce company in Indonesia</a:t>
            </a:r>
            <a:endParaRPr sz="1800">
              <a:solidFill>
                <a:srgbClr val="FFFFFF"/>
              </a:solidFill>
            </a:endParaRPr>
          </a:p>
          <a:p>
            <a:pPr indent="-342900" lvl="0" marL="457200" rtl="0" algn="l">
              <a:spcBef>
                <a:spcPts val="0"/>
              </a:spcBef>
              <a:spcAft>
                <a:spcPts val="0"/>
              </a:spcAft>
              <a:buClr>
                <a:srgbClr val="FFFFFF"/>
              </a:buClr>
              <a:buSzPts val="1800"/>
              <a:buChar char="-"/>
            </a:pPr>
            <a:r>
              <a:rPr lang="id" sz="1800">
                <a:solidFill>
                  <a:srgbClr val="FFFFFF"/>
                </a:solidFill>
              </a:rPr>
              <a:t>10+ years experiences</a:t>
            </a:r>
            <a:endParaRPr sz="1800">
              <a:solidFill>
                <a:srgbClr val="FFFFFF"/>
              </a:solidFill>
            </a:endParaRPr>
          </a:p>
          <a:p>
            <a:pPr indent="-342900" lvl="0" marL="457200" rtl="0" algn="l">
              <a:spcBef>
                <a:spcPts val="0"/>
              </a:spcBef>
              <a:spcAft>
                <a:spcPts val="0"/>
              </a:spcAft>
              <a:buClr>
                <a:srgbClr val="FFFFFF"/>
              </a:buClr>
              <a:buSzPts val="1800"/>
              <a:buChar char="-"/>
            </a:pPr>
            <a:r>
              <a:rPr lang="id" sz="1800">
                <a:solidFill>
                  <a:srgbClr val="FFFFFF"/>
                </a:solidFill>
              </a:rPr>
              <a:t>www.programmerzamannow.com</a:t>
            </a:r>
            <a:endParaRPr sz="1800">
              <a:solidFill>
                <a:srgbClr val="FFFFFF"/>
              </a:solidFill>
            </a:endParaRPr>
          </a:p>
          <a:p>
            <a:pPr indent="-342900" lvl="0" marL="457200" rtl="0" algn="l">
              <a:spcBef>
                <a:spcPts val="0"/>
              </a:spcBef>
              <a:spcAft>
                <a:spcPts val="0"/>
              </a:spcAft>
              <a:buClr>
                <a:srgbClr val="FFFFFF"/>
              </a:buClr>
              <a:buSzPts val="1800"/>
              <a:buChar char="-"/>
            </a:pPr>
            <a:r>
              <a:rPr lang="id" sz="1800">
                <a:solidFill>
                  <a:srgbClr val="FFFFFF"/>
                </a:solidFill>
              </a:rPr>
              <a:t>youtube.com/c/ProgrammerZamanNow</a:t>
            </a:r>
            <a:endParaRPr sz="1800">
              <a:solidFill>
                <a:srgbClr val="FFFFFF"/>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4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Dengan Module</a:t>
            </a:r>
            <a:endParaRPr/>
          </a:p>
        </p:txBody>
      </p:sp>
      <p:sp>
        <p:nvSpPr>
          <p:cNvPr id="275" name="Google Shape;275;p4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Namun jika kita menggunakan module, kita bisa secara selektif memilih bagian kode mana yang ingin kita ekspos keluar</a:t>
            </a:r>
            <a:endParaRPr/>
          </a:p>
          <a:p>
            <a:pPr indent="-311150" lvl="0" marL="457200" rtl="0" algn="l">
              <a:spcBef>
                <a:spcPts val="0"/>
              </a:spcBef>
              <a:spcAft>
                <a:spcPts val="0"/>
              </a:spcAft>
              <a:buSzPts val="1300"/>
              <a:buChar char="●"/>
            </a:pPr>
            <a:r>
              <a:rPr lang="id"/>
              <a:t>Secara default kode yang kita buat menggunakan JavaScript Module tidak bisa digunakan dari luar file, kecuali kita memintanya untuk </a:t>
            </a:r>
            <a:r>
              <a:rPr lang="id"/>
              <a:t>mengekspos</a:t>
            </a:r>
            <a:r>
              <a:rPr lang="id"/>
              <a:t> keluar</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45"/>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Membuat Module</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4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Membuat Module</a:t>
            </a:r>
            <a:endParaRPr/>
          </a:p>
        </p:txBody>
      </p:sp>
      <p:sp>
        <p:nvSpPr>
          <p:cNvPr id="286" name="Google Shape;286;p4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Membuat module sangat sederhana, kita cukup membuat file JavaScript saja</a:t>
            </a:r>
            <a:endParaRPr/>
          </a:p>
          <a:p>
            <a:pPr indent="-311150" lvl="0" marL="457200" rtl="0" algn="l">
              <a:spcBef>
                <a:spcPts val="0"/>
              </a:spcBef>
              <a:spcAft>
                <a:spcPts val="0"/>
              </a:spcAft>
              <a:buSzPts val="1300"/>
              <a:buChar char="●"/>
            </a:pPr>
            <a:r>
              <a:rPr lang="id"/>
              <a:t>Yang membedakan adalah, saat kita akan meload file JavaScript dari HTML, kita tidak menggunakan type javascript lagi, melainkan menggunakan type module</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4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File .js dan .mjs</a:t>
            </a:r>
            <a:endParaRPr/>
          </a:p>
        </p:txBody>
      </p:sp>
      <p:sp>
        <p:nvSpPr>
          <p:cNvPr id="292" name="Google Shape;292;p4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Karena File JavaScript Module sebenarnya sama dengan JavaScript, kadang developer membedakan nama file untuk JavaScript Module menggunakan .mjs</a:t>
            </a:r>
            <a:endParaRPr/>
          </a:p>
          <a:p>
            <a:pPr indent="-311150" lvl="0" marL="457200" rtl="0" algn="l">
              <a:spcBef>
                <a:spcPts val="0"/>
              </a:spcBef>
              <a:spcAft>
                <a:spcPts val="0"/>
              </a:spcAft>
              <a:buSzPts val="1300"/>
              <a:buChar char="●"/>
            </a:pPr>
            <a:r>
              <a:rPr lang="id"/>
              <a:t>Hal ini sebenarnya tidak ada kewajiban, hanya saja agar mempermudah ketika tahapan development, kita bisa dengan mudah membedakan mana file JavaScript biasa, mana file JavaScript module hanya dengan extension file nya saja</a:t>
            </a:r>
            <a:endParaRPr/>
          </a:p>
          <a:p>
            <a:pPr indent="-311150" lvl="0" marL="457200" rtl="0" algn="l">
              <a:spcBef>
                <a:spcPts val="0"/>
              </a:spcBef>
              <a:spcAft>
                <a:spcPts val="0"/>
              </a:spcAft>
              <a:buSzPts val="1300"/>
              <a:buChar char="●"/>
            </a:pPr>
            <a:r>
              <a:rPr lang="id"/>
              <a:t>Pada kelas ini, kita akan tetap menggunakan file .js ketika membuat module, agar tidak membingungkan untuk pemula</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4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JavaScript Module</a:t>
            </a:r>
            <a:endParaRPr/>
          </a:p>
        </p:txBody>
      </p:sp>
      <p:pic>
        <p:nvPicPr>
          <p:cNvPr id="298" name="Google Shape;298;p48"/>
          <p:cNvPicPr preferRelativeResize="0"/>
          <p:nvPr/>
        </p:nvPicPr>
        <p:blipFill>
          <a:blip r:embed="rId3">
            <a:alphaModFix/>
          </a:blip>
          <a:stretch>
            <a:fillRect/>
          </a:stretch>
        </p:blipFill>
        <p:spPr>
          <a:xfrm>
            <a:off x="152400" y="2006250"/>
            <a:ext cx="7969261" cy="29848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4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Load JavaScript Module</a:t>
            </a:r>
            <a:endParaRPr/>
          </a:p>
        </p:txBody>
      </p:sp>
      <p:pic>
        <p:nvPicPr>
          <p:cNvPr id="304" name="Google Shape;304;p49"/>
          <p:cNvPicPr preferRelativeResize="0"/>
          <p:nvPr/>
        </p:nvPicPr>
        <p:blipFill>
          <a:blip r:embed="rId3">
            <a:alphaModFix/>
          </a:blip>
          <a:stretch>
            <a:fillRect/>
          </a:stretch>
        </p:blipFill>
        <p:spPr>
          <a:xfrm>
            <a:off x="152400" y="2006250"/>
            <a:ext cx="8739296" cy="298485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5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Hasil JavaScript Module</a:t>
            </a:r>
            <a:endParaRPr/>
          </a:p>
        </p:txBody>
      </p:sp>
      <p:pic>
        <p:nvPicPr>
          <p:cNvPr id="310" name="Google Shape;310;p50"/>
          <p:cNvPicPr preferRelativeResize="0"/>
          <p:nvPr/>
        </p:nvPicPr>
        <p:blipFill>
          <a:blip r:embed="rId3">
            <a:alphaModFix/>
          </a:blip>
          <a:stretch>
            <a:fillRect/>
          </a:stretch>
        </p:blipFill>
        <p:spPr>
          <a:xfrm>
            <a:off x="152400" y="2006250"/>
            <a:ext cx="8839200" cy="2518522"/>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5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Kenapa Error?</a:t>
            </a:r>
            <a:endParaRPr/>
          </a:p>
        </p:txBody>
      </p:sp>
      <p:sp>
        <p:nvSpPr>
          <p:cNvPr id="316" name="Google Shape;316;p51"/>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Secara default, saat kita menggunakan fitur JavaScript Module, semua kode (function, variable, class dan lain-lain) tidak akan di ekspos keluar module tersebut</a:t>
            </a:r>
            <a:endParaRPr/>
          </a:p>
          <a:p>
            <a:pPr indent="-311150" lvl="0" marL="457200" rtl="0" algn="l">
              <a:spcBef>
                <a:spcPts val="0"/>
              </a:spcBef>
              <a:spcAft>
                <a:spcPts val="0"/>
              </a:spcAft>
              <a:buSzPts val="1300"/>
              <a:buChar char="●"/>
            </a:pPr>
            <a:r>
              <a:rPr lang="id"/>
              <a:t>Jika kita ingin mengekspos kode tersebut, kita harus memberitahunya secara eksplisit</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52"/>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Export</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5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Export</a:t>
            </a:r>
            <a:endParaRPr/>
          </a:p>
        </p:txBody>
      </p:sp>
      <p:sp>
        <p:nvSpPr>
          <p:cNvPr id="327" name="Google Shape;327;p53"/>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export merupakan kata kunci yang digunakan untuk mengekspos kode dari sebuah module</a:t>
            </a:r>
            <a:endParaRPr/>
          </a:p>
          <a:p>
            <a:pPr indent="-311150" lvl="0" marL="457200" rtl="0" algn="l">
              <a:spcBef>
                <a:spcPts val="0"/>
              </a:spcBef>
              <a:spcAft>
                <a:spcPts val="0"/>
              </a:spcAft>
              <a:buSzPts val="1300"/>
              <a:buChar char="●"/>
            </a:pPr>
            <a:r>
              <a:rPr lang="id"/>
              <a:t>export bisa ditambahkan diawal sebuah variable, function atau class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Eko Kurniawan Khannedy</a:t>
            </a:r>
            <a:endParaRPr/>
          </a:p>
        </p:txBody>
      </p:sp>
      <p:sp>
        <p:nvSpPr>
          <p:cNvPr id="177" name="Google Shape;177;p2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Telegram : </a:t>
            </a:r>
            <a:r>
              <a:rPr lang="id" u="sng">
                <a:solidFill>
                  <a:schemeClr val="hlink"/>
                </a:solidFill>
                <a:hlinkClick r:id="rId3"/>
              </a:rPr>
              <a:t>@khannedy</a:t>
            </a:r>
            <a:endParaRPr/>
          </a:p>
          <a:p>
            <a:pPr indent="-311150" lvl="0" marL="457200" rtl="0" algn="l">
              <a:spcBef>
                <a:spcPts val="0"/>
              </a:spcBef>
              <a:spcAft>
                <a:spcPts val="0"/>
              </a:spcAft>
              <a:buSzPts val="1300"/>
              <a:buChar char="●"/>
            </a:pPr>
            <a:r>
              <a:rPr lang="id"/>
              <a:t>Facebook : </a:t>
            </a:r>
            <a:r>
              <a:rPr lang="id" u="sng">
                <a:solidFill>
                  <a:schemeClr val="hlink"/>
                </a:solidFill>
                <a:hlinkClick r:id="rId4"/>
              </a:rPr>
              <a:t>fb.com/ProgrammerZamanNow</a:t>
            </a:r>
            <a:endParaRPr/>
          </a:p>
          <a:p>
            <a:pPr indent="-311150" lvl="0" marL="457200" rtl="0" algn="l">
              <a:spcBef>
                <a:spcPts val="0"/>
              </a:spcBef>
              <a:spcAft>
                <a:spcPts val="0"/>
              </a:spcAft>
              <a:buSzPts val="1300"/>
              <a:buChar char="●"/>
            </a:pPr>
            <a:r>
              <a:rPr lang="id"/>
              <a:t>Instagram : </a:t>
            </a:r>
            <a:r>
              <a:rPr lang="id" u="sng">
                <a:solidFill>
                  <a:schemeClr val="hlink"/>
                </a:solidFill>
                <a:hlinkClick r:id="rId5"/>
              </a:rPr>
              <a:t>instagram.com/programmerzamannow</a:t>
            </a:r>
            <a:endParaRPr/>
          </a:p>
          <a:p>
            <a:pPr indent="-311150" lvl="0" marL="457200" rtl="0" algn="l">
              <a:spcBef>
                <a:spcPts val="0"/>
              </a:spcBef>
              <a:spcAft>
                <a:spcPts val="0"/>
              </a:spcAft>
              <a:buSzPts val="1300"/>
              <a:buChar char="●"/>
            </a:pPr>
            <a:r>
              <a:rPr lang="id"/>
              <a:t>Youtube : </a:t>
            </a:r>
            <a:r>
              <a:rPr lang="id" u="sng">
                <a:solidFill>
                  <a:schemeClr val="hlink"/>
                </a:solidFill>
                <a:hlinkClick r:id="rId6"/>
              </a:rPr>
              <a:t>youtube.com/c/ProgrammerZamanNow</a:t>
            </a:r>
            <a:endParaRPr/>
          </a:p>
          <a:p>
            <a:pPr indent="-311150" lvl="0" marL="457200" rtl="0" algn="l">
              <a:spcBef>
                <a:spcPts val="0"/>
              </a:spcBef>
              <a:spcAft>
                <a:spcPts val="0"/>
              </a:spcAft>
              <a:buSzPts val="1300"/>
              <a:buChar char="●"/>
            </a:pPr>
            <a:r>
              <a:rPr lang="id"/>
              <a:t>Telegram Channel : </a:t>
            </a:r>
            <a:r>
              <a:rPr lang="id" u="sng">
                <a:solidFill>
                  <a:schemeClr val="hlink"/>
                </a:solidFill>
                <a:hlinkClick r:id="rId7"/>
              </a:rPr>
              <a:t>t.me/ProgrammerZamanNow</a:t>
            </a:r>
            <a:endParaRPr/>
          </a:p>
          <a:p>
            <a:pPr indent="-311150" lvl="0" marL="457200" rtl="0" algn="l">
              <a:spcBef>
                <a:spcPts val="0"/>
              </a:spcBef>
              <a:spcAft>
                <a:spcPts val="0"/>
              </a:spcAft>
              <a:buSzPts val="1300"/>
              <a:buChar char="●"/>
            </a:pPr>
            <a:r>
              <a:rPr lang="id"/>
              <a:t>Email : echo.khannedy@gmail.com</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5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Export Module</a:t>
            </a:r>
            <a:endParaRPr/>
          </a:p>
        </p:txBody>
      </p:sp>
      <p:pic>
        <p:nvPicPr>
          <p:cNvPr id="333" name="Google Shape;333;p54"/>
          <p:cNvPicPr preferRelativeResize="0"/>
          <p:nvPr/>
        </p:nvPicPr>
        <p:blipFill>
          <a:blip r:embed="rId3">
            <a:alphaModFix/>
          </a:blip>
          <a:stretch>
            <a:fillRect/>
          </a:stretch>
        </p:blipFill>
        <p:spPr>
          <a:xfrm>
            <a:off x="152400" y="2006250"/>
            <a:ext cx="8183814" cy="298485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55"/>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Import</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5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Import</a:t>
            </a:r>
            <a:endParaRPr/>
          </a:p>
        </p:txBody>
      </p:sp>
      <p:sp>
        <p:nvSpPr>
          <p:cNvPr id="344" name="Google Shape;344;p5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Export digunakan untuk mengekspos kode di module, jika kita ingin menggunakan kode yang sudah di ekspos di module, kita bisa menggunakan kata kunci import</a:t>
            </a:r>
            <a:endParaRPr/>
          </a:p>
          <a:p>
            <a:pPr indent="-311150" lvl="0" marL="457200" rtl="0" algn="l">
              <a:spcBef>
                <a:spcPts val="0"/>
              </a:spcBef>
              <a:spcAft>
                <a:spcPts val="0"/>
              </a:spcAft>
              <a:buSzPts val="1300"/>
              <a:buChar char="●"/>
            </a:pPr>
            <a:r>
              <a:rPr lang="id"/>
              <a:t>Cara menggunakan kata kunci import adalah sebagai berikut :</a:t>
            </a:r>
            <a:br>
              <a:rPr lang="id"/>
            </a:br>
            <a:r>
              <a:rPr lang="id"/>
              <a:t>import {namaFunction, namaVariable, NamaClass} from “lokasi-module.js”</a:t>
            </a:r>
            <a:endParaRPr/>
          </a:p>
          <a:p>
            <a:pPr indent="-311150" lvl="0" marL="457200" rtl="0" algn="l">
              <a:spcBef>
                <a:spcPts val="0"/>
              </a:spcBef>
              <a:spcAft>
                <a:spcPts val="0"/>
              </a:spcAft>
              <a:buSzPts val="1300"/>
              <a:buChar char="●"/>
            </a:pPr>
            <a:r>
              <a:rPr lang="id"/>
              <a:t>Module hanya bisa digunakan di module lain, jadi pastikan ketika  membuat script, kita harus menggunakan type module</a:t>
            </a:r>
            <a:endParaRPr/>
          </a:p>
          <a:p>
            <a:pPr indent="-311150" lvl="0" marL="457200" rtl="0" algn="l">
              <a:spcBef>
                <a:spcPts val="0"/>
              </a:spcBef>
              <a:spcAft>
                <a:spcPts val="0"/>
              </a:spcAft>
              <a:buSzPts val="1300"/>
              <a:buChar char="●"/>
            </a:pPr>
            <a:r>
              <a:rPr lang="id"/>
              <a:t>Saat menggunakan import, kita tidak perlu lagi menambahkan script module src satu per satu, karena sudah di handle oleh Browser secara otomatis ketika menggunakan module</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5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Import Module</a:t>
            </a:r>
            <a:endParaRPr/>
          </a:p>
        </p:txBody>
      </p:sp>
      <p:pic>
        <p:nvPicPr>
          <p:cNvPr id="350" name="Google Shape;350;p57"/>
          <p:cNvPicPr preferRelativeResize="0"/>
          <p:nvPr/>
        </p:nvPicPr>
        <p:blipFill>
          <a:blip r:embed="rId3">
            <a:alphaModFix/>
          </a:blip>
          <a:stretch>
            <a:fillRect/>
          </a:stretch>
        </p:blipFill>
        <p:spPr>
          <a:xfrm>
            <a:off x="152400" y="2006250"/>
            <a:ext cx="8839201" cy="2664866"/>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58"/>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Variable di Module</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5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Variable di Module</a:t>
            </a:r>
            <a:endParaRPr/>
          </a:p>
        </p:txBody>
      </p:sp>
      <p:sp>
        <p:nvSpPr>
          <p:cNvPr id="361" name="Google Shape;361;p59"/>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Salah satu hal yang membingungkan pada variable di JavaScript adalah ketika kita membuat variable di global scope, maka variable tersebut bisa diubah nilainya oleh file JavaScript lain</a:t>
            </a:r>
            <a:endParaRPr/>
          </a:p>
          <a:p>
            <a:pPr indent="-311150" lvl="0" marL="457200" rtl="0" algn="l">
              <a:spcBef>
                <a:spcPts val="0"/>
              </a:spcBef>
              <a:spcAft>
                <a:spcPts val="0"/>
              </a:spcAft>
              <a:buSzPts val="1300"/>
              <a:buChar char="●"/>
            </a:pPr>
            <a:r>
              <a:rPr lang="id"/>
              <a:t>Saat kita menggunakan module, ketika kita buat variable, maka variable tersebut hanya berada pada module tersebut, tidak bisa digunakan di module lain</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p6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Variable di </a:t>
            </a:r>
            <a:r>
              <a:rPr lang="id"/>
              <a:t>Module</a:t>
            </a:r>
            <a:endParaRPr/>
          </a:p>
        </p:txBody>
      </p:sp>
      <p:pic>
        <p:nvPicPr>
          <p:cNvPr id="367" name="Google Shape;367;p60"/>
          <p:cNvPicPr preferRelativeResize="0"/>
          <p:nvPr/>
        </p:nvPicPr>
        <p:blipFill>
          <a:blip r:embed="rId3">
            <a:alphaModFix/>
          </a:blip>
          <a:stretch>
            <a:fillRect/>
          </a:stretch>
        </p:blipFill>
        <p:spPr>
          <a:xfrm>
            <a:off x="152400" y="2006250"/>
            <a:ext cx="8839198" cy="2218266"/>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6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Menggunakan Variable Module</a:t>
            </a:r>
            <a:endParaRPr/>
          </a:p>
        </p:txBody>
      </p:sp>
      <p:pic>
        <p:nvPicPr>
          <p:cNvPr id="373" name="Google Shape;373;p61"/>
          <p:cNvPicPr preferRelativeResize="0"/>
          <p:nvPr/>
        </p:nvPicPr>
        <p:blipFill>
          <a:blip r:embed="rId3">
            <a:alphaModFix/>
          </a:blip>
          <a:stretch>
            <a:fillRect/>
          </a:stretch>
        </p:blipFill>
        <p:spPr>
          <a:xfrm>
            <a:off x="152400" y="2006250"/>
            <a:ext cx="8839199" cy="2603326"/>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p6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Export Variable di Module</a:t>
            </a:r>
            <a:endParaRPr/>
          </a:p>
        </p:txBody>
      </p:sp>
      <p:sp>
        <p:nvSpPr>
          <p:cNvPr id="379" name="Google Shape;379;p62"/>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Jika kita ingin mengekspos variable ke luar module, kita juga bisa menggunakan kata kunci export di awal deklarasi variable nya</a:t>
            </a:r>
            <a:endParaRPr/>
          </a:p>
        </p:txBody>
      </p:sp>
      <p:pic>
        <p:nvPicPr>
          <p:cNvPr id="380" name="Google Shape;380;p62"/>
          <p:cNvPicPr preferRelativeResize="0"/>
          <p:nvPr/>
        </p:nvPicPr>
        <p:blipFill>
          <a:blip r:embed="rId3">
            <a:alphaModFix/>
          </a:blip>
          <a:stretch>
            <a:fillRect/>
          </a:stretch>
        </p:blipFill>
        <p:spPr>
          <a:xfrm>
            <a:off x="0" y="3013046"/>
            <a:ext cx="9144001" cy="2130458"/>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sp>
        <p:nvSpPr>
          <p:cNvPr id="385" name="Google Shape;385;p6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Import Variable</a:t>
            </a:r>
            <a:endParaRPr/>
          </a:p>
        </p:txBody>
      </p:sp>
      <p:pic>
        <p:nvPicPr>
          <p:cNvPr id="386" name="Google Shape;386;p63"/>
          <p:cNvPicPr preferRelativeResize="0"/>
          <p:nvPr/>
        </p:nvPicPr>
        <p:blipFill>
          <a:blip r:embed="rId3">
            <a:alphaModFix/>
          </a:blip>
          <a:stretch>
            <a:fillRect/>
          </a:stretch>
        </p:blipFill>
        <p:spPr>
          <a:xfrm>
            <a:off x="152400" y="2006250"/>
            <a:ext cx="8839201" cy="194396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Sebelum Belajar</a:t>
            </a:r>
            <a:endParaRPr/>
          </a:p>
        </p:txBody>
      </p:sp>
      <p:sp>
        <p:nvSpPr>
          <p:cNvPr id="183" name="Google Shape;183;p2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HTTP</a:t>
            </a:r>
            <a:endParaRPr/>
          </a:p>
          <a:p>
            <a:pPr indent="-311150" lvl="0" marL="457200" rtl="0" algn="l">
              <a:spcBef>
                <a:spcPts val="0"/>
              </a:spcBef>
              <a:spcAft>
                <a:spcPts val="0"/>
              </a:spcAft>
              <a:buSzPts val="1300"/>
              <a:buChar char="●"/>
            </a:pPr>
            <a:r>
              <a:rPr lang="id"/>
              <a:t>JavaScript Dasar</a:t>
            </a:r>
            <a:endParaRPr/>
          </a:p>
          <a:p>
            <a:pPr indent="-311150" lvl="0" marL="457200" rtl="0" algn="l">
              <a:spcBef>
                <a:spcPts val="0"/>
              </a:spcBef>
              <a:spcAft>
                <a:spcPts val="0"/>
              </a:spcAft>
              <a:buSzPts val="1300"/>
              <a:buChar char="●"/>
            </a:pPr>
            <a:r>
              <a:rPr lang="id"/>
              <a:t>JavaScript Object Oriented Programming</a:t>
            </a:r>
            <a:endParaRPr/>
          </a:p>
          <a:p>
            <a:pPr indent="-311150" lvl="0" marL="457200" rtl="0" algn="l">
              <a:spcBef>
                <a:spcPts val="0"/>
              </a:spcBef>
              <a:spcAft>
                <a:spcPts val="0"/>
              </a:spcAft>
              <a:buSzPts val="1300"/>
              <a:buChar char="●"/>
            </a:pPr>
            <a:r>
              <a:rPr lang="id"/>
              <a:t>JavaScript Standard Library</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p64"/>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Class </a:t>
            </a:r>
            <a:r>
              <a:rPr lang="id"/>
              <a:t>di Module</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 name="Shape 395"/>
        <p:cNvGrpSpPr/>
        <p:nvPr/>
      </p:nvGrpSpPr>
      <p:grpSpPr>
        <a:xfrm>
          <a:off x="0" y="0"/>
          <a:ext cx="0" cy="0"/>
          <a:chOff x="0" y="0"/>
          <a:chExt cx="0" cy="0"/>
        </a:xfrm>
      </p:grpSpPr>
      <p:sp>
        <p:nvSpPr>
          <p:cNvPr id="396" name="Google Shape;396;p6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Class di Module</a:t>
            </a:r>
            <a:endParaRPr/>
          </a:p>
        </p:txBody>
      </p:sp>
      <p:sp>
        <p:nvSpPr>
          <p:cNvPr id="397" name="Google Shape;397;p6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Selain function dan juga variable, di module juga kita bisa menambahkan class</a:t>
            </a:r>
            <a:endParaRPr/>
          </a:p>
          <a:p>
            <a:pPr indent="-311150" lvl="0" marL="457200" rtl="0" algn="l">
              <a:spcBef>
                <a:spcPts val="0"/>
              </a:spcBef>
              <a:spcAft>
                <a:spcPts val="0"/>
              </a:spcAft>
              <a:buSzPts val="1300"/>
              <a:buChar char="●"/>
            </a:pPr>
            <a:r>
              <a:rPr lang="id"/>
              <a:t>Secara default, class tersebut hanya bisa diakses dari dalam module nya saja, tidak bisa diluar module</a:t>
            </a:r>
            <a:endParaRPr/>
          </a:p>
          <a:p>
            <a:pPr indent="-311150" lvl="0" marL="457200" rtl="0" algn="l">
              <a:spcBef>
                <a:spcPts val="0"/>
              </a:spcBef>
              <a:spcAft>
                <a:spcPts val="0"/>
              </a:spcAft>
              <a:buSzPts val="1300"/>
              <a:buChar char="●"/>
            </a:pPr>
            <a:r>
              <a:rPr lang="id"/>
              <a:t>Jika kita ingin mengekspos class yang kita buat, kita juga bisa menggunakan kata kunci export di awal deklarasi class nya</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1" name="Shape 401"/>
        <p:cNvGrpSpPr/>
        <p:nvPr/>
      </p:nvGrpSpPr>
      <p:grpSpPr>
        <a:xfrm>
          <a:off x="0" y="0"/>
          <a:ext cx="0" cy="0"/>
          <a:chOff x="0" y="0"/>
          <a:chExt cx="0" cy="0"/>
        </a:xfrm>
      </p:grpSpPr>
      <p:sp>
        <p:nvSpPr>
          <p:cNvPr id="402" name="Google Shape;402;p6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Export Class di Module</a:t>
            </a:r>
            <a:endParaRPr/>
          </a:p>
        </p:txBody>
      </p:sp>
      <p:pic>
        <p:nvPicPr>
          <p:cNvPr id="403" name="Google Shape;403;p66"/>
          <p:cNvPicPr preferRelativeResize="0"/>
          <p:nvPr/>
        </p:nvPicPr>
        <p:blipFill>
          <a:blip r:embed="rId3">
            <a:alphaModFix/>
          </a:blip>
          <a:stretch>
            <a:fillRect/>
          </a:stretch>
        </p:blipFill>
        <p:spPr>
          <a:xfrm>
            <a:off x="152400" y="2006250"/>
            <a:ext cx="7708905" cy="2984851"/>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7" name="Shape 407"/>
        <p:cNvGrpSpPr/>
        <p:nvPr/>
      </p:nvGrpSpPr>
      <p:grpSpPr>
        <a:xfrm>
          <a:off x="0" y="0"/>
          <a:ext cx="0" cy="0"/>
          <a:chOff x="0" y="0"/>
          <a:chExt cx="0" cy="0"/>
        </a:xfrm>
      </p:grpSpPr>
      <p:sp>
        <p:nvSpPr>
          <p:cNvPr id="408" name="Google Shape;408;p6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Menggunakan Class di Module</a:t>
            </a:r>
            <a:endParaRPr/>
          </a:p>
        </p:txBody>
      </p:sp>
      <p:pic>
        <p:nvPicPr>
          <p:cNvPr id="409" name="Google Shape;409;p67"/>
          <p:cNvPicPr preferRelativeResize="0"/>
          <p:nvPr/>
        </p:nvPicPr>
        <p:blipFill>
          <a:blip r:embed="rId3">
            <a:alphaModFix/>
          </a:blip>
          <a:stretch>
            <a:fillRect/>
          </a:stretch>
        </p:blipFill>
        <p:spPr>
          <a:xfrm>
            <a:off x="152400" y="2006250"/>
            <a:ext cx="8839200" cy="2146663"/>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3" name="Shape 413"/>
        <p:cNvGrpSpPr/>
        <p:nvPr/>
      </p:nvGrpSpPr>
      <p:grpSpPr>
        <a:xfrm>
          <a:off x="0" y="0"/>
          <a:ext cx="0" cy="0"/>
          <a:chOff x="0" y="0"/>
          <a:chExt cx="0" cy="0"/>
        </a:xfrm>
      </p:grpSpPr>
      <p:sp>
        <p:nvSpPr>
          <p:cNvPr id="414" name="Google Shape;414;p68"/>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Export Multiple</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8" name="Shape 418"/>
        <p:cNvGrpSpPr/>
        <p:nvPr/>
      </p:nvGrpSpPr>
      <p:grpSpPr>
        <a:xfrm>
          <a:off x="0" y="0"/>
          <a:ext cx="0" cy="0"/>
          <a:chOff x="0" y="0"/>
          <a:chExt cx="0" cy="0"/>
        </a:xfrm>
      </p:grpSpPr>
      <p:sp>
        <p:nvSpPr>
          <p:cNvPr id="419" name="Google Shape;419;p6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Export Multiple</a:t>
            </a:r>
            <a:endParaRPr/>
          </a:p>
        </p:txBody>
      </p:sp>
      <p:sp>
        <p:nvSpPr>
          <p:cNvPr id="420" name="Google Shape;420;p69"/>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Sebelumnya kita selalu menggunakan kata kunci export diawal variable, function atau class</a:t>
            </a:r>
            <a:endParaRPr/>
          </a:p>
          <a:p>
            <a:pPr indent="-311150" lvl="0" marL="457200" rtl="0" algn="l">
              <a:spcBef>
                <a:spcPts val="0"/>
              </a:spcBef>
              <a:spcAft>
                <a:spcPts val="0"/>
              </a:spcAft>
              <a:buSzPts val="1300"/>
              <a:buChar char="●"/>
            </a:pPr>
            <a:r>
              <a:rPr lang="id"/>
              <a:t>Sebenarnya kita bisa menggunakan export sekaligus beberapa data sekaligus, caranya cukup gunakan perintah :</a:t>
            </a:r>
            <a:br>
              <a:rPr lang="id"/>
            </a:br>
            <a:r>
              <a:rPr lang="id"/>
              <a:t>export { variable, function, class, danLainLain }</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4" name="Shape 424"/>
        <p:cNvGrpSpPr/>
        <p:nvPr/>
      </p:nvGrpSpPr>
      <p:grpSpPr>
        <a:xfrm>
          <a:off x="0" y="0"/>
          <a:ext cx="0" cy="0"/>
          <a:chOff x="0" y="0"/>
          <a:chExt cx="0" cy="0"/>
        </a:xfrm>
      </p:grpSpPr>
      <p:sp>
        <p:nvSpPr>
          <p:cNvPr id="425" name="Google Shape;425;p7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Export Multiple</a:t>
            </a:r>
            <a:endParaRPr/>
          </a:p>
        </p:txBody>
      </p:sp>
      <p:pic>
        <p:nvPicPr>
          <p:cNvPr id="426" name="Google Shape;426;p70"/>
          <p:cNvPicPr preferRelativeResize="0"/>
          <p:nvPr/>
        </p:nvPicPr>
        <p:blipFill>
          <a:blip r:embed="rId3">
            <a:alphaModFix/>
          </a:blip>
          <a:stretch>
            <a:fillRect/>
          </a:stretch>
        </p:blipFill>
        <p:spPr>
          <a:xfrm>
            <a:off x="152400" y="2006250"/>
            <a:ext cx="7185750" cy="2984850"/>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0" name="Shape 430"/>
        <p:cNvGrpSpPr/>
        <p:nvPr/>
      </p:nvGrpSpPr>
      <p:grpSpPr>
        <a:xfrm>
          <a:off x="0" y="0"/>
          <a:ext cx="0" cy="0"/>
          <a:chOff x="0" y="0"/>
          <a:chExt cx="0" cy="0"/>
        </a:xfrm>
      </p:grpSpPr>
      <p:sp>
        <p:nvSpPr>
          <p:cNvPr id="431" name="Google Shape;431;p71"/>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Alias</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5" name="Shape 435"/>
        <p:cNvGrpSpPr/>
        <p:nvPr/>
      </p:nvGrpSpPr>
      <p:grpSpPr>
        <a:xfrm>
          <a:off x="0" y="0"/>
          <a:ext cx="0" cy="0"/>
          <a:chOff x="0" y="0"/>
          <a:chExt cx="0" cy="0"/>
        </a:xfrm>
      </p:grpSpPr>
      <p:sp>
        <p:nvSpPr>
          <p:cNvPr id="436" name="Google Shape;436;p7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Alias</a:t>
            </a:r>
            <a:endParaRPr/>
          </a:p>
        </p:txBody>
      </p:sp>
      <p:sp>
        <p:nvSpPr>
          <p:cNvPr id="437" name="Google Shape;437;p72"/>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Saat kita membuat aplikasi JavaScript, semakin lama kemungkinan module akan semakin banyak</a:t>
            </a:r>
            <a:endParaRPr/>
          </a:p>
          <a:p>
            <a:pPr indent="-311150" lvl="0" marL="457200" rtl="0" algn="l">
              <a:spcBef>
                <a:spcPts val="0"/>
              </a:spcBef>
              <a:spcAft>
                <a:spcPts val="0"/>
              </a:spcAft>
              <a:buSzPts val="1300"/>
              <a:buChar char="●"/>
            </a:pPr>
            <a:r>
              <a:rPr lang="id"/>
              <a:t>Dan bisa saja akan ada nama variable atau nama function atau nama class yang sama antar module</a:t>
            </a:r>
            <a:endParaRPr/>
          </a:p>
          <a:p>
            <a:pPr indent="-311150" lvl="0" marL="457200" rtl="0" algn="l">
              <a:spcBef>
                <a:spcPts val="0"/>
              </a:spcBef>
              <a:spcAft>
                <a:spcPts val="0"/>
              </a:spcAft>
              <a:buSzPts val="1300"/>
              <a:buChar char="●"/>
            </a:pPr>
            <a:r>
              <a:rPr lang="id"/>
              <a:t>Hal ini akan menyulitkan ketika ada module yang menggunakan beberapa module, namun ternyata variable, function atau class nya memiliki nama yang sama</a:t>
            </a:r>
            <a:endParaRPr/>
          </a:p>
          <a:p>
            <a:pPr indent="-311150" lvl="0" marL="457200" rtl="0" algn="l">
              <a:spcBef>
                <a:spcPts val="0"/>
              </a:spcBef>
              <a:spcAft>
                <a:spcPts val="0"/>
              </a:spcAft>
              <a:buSzPts val="1300"/>
              <a:buChar char="●"/>
            </a:pPr>
            <a:r>
              <a:rPr lang="id"/>
              <a:t>Untungnya, module memiliki fitur alias, dimana kita bisa mengubah nama variable, function atau class nya</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1" name="Shape 441"/>
        <p:cNvGrpSpPr/>
        <p:nvPr/>
      </p:nvGrpSpPr>
      <p:grpSpPr>
        <a:xfrm>
          <a:off x="0" y="0"/>
          <a:ext cx="0" cy="0"/>
          <a:chOff x="0" y="0"/>
          <a:chExt cx="0" cy="0"/>
        </a:xfrm>
      </p:grpSpPr>
      <p:sp>
        <p:nvSpPr>
          <p:cNvPr id="442" name="Google Shape;442;p7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Alias di Export</a:t>
            </a:r>
            <a:endParaRPr/>
          </a:p>
        </p:txBody>
      </p:sp>
      <p:sp>
        <p:nvSpPr>
          <p:cNvPr id="443" name="Google Shape;443;p73"/>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Kita dapat menggunakan alias ketika melakukan export di module</a:t>
            </a:r>
            <a:endParaRPr/>
          </a:p>
          <a:p>
            <a:pPr indent="-311150" lvl="0" marL="457200" rtl="0" algn="l">
              <a:spcBef>
                <a:spcPts val="0"/>
              </a:spcBef>
              <a:spcAft>
                <a:spcPts val="0"/>
              </a:spcAft>
              <a:buSzPts val="1300"/>
              <a:buChar char="●"/>
            </a:pPr>
            <a:r>
              <a:rPr lang="id"/>
              <a:t>Caranya menggunakan kata kunci as, lalu diikuti dengan nama alias :</a:t>
            </a:r>
            <a:br>
              <a:rPr lang="id"/>
            </a:br>
            <a:r>
              <a:rPr lang="id"/>
              <a:t>export { variable as variableLain, function as functionLain, Class as ClassLain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Agenda</a:t>
            </a:r>
            <a:endParaRPr/>
          </a:p>
        </p:txBody>
      </p:sp>
      <p:sp>
        <p:nvSpPr>
          <p:cNvPr id="189" name="Google Shape;189;p29"/>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Pengenalan JavaScript Module</a:t>
            </a:r>
            <a:endParaRPr/>
          </a:p>
          <a:p>
            <a:pPr indent="-311150" lvl="0" marL="457200" rtl="0" algn="l">
              <a:spcBef>
                <a:spcPts val="0"/>
              </a:spcBef>
              <a:spcAft>
                <a:spcPts val="0"/>
              </a:spcAft>
              <a:buSzPts val="1300"/>
              <a:buChar char="●"/>
            </a:pPr>
            <a:r>
              <a:rPr lang="id"/>
              <a:t>Live Server</a:t>
            </a:r>
            <a:endParaRPr/>
          </a:p>
          <a:p>
            <a:pPr indent="-311150" lvl="0" marL="457200" rtl="0" algn="l">
              <a:spcBef>
                <a:spcPts val="0"/>
              </a:spcBef>
              <a:spcAft>
                <a:spcPts val="0"/>
              </a:spcAft>
              <a:buSzPts val="1300"/>
              <a:buChar char="●"/>
            </a:pPr>
            <a:r>
              <a:rPr lang="id"/>
              <a:t>Tanpa Module vs Dengan Module</a:t>
            </a:r>
            <a:endParaRPr/>
          </a:p>
          <a:p>
            <a:pPr indent="-311150" lvl="0" marL="457200" rtl="0" algn="l">
              <a:spcBef>
                <a:spcPts val="0"/>
              </a:spcBef>
              <a:spcAft>
                <a:spcPts val="0"/>
              </a:spcAft>
              <a:buSzPts val="1300"/>
              <a:buChar char="●"/>
            </a:pPr>
            <a:r>
              <a:rPr lang="id"/>
              <a:t>Export dan Import</a:t>
            </a:r>
            <a:endParaRPr/>
          </a:p>
          <a:p>
            <a:pPr indent="-311150" lvl="0" marL="457200" rtl="0" algn="l">
              <a:spcBef>
                <a:spcPts val="0"/>
              </a:spcBef>
              <a:spcAft>
                <a:spcPts val="0"/>
              </a:spcAft>
              <a:buSzPts val="1300"/>
              <a:buChar char="●"/>
            </a:pPr>
            <a:r>
              <a:rPr lang="id"/>
              <a:t>Alias</a:t>
            </a:r>
            <a:endParaRPr/>
          </a:p>
          <a:p>
            <a:pPr indent="-311150" lvl="0" marL="457200" rtl="0" algn="l">
              <a:spcBef>
                <a:spcPts val="0"/>
              </a:spcBef>
              <a:spcAft>
                <a:spcPts val="0"/>
              </a:spcAft>
              <a:buSzPts val="1300"/>
              <a:buChar char="●"/>
            </a:pPr>
            <a:r>
              <a:rPr lang="id"/>
              <a:t>Export Default</a:t>
            </a:r>
            <a:endParaRPr/>
          </a:p>
          <a:p>
            <a:pPr indent="-311150" lvl="0" marL="457200" rtl="0" algn="l">
              <a:spcBef>
                <a:spcPts val="0"/>
              </a:spcBef>
              <a:spcAft>
                <a:spcPts val="0"/>
              </a:spcAft>
              <a:buSzPts val="1300"/>
              <a:buChar char="●"/>
            </a:pPr>
            <a:r>
              <a:rPr lang="id"/>
              <a:t>Module Object</a:t>
            </a:r>
            <a:endParaRPr/>
          </a:p>
          <a:p>
            <a:pPr indent="-311150" lvl="0" marL="457200" rtl="0" algn="l">
              <a:spcBef>
                <a:spcPts val="0"/>
              </a:spcBef>
              <a:spcAft>
                <a:spcPts val="0"/>
              </a:spcAft>
              <a:buSzPts val="1300"/>
              <a:buChar char="●"/>
            </a:pPr>
            <a:r>
              <a:rPr lang="id"/>
              <a:t>Dan lain-lain</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7" name="Shape 447"/>
        <p:cNvGrpSpPr/>
        <p:nvPr/>
      </p:nvGrpSpPr>
      <p:grpSpPr>
        <a:xfrm>
          <a:off x="0" y="0"/>
          <a:ext cx="0" cy="0"/>
          <a:chOff x="0" y="0"/>
          <a:chExt cx="0" cy="0"/>
        </a:xfrm>
      </p:grpSpPr>
      <p:sp>
        <p:nvSpPr>
          <p:cNvPr id="448" name="Google Shape;448;p7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Alias di Export</a:t>
            </a:r>
            <a:endParaRPr/>
          </a:p>
        </p:txBody>
      </p:sp>
      <p:pic>
        <p:nvPicPr>
          <p:cNvPr id="449" name="Google Shape;449;p74"/>
          <p:cNvPicPr preferRelativeResize="0"/>
          <p:nvPr/>
        </p:nvPicPr>
        <p:blipFill>
          <a:blip r:embed="rId3">
            <a:alphaModFix/>
          </a:blip>
          <a:stretch>
            <a:fillRect/>
          </a:stretch>
        </p:blipFill>
        <p:spPr>
          <a:xfrm>
            <a:off x="152400" y="2006250"/>
            <a:ext cx="6781753" cy="2984849"/>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3" name="Shape 453"/>
        <p:cNvGrpSpPr/>
        <p:nvPr/>
      </p:nvGrpSpPr>
      <p:grpSpPr>
        <a:xfrm>
          <a:off x="0" y="0"/>
          <a:ext cx="0" cy="0"/>
          <a:chOff x="0" y="0"/>
          <a:chExt cx="0" cy="0"/>
        </a:xfrm>
      </p:grpSpPr>
      <p:sp>
        <p:nvSpPr>
          <p:cNvPr id="454" name="Google Shape;454;p7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Alias di Import</a:t>
            </a:r>
            <a:endParaRPr/>
          </a:p>
        </p:txBody>
      </p:sp>
      <p:sp>
        <p:nvSpPr>
          <p:cNvPr id="455" name="Google Shape;455;p7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Atau rekomendasinya sebenarnya melakukan alias ketika melakukan import</a:t>
            </a:r>
            <a:endParaRPr/>
          </a:p>
          <a:p>
            <a:pPr indent="-311150" lvl="0" marL="457200" rtl="0" algn="l">
              <a:spcBef>
                <a:spcPts val="0"/>
              </a:spcBef>
              <a:spcAft>
                <a:spcPts val="0"/>
              </a:spcAft>
              <a:buSzPts val="1300"/>
              <a:buChar char="●"/>
            </a:pPr>
            <a:r>
              <a:rPr lang="id"/>
              <a:t>Sehingga ketika export, nama tidak perlu berubah</a:t>
            </a:r>
            <a:endParaRPr/>
          </a:p>
          <a:p>
            <a:pPr indent="-311150" lvl="0" marL="457200" rtl="0" algn="l">
              <a:spcBef>
                <a:spcPts val="0"/>
              </a:spcBef>
              <a:spcAft>
                <a:spcPts val="0"/>
              </a:spcAft>
              <a:buSzPts val="1300"/>
              <a:buChar char="●"/>
            </a:pPr>
            <a:r>
              <a:rPr lang="id"/>
              <a:t>Untuk melakukan alias ketika import, kita bisa gunakan kata kunci as, diikuti dengan nama alias :</a:t>
            </a:r>
            <a:br>
              <a:rPr lang="id"/>
            </a:br>
            <a:r>
              <a:rPr lang="id"/>
              <a:t>import { function as functionLain } from “./module.js”</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9" name="Shape 459"/>
        <p:cNvGrpSpPr/>
        <p:nvPr/>
      </p:nvGrpSpPr>
      <p:grpSpPr>
        <a:xfrm>
          <a:off x="0" y="0"/>
          <a:ext cx="0" cy="0"/>
          <a:chOff x="0" y="0"/>
          <a:chExt cx="0" cy="0"/>
        </a:xfrm>
      </p:grpSpPr>
      <p:sp>
        <p:nvSpPr>
          <p:cNvPr id="460" name="Google Shape;460;p7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Alias di Import</a:t>
            </a:r>
            <a:endParaRPr/>
          </a:p>
        </p:txBody>
      </p:sp>
      <p:pic>
        <p:nvPicPr>
          <p:cNvPr id="461" name="Google Shape;461;p76"/>
          <p:cNvPicPr preferRelativeResize="0"/>
          <p:nvPr/>
        </p:nvPicPr>
        <p:blipFill>
          <a:blip r:embed="rId3">
            <a:alphaModFix/>
          </a:blip>
          <a:stretch>
            <a:fillRect/>
          </a:stretch>
        </p:blipFill>
        <p:spPr>
          <a:xfrm>
            <a:off x="152400" y="2006250"/>
            <a:ext cx="8839201" cy="2648680"/>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5" name="Shape 465"/>
        <p:cNvGrpSpPr/>
        <p:nvPr/>
      </p:nvGrpSpPr>
      <p:grpSpPr>
        <a:xfrm>
          <a:off x="0" y="0"/>
          <a:ext cx="0" cy="0"/>
          <a:chOff x="0" y="0"/>
          <a:chExt cx="0" cy="0"/>
        </a:xfrm>
      </p:grpSpPr>
      <p:sp>
        <p:nvSpPr>
          <p:cNvPr id="466" name="Google Shape;466;p77"/>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Export Default</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0" name="Shape 470"/>
        <p:cNvGrpSpPr/>
        <p:nvPr/>
      </p:nvGrpSpPr>
      <p:grpSpPr>
        <a:xfrm>
          <a:off x="0" y="0"/>
          <a:ext cx="0" cy="0"/>
          <a:chOff x="0" y="0"/>
          <a:chExt cx="0" cy="0"/>
        </a:xfrm>
      </p:grpSpPr>
      <p:sp>
        <p:nvSpPr>
          <p:cNvPr id="471" name="Google Shape;471;p7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Export Default</a:t>
            </a:r>
            <a:endParaRPr/>
          </a:p>
        </p:txBody>
      </p:sp>
      <p:sp>
        <p:nvSpPr>
          <p:cNvPr id="472" name="Google Shape;472;p7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Sampai saat ini, kita selalu melakukan export dengan nama, baik itu nama variable, function dan yang lainnya</a:t>
            </a:r>
            <a:endParaRPr/>
          </a:p>
          <a:p>
            <a:pPr indent="-311150" lvl="0" marL="457200" rtl="0" algn="l">
              <a:spcBef>
                <a:spcPts val="0"/>
              </a:spcBef>
              <a:spcAft>
                <a:spcPts val="0"/>
              </a:spcAft>
              <a:buSzPts val="1300"/>
              <a:buChar char="●"/>
            </a:pPr>
            <a:r>
              <a:rPr lang="id"/>
              <a:t>Ada juga fitur yang bernama export default, ini adalah fitur yang digunakan untuk mempermudah untuk membuat default data di module, dan membantu JavaScript agar kompatibel dengan CommonJS dan AMD module system</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6" name="Shape 476"/>
        <p:cNvGrpSpPr/>
        <p:nvPr/>
      </p:nvGrpSpPr>
      <p:grpSpPr>
        <a:xfrm>
          <a:off x="0" y="0"/>
          <a:ext cx="0" cy="0"/>
          <a:chOff x="0" y="0"/>
          <a:chExt cx="0" cy="0"/>
        </a:xfrm>
      </p:grpSpPr>
      <p:sp>
        <p:nvSpPr>
          <p:cNvPr id="477" name="Google Shape;477;p7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Cara Export Default</a:t>
            </a:r>
            <a:endParaRPr/>
          </a:p>
        </p:txBody>
      </p:sp>
      <p:sp>
        <p:nvSpPr>
          <p:cNvPr id="478" name="Google Shape;478;p79"/>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export default namaFunction;</a:t>
            </a:r>
            <a:endParaRPr/>
          </a:p>
          <a:p>
            <a:pPr indent="-311150" lvl="0" marL="457200" rtl="0" algn="l">
              <a:spcBef>
                <a:spcPts val="0"/>
              </a:spcBef>
              <a:spcAft>
                <a:spcPts val="0"/>
              </a:spcAft>
              <a:buSzPts val="1300"/>
              <a:buChar char="●"/>
            </a:pPr>
            <a:r>
              <a:rPr lang="id"/>
              <a:t>export default function(){ ... }</a:t>
            </a:r>
            <a:endParaRPr/>
          </a:p>
          <a:p>
            <a:pPr indent="-311150" lvl="0" marL="457200" rtl="0" algn="l">
              <a:spcBef>
                <a:spcPts val="0"/>
              </a:spcBef>
              <a:spcAft>
                <a:spcPts val="0"/>
              </a:spcAft>
              <a:buSzPts val="1300"/>
              <a:buChar char="●"/>
            </a:pPr>
            <a:r>
              <a:rPr lang="id"/>
              <a:t>export default namaVariable;</a:t>
            </a:r>
            <a:endParaRPr/>
          </a:p>
          <a:p>
            <a:pPr indent="-311150" lvl="0" marL="457200" rtl="0" algn="l">
              <a:spcBef>
                <a:spcPts val="0"/>
              </a:spcBef>
              <a:spcAft>
                <a:spcPts val="0"/>
              </a:spcAft>
              <a:buSzPts val="1300"/>
              <a:buChar char="●"/>
            </a:pPr>
            <a:r>
              <a:rPr lang="id"/>
              <a:t>export default namaVariable = value;</a:t>
            </a:r>
            <a:endParaRPr/>
          </a:p>
          <a:p>
            <a:pPr indent="-311150" lvl="0" marL="457200" rtl="0" algn="l">
              <a:spcBef>
                <a:spcPts val="0"/>
              </a:spcBef>
              <a:spcAft>
                <a:spcPts val="0"/>
              </a:spcAft>
              <a:buSzPts val="1300"/>
              <a:buChar char="●"/>
            </a:pPr>
            <a:r>
              <a:rPr lang="id"/>
              <a:t>export default NamaClass;</a:t>
            </a:r>
            <a:endParaRPr/>
          </a:p>
          <a:p>
            <a:pPr indent="-311150" lvl="0" marL="457200" rtl="0" algn="l">
              <a:spcBef>
                <a:spcPts val="0"/>
              </a:spcBef>
              <a:spcAft>
                <a:spcPts val="0"/>
              </a:spcAft>
              <a:buSzPts val="1300"/>
              <a:buChar char="●"/>
            </a:pPr>
            <a:r>
              <a:rPr lang="id"/>
              <a:t>export default class { ... }</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2" name="Shape 482"/>
        <p:cNvGrpSpPr/>
        <p:nvPr/>
      </p:nvGrpSpPr>
      <p:grpSpPr>
        <a:xfrm>
          <a:off x="0" y="0"/>
          <a:ext cx="0" cy="0"/>
          <a:chOff x="0" y="0"/>
          <a:chExt cx="0" cy="0"/>
        </a:xfrm>
      </p:grpSpPr>
      <p:sp>
        <p:nvSpPr>
          <p:cNvPr id="483" name="Google Shape;483;p8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Cara Import Default</a:t>
            </a:r>
            <a:endParaRPr/>
          </a:p>
        </p:txBody>
      </p:sp>
      <p:sp>
        <p:nvSpPr>
          <p:cNvPr id="484" name="Google Shape;484;p80"/>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import aliasFunction from “./module-default.js”</a:t>
            </a:r>
            <a:endParaRPr/>
          </a:p>
          <a:p>
            <a:pPr indent="-311150" lvl="0" marL="457200" rtl="0" algn="l">
              <a:spcBef>
                <a:spcPts val="0"/>
              </a:spcBef>
              <a:spcAft>
                <a:spcPts val="0"/>
              </a:spcAft>
              <a:buSzPts val="1300"/>
              <a:buChar char="●"/>
            </a:pPr>
            <a:r>
              <a:rPr lang="id"/>
              <a:t>import {default as aliasVariable} from “./module-default.js”</a:t>
            </a:r>
            <a:endParaRPr/>
          </a:p>
          <a:p>
            <a:pPr indent="-311150" lvl="0" marL="457200" rtl="0" algn="l">
              <a:spcBef>
                <a:spcPts val="0"/>
              </a:spcBef>
              <a:spcAft>
                <a:spcPts val="0"/>
              </a:spcAft>
              <a:buSzPts val="1300"/>
              <a:buChar char="●"/>
            </a:pPr>
            <a:r>
              <a:rPr lang="id"/>
              <a:t>import aliasVariable from “./module-default.js”</a:t>
            </a:r>
            <a:endParaRPr/>
          </a:p>
          <a:p>
            <a:pPr indent="-311150" lvl="0" marL="457200" rtl="0" algn="l">
              <a:spcBef>
                <a:spcPts val="0"/>
              </a:spcBef>
              <a:spcAft>
                <a:spcPts val="0"/>
              </a:spcAft>
              <a:buSzPts val="1300"/>
              <a:buChar char="●"/>
            </a:pPr>
            <a:r>
              <a:rPr lang="id"/>
              <a:t>import {default as aliasVariable} from “./module-default.js”</a:t>
            </a:r>
            <a:endParaRPr/>
          </a:p>
          <a:p>
            <a:pPr indent="-311150" lvl="0" marL="457200" rtl="0" algn="l">
              <a:spcBef>
                <a:spcPts val="0"/>
              </a:spcBef>
              <a:spcAft>
                <a:spcPts val="0"/>
              </a:spcAft>
              <a:buSzPts val="1300"/>
              <a:buChar char="●"/>
            </a:pPr>
            <a:r>
              <a:rPr lang="id"/>
              <a:t>import AliasClass from “./module-default.js”</a:t>
            </a:r>
            <a:endParaRPr/>
          </a:p>
          <a:p>
            <a:pPr indent="-311150" lvl="0" marL="457200" rtl="0" algn="l">
              <a:spcBef>
                <a:spcPts val="0"/>
              </a:spcBef>
              <a:spcAft>
                <a:spcPts val="0"/>
              </a:spcAft>
              <a:buSzPts val="1300"/>
              <a:buChar char="●"/>
            </a:pPr>
            <a:r>
              <a:rPr lang="id"/>
              <a:t>import {default as AliasClass} from “./module-default.js”</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8" name="Shape 488"/>
        <p:cNvGrpSpPr/>
        <p:nvPr/>
      </p:nvGrpSpPr>
      <p:grpSpPr>
        <a:xfrm>
          <a:off x="0" y="0"/>
          <a:ext cx="0" cy="0"/>
          <a:chOff x="0" y="0"/>
          <a:chExt cx="0" cy="0"/>
        </a:xfrm>
      </p:grpSpPr>
      <p:sp>
        <p:nvSpPr>
          <p:cNvPr id="489" name="Google Shape;489;p8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Export Default Function</a:t>
            </a:r>
            <a:endParaRPr/>
          </a:p>
        </p:txBody>
      </p:sp>
      <p:pic>
        <p:nvPicPr>
          <p:cNvPr id="490" name="Google Shape;490;p81"/>
          <p:cNvPicPr preferRelativeResize="0"/>
          <p:nvPr/>
        </p:nvPicPr>
        <p:blipFill>
          <a:blip r:embed="rId3">
            <a:alphaModFix/>
          </a:blip>
          <a:stretch>
            <a:fillRect/>
          </a:stretch>
        </p:blipFill>
        <p:spPr>
          <a:xfrm>
            <a:off x="152400" y="2006250"/>
            <a:ext cx="8839202" cy="2059918"/>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4" name="Shape 494"/>
        <p:cNvGrpSpPr/>
        <p:nvPr/>
      </p:nvGrpSpPr>
      <p:grpSpPr>
        <a:xfrm>
          <a:off x="0" y="0"/>
          <a:ext cx="0" cy="0"/>
          <a:chOff x="0" y="0"/>
          <a:chExt cx="0" cy="0"/>
        </a:xfrm>
      </p:grpSpPr>
      <p:sp>
        <p:nvSpPr>
          <p:cNvPr id="495" name="Google Shape;495;p8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Import Default Function</a:t>
            </a:r>
            <a:endParaRPr/>
          </a:p>
        </p:txBody>
      </p:sp>
      <p:pic>
        <p:nvPicPr>
          <p:cNvPr id="496" name="Google Shape;496;p82"/>
          <p:cNvPicPr preferRelativeResize="0"/>
          <p:nvPr/>
        </p:nvPicPr>
        <p:blipFill>
          <a:blip r:embed="rId3">
            <a:alphaModFix/>
          </a:blip>
          <a:stretch>
            <a:fillRect/>
          </a:stretch>
        </p:blipFill>
        <p:spPr>
          <a:xfrm>
            <a:off x="152400" y="2006250"/>
            <a:ext cx="8839202" cy="1637478"/>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0" name="Shape 500"/>
        <p:cNvGrpSpPr/>
        <p:nvPr/>
      </p:nvGrpSpPr>
      <p:grpSpPr>
        <a:xfrm>
          <a:off x="0" y="0"/>
          <a:ext cx="0" cy="0"/>
          <a:chOff x="0" y="0"/>
          <a:chExt cx="0" cy="0"/>
        </a:xfrm>
      </p:grpSpPr>
      <p:sp>
        <p:nvSpPr>
          <p:cNvPr id="501" name="Google Shape;501;p8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Export Default Variable</a:t>
            </a:r>
            <a:endParaRPr/>
          </a:p>
        </p:txBody>
      </p:sp>
      <p:pic>
        <p:nvPicPr>
          <p:cNvPr id="502" name="Google Shape;502;p83"/>
          <p:cNvPicPr preferRelativeResize="0"/>
          <p:nvPr/>
        </p:nvPicPr>
        <p:blipFill>
          <a:blip r:embed="rId3">
            <a:alphaModFix/>
          </a:blip>
          <a:stretch>
            <a:fillRect/>
          </a:stretch>
        </p:blipFill>
        <p:spPr>
          <a:xfrm>
            <a:off x="152400" y="2006250"/>
            <a:ext cx="8839200" cy="1407407"/>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0"/>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Pengenalan JavaScript  Modules</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6" name="Shape 506"/>
        <p:cNvGrpSpPr/>
        <p:nvPr/>
      </p:nvGrpSpPr>
      <p:grpSpPr>
        <a:xfrm>
          <a:off x="0" y="0"/>
          <a:ext cx="0" cy="0"/>
          <a:chOff x="0" y="0"/>
          <a:chExt cx="0" cy="0"/>
        </a:xfrm>
      </p:grpSpPr>
      <p:sp>
        <p:nvSpPr>
          <p:cNvPr id="507" name="Google Shape;507;p8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Import Default Variable</a:t>
            </a:r>
            <a:endParaRPr/>
          </a:p>
        </p:txBody>
      </p:sp>
      <p:pic>
        <p:nvPicPr>
          <p:cNvPr id="508" name="Google Shape;508;p84"/>
          <p:cNvPicPr preferRelativeResize="0"/>
          <p:nvPr/>
        </p:nvPicPr>
        <p:blipFill>
          <a:blip r:embed="rId3">
            <a:alphaModFix/>
          </a:blip>
          <a:stretch>
            <a:fillRect/>
          </a:stretch>
        </p:blipFill>
        <p:spPr>
          <a:xfrm>
            <a:off x="152400" y="2006250"/>
            <a:ext cx="8839199" cy="1918447"/>
          </a:xfrm>
          <a:prstGeom prst="rect">
            <a:avLst/>
          </a:prstGeom>
          <a:noFill/>
          <a:ln>
            <a:noFill/>
          </a:ln>
        </p:spPr>
      </p:pic>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2" name="Shape 512"/>
        <p:cNvGrpSpPr/>
        <p:nvPr/>
      </p:nvGrpSpPr>
      <p:grpSpPr>
        <a:xfrm>
          <a:off x="0" y="0"/>
          <a:ext cx="0" cy="0"/>
          <a:chOff x="0" y="0"/>
          <a:chExt cx="0" cy="0"/>
        </a:xfrm>
      </p:grpSpPr>
      <p:sp>
        <p:nvSpPr>
          <p:cNvPr id="513" name="Google Shape;513;p8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Export Default Class</a:t>
            </a:r>
            <a:endParaRPr/>
          </a:p>
        </p:txBody>
      </p:sp>
      <p:pic>
        <p:nvPicPr>
          <p:cNvPr id="514" name="Google Shape;514;p85"/>
          <p:cNvPicPr preferRelativeResize="0"/>
          <p:nvPr/>
        </p:nvPicPr>
        <p:blipFill>
          <a:blip r:embed="rId3">
            <a:alphaModFix/>
          </a:blip>
          <a:stretch>
            <a:fillRect/>
          </a:stretch>
        </p:blipFill>
        <p:spPr>
          <a:xfrm>
            <a:off x="152400" y="2006250"/>
            <a:ext cx="6276965" cy="2984850"/>
          </a:xfrm>
          <a:prstGeom prst="rect">
            <a:avLst/>
          </a:prstGeom>
          <a:noFill/>
          <a:ln>
            <a:noFill/>
          </a:ln>
        </p:spPr>
      </p:pic>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8" name="Shape 518"/>
        <p:cNvGrpSpPr/>
        <p:nvPr/>
      </p:nvGrpSpPr>
      <p:grpSpPr>
        <a:xfrm>
          <a:off x="0" y="0"/>
          <a:ext cx="0" cy="0"/>
          <a:chOff x="0" y="0"/>
          <a:chExt cx="0" cy="0"/>
        </a:xfrm>
      </p:grpSpPr>
      <p:sp>
        <p:nvSpPr>
          <p:cNvPr id="519" name="Google Shape;519;p8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Import Default Class</a:t>
            </a:r>
            <a:endParaRPr/>
          </a:p>
        </p:txBody>
      </p:sp>
      <p:pic>
        <p:nvPicPr>
          <p:cNvPr id="520" name="Google Shape;520;p86"/>
          <p:cNvPicPr preferRelativeResize="0"/>
          <p:nvPr/>
        </p:nvPicPr>
        <p:blipFill>
          <a:blip r:embed="rId3">
            <a:alphaModFix/>
          </a:blip>
          <a:stretch>
            <a:fillRect/>
          </a:stretch>
        </p:blipFill>
        <p:spPr>
          <a:xfrm>
            <a:off x="152400" y="2006250"/>
            <a:ext cx="8839200" cy="1939034"/>
          </a:xfrm>
          <a:prstGeom prst="rect">
            <a:avLst/>
          </a:prstGeom>
          <a:noFill/>
          <a:ln>
            <a:noFill/>
          </a:ln>
        </p:spPr>
      </p:pic>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4" name="Shape 524"/>
        <p:cNvGrpSpPr/>
        <p:nvPr/>
      </p:nvGrpSpPr>
      <p:grpSpPr>
        <a:xfrm>
          <a:off x="0" y="0"/>
          <a:ext cx="0" cy="0"/>
          <a:chOff x="0" y="0"/>
          <a:chExt cx="0" cy="0"/>
        </a:xfrm>
      </p:grpSpPr>
      <p:sp>
        <p:nvSpPr>
          <p:cNvPr id="525" name="Google Shape;525;p8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Default dan Named Export</a:t>
            </a:r>
            <a:endParaRPr/>
          </a:p>
        </p:txBody>
      </p:sp>
      <p:sp>
        <p:nvSpPr>
          <p:cNvPr id="526" name="Google Shape;526;p8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Dalam satu module, kita bisa menggabungkan export default dan export named</a:t>
            </a:r>
            <a:endParaRPr/>
          </a:p>
          <a:p>
            <a:pPr indent="-311150" lvl="0" marL="457200" rtl="0" algn="l">
              <a:spcBef>
                <a:spcPts val="0"/>
              </a:spcBef>
              <a:spcAft>
                <a:spcPts val="0"/>
              </a:spcAft>
              <a:buSzPts val="1300"/>
              <a:buChar char="●"/>
            </a:pPr>
            <a:r>
              <a:rPr lang="id"/>
              <a:t>Yang tidak boleh adalah, dalam satu module, membuat lebih dari satu default</a:t>
            </a:r>
            <a:endParaRPr/>
          </a:p>
          <a:p>
            <a:pPr indent="-311150" lvl="0" marL="457200" rtl="0" algn="l">
              <a:spcBef>
                <a:spcPts val="0"/>
              </a:spcBef>
              <a:spcAft>
                <a:spcPts val="0"/>
              </a:spcAft>
              <a:buSzPts val="1300"/>
              <a:buChar char="●"/>
            </a:pPr>
            <a:r>
              <a:rPr lang="id"/>
              <a:t>Cara import default dan named secara bersamaan bisa menggunakan perintah :</a:t>
            </a:r>
            <a:br>
              <a:rPr lang="id"/>
            </a:br>
            <a:br>
              <a:rPr lang="id"/>
            </a:br>
            <a:r>
              <a:rPr lang="id"/>
              <a:t>import defaultAlias, {named1, named2} from “./module.js”;</a:t>
            </a:r>
            <a:br>
              <a:rPr lang="id"/>
            </a:br>
            <a:r>
              <a:rPr lang="id"/>
              <a:t>import {default as defaultAlias, named1, named2} from “./module.js”;</a:t>
            </a:r>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0" name="Shape 530"/>
        <p:cNvGrpSpPr/>
        <p:nvPr/>
      </p:nvGrpSpPr>
      <p:grpSpPr>
        <a:xfrm>
          <a:off x="0" y="0"/>
          <a:ext cx="0" cy="0"/>
          <a:chOff x="0" y="0"/>
          <a:chExt cx="0" cy="0"/>
        </a:xfrm>
      </p:grpSpPr>
      <p:sp>
        <p:nvSpPr>
          <p:cNvPr id="531" name="Google Shape;531;p8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Export Default dan Named </a:t>
            </a:r>
            <a:endParaRPr/>
          </a:p>
        </p:txBody>
      </p:sp>
      <p:pic>
        <p:nvPicPr>
          <p:cNvPr id="532" name="Google Shape;532;p88"/>
          <p:cNvPicPr preferRelativeResize="0"/>
          <p:nvPr/>
        </p:nvPicPr>
        <p:blipFill>
          <a:blip r:embed="rId3">
            <a:alphaModFix/>
          </a:blip>
          <a:stretch>
            <a:fillRect/>
          </a:stretch>
        </p:blipFill>
        <p:spPr>
          <a:xfrm>
            <a:off x="152400" y="2006250"/>
            <a:ext cx="7955488" cy="2984850"/>
          </a:xfrm>
          <a:prstGeom prst="rect">
            <a:avLst/>
          </a:prstGeom>
          <a:noFill/>
          <a:ln>
            <a:noFill/>
          </a:ln>
        </p:spPr>
      </p:pic>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6" name="Shape 536"/>
        <p:cNvGrpSpPr/>
        <p:nvPr/>
      </p:nvGrpSpPr>
      <p:grpSpPr>
        <a:xfrm>
          <a:off x="0" y="0"/>
          <a:ext cx="0" cy="0"/>
          <a:chOff x="0" y="0"/>
          <a:chExt cx="0" cy="0"/>
        </a:xfrm>
      </p:grpSpPr>
      <p:sp>
        <p:nvSpPr>
          <p:cNvPr id="537" name="Google Shape;537;p8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Import Default dan Named</a:t>
            </a:r>
            <a:endParaRPr/>
          </a:p>
        </p:txBody>
      </p:sp>
      <p:pic>
        <p:nvPicPr>
          <p:cNvPr id="538" name="Google Shape;538;p89"/>
          <p:cNvPicPr preferRelativeResize="0"/>
          <p:nvPr/>
        </p:nvPicPr>
        <p:blipFill>
          <a:blip r:embed="rId3">
            <a:alphaModFix/>
          </a:blip>
          <a:stretch>
            <a:fillRect/>
          </a:stretch>
        </p:blipFill>
        <p:spPr>
          <a:xfrm>
            <a:off x="152400" y="2006250"/>
            <a:ext cx="8839202" cy="2213371"/>
          </a:xfrm>
          <a:prstGeom prst="rect">
            <a:avLst/>
          </a:prstGeom>
          <a:noFill/>
          <a:ln>
            <a:noFill/>
          </a:ln>
        </p:spPr>
      </p:pic>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2" name="Shape 542"/>
        <p:cNvGrpSpPr/>
        <p:nvPr/>
      </p:nvGrpSpPr>
      <p:grpSpPr>
        <a:xfrm>
          <a:off x="0" y="0"/>
          <a:ext cx="0" cy="0"/>
          <a:chOff x="0" y="0"/>
          <a:chExt cx="0" cy="0"/>
        </a:xfrm>
      </p:grpSpPr>
      <p:sp>
        <p:nvSpPr>
          <p:cNvPr id="543" name="Google Shape;543;p9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Rekomendasi</a:t>
            </a:r>
            <a:endParaRPr/>
          </a:p>
        </p:txBody>
      </p:sp>
      <p:sp>
        <p:nvSpPr>
          <p:cNvPr id="544" name="Google Shape;544;p90"/>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Bedakan antara default dan named, karena jika digabungkan kadang akan membingungkan ketika melakukan import</a:t>
            </a:r>
            <a:endParaRPr/>
          </a:p>
          <a:p>
            <a:pPr indent="-311150" lvl="0" marL="457200" rtl="0" algn="l">
              <a:spcBef>
                <a:spcPts val="0"/>
              </a:spcBef>
              <a:spcAft>
                <a:spcPts val="0"/>
              </a:spcAft>
              <a:buSzPts val="1300"/>
              <a:buChar char="●"/>
            </a:pPr>
            <a:r>
              <a:rPr lang="id"/>
              <a:t>Sebisa mungkin selalu gunakan export named dibandingkan export default </a:t>
            </a:r>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8" name="Shape 548"/>
        <p:cNvGrpSpPr/>
        <p:nvPr/>
      </p:nvGrpSpPr>
      <p:grpSpPr>
        <a:xfrm>
          <a:off x="0" y="0"/>
          <a:ext cx="0" cy="0"/>
          <a:chOff x="0" y="0"/>
          <a:chExt cx="0" cy="0"/>
        </a:xfrm>
      </p:grpSpPr>
      <p:sp>
        <p:nvSpPr>
          <p:cNvPr id="549" name="Google Shape;549;p91"/>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Module Object</a:t>
            </a:r>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3" name="Shape 553"/>
        <p:cNvGrpSpPr/>
        <p:nvPr/>
      </p:nvGrpSpPr>
      <p:grpSpPr>
        <a:xfrm>
          <a:off x="0" y="0"/>
          <a:ext cx="0" cy="0"/>
          <a:chOff x="0" y="0"/>
          <a:chExt cx="0" cy="0"/>
        </a:xfrm>
      </p:grpSpPr>
      <p:sp>
        <p:nvSpPr>
          <p:cNvPr id="554" name="Google Shape;554;p9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Module Object</a:t>
            </a:r>
            <a:endParaRPr/>
          </a:p>
        </p:txBody>
      </p:sp>
      <p:sp>
        <p:nvSpPr>
          <p:cNvPr id="555" name="Google Shape;555;p92"/>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Ketika sebuah module berisikan banyak sekali export data, maka melakukan import satu persatu akan terlihat berantakan</a:t>
            </a:r>
            <a:endParaRPr/>
          </a:p>
          <a:p>
            <a:pPr indent="-311150" lvl="0" marL="457200" rtl="0" algn="l">
              <a:spcBef>
                <a:spcPts val="0"/>
              </a:spcBef>
              <a:spcAft>
                <a:spcPts val="0"/>
              </a:spcAft>
              <a:buSzPts val="1300"/>
              <a:buChar char="●"/>
            </a:pPr>
            <a:r>
              <a:rPr lang="id"/>
              <a:t>Rekomendasinya ketika kita ingin mengimport module yang sangat banyak export data nya, gunakan Module Object</a:t>
            </a:r>
            <a:endParaRPr/>
          </a:p>
          <a:p>
            <a:pPr indent="-311150" lvl="0" marL="457200" rtl="0" algn="l">
              <a:spcBef>
                <a:spcPts val="0"/>
              </a:spcBef>
              <a:spcAft>
                <a:spcPts val="0"/>
              </a:spcAft>
              <a:buSzPts val="1300"/>
              <a:buChar char="●"/>
            </a:pPr>
            <a:r>
              <a:rPr lang="id"/>
              <a:t>Module Object sederhananya adalah object JavaScript yang berisi attribute hasil yang di export pada module</a:t>
            </a:r>
            <a:endParaRPr/>
          </a:p>
          <a:p>
            <a:pPr indent="-311150" lvl="0" marL="457200" rtl="0" algn="l">
              <a:spcBef>
                <a:spcPts val="0"/>
              </a:spcBef>
              <a:spcAft>
                <a:spcPts val="0"/>
              </a:spcAft>
              <a:buSzPts val="1300"/>
              <a:buChar char="●"/>
            </a:pPr>
            <a:r>
              <a:rPr lang="id"/>
              <a:t>Cara membuat module object bisa kita lakukan misal seperti ini :</a:t>
            </a:r>
            <a:br>
              <a:rPr lang="id"/>
            </a:br>
            <a:r>
              <a:rPr lang="id"/>
              <a:t>import * as NamaModule from “./module.js”</a:t>
            </a:r>
            <a:endParaRPr/>
          </a:p>
          <a:p>
            <a:pPr indent="-311150" lvl="0" marL="457200" rtl="0" algn="l">
              <a:spcBef>
                <a:spcPts val="0"/>
              </a:spcBef>
              <a:spcAft>
                <a:spcPts val="0"/>
              </a:spcAft>
              <a:buSzPts val="1300"/>
              <a:buChar char="●"/>
            </a:pPr>
            <a:r>
              <a:rPr lang="id"/>
              <a:t>Selanjutnya kita bisa gunakan NamaModule sebagai object untuk module tersebut</a:t>
            </a:r>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9" name="Shape 559"/>
        <p:cNvGrpSpPr/>
        <p:nvPr/>
      </p:nvGrpSpPr>
      <p:grpSpPr>
        <a:xfrm>
          <a:off x="0" y="0"/>
          <a:ext cx="0" cy="0"/>
          <a:chOff x="0" y="0"/>
          <a:chExt cx="0" cy="0"/>
        </a:xfrm>
      </p:grpSpPr>
      <p:sp>
        <p:nvSpPr>
          <p:cNvPr id="560" name="Google Shape;560;p9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Contoh Module</a:t>
            </a:r>
            <a:endParaRPr/>
          </a:p>
        </p:txBody>
      </p:sp>
      <p:pic>
        <p:nvPicPr>
          <p:cNvPr id="561" name="Google Shape;561;p93"/>
          <p:cNvPicPr preferRelativeResize="0"/>
          <p:nvPr/>
        </p:nvPicPr>
        <p:blipFill>
          <a:blip r:embed="rId3">
            <a:alphaModFix/>
          </a:blip>
          <a:stretch>
            <a:fillRect/>
          </a:stretch>
        </p:blipFill>
        <p:spPr>
          <a:xfrm>
            <a:off x="152400" y="2006250"/>
            <a:ext cx="7004054" cy="29848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Latar Belakang</a:t>
            </a:r>
            <a:endParaRPr/>
          </a:p>
        </p:txBody>
      </p:sp>
      <p:sp>
        <p:nvSpPr>
          <p:cNvPr id="200" name="Google Shape;200;p31"/>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Dahulu kode program JavaScript biasanya dimulai dari kode yang kecil dan sedikit disetiap halaman, jadi jarang sekali kita akan menggunakan kode JavaScript dengan ukuran besar dalam satu halaman web</a:t>
            </a:r>
            <a:endParaRPr/>
          </a:p>
          <a:p>
            <a:pPr indent="-311150" lvl="0" marL="457200" rtl="0" algn="l">
              <a:spcBef>
                <a:spcPts val="0"/>
              </a:spcBef>
              <a:spcAft>
                <a:spcPts val="0"/>
              </a:spcAft>
              <a:buSzPts val="1300"/>
              <a:buChar char="●"/>
            </a:pPr>
            <a:r>
              <a:rPr lang="id"/>
              <a:t>Namun saat ini, kebutuhan web sudah berbeda, semenjak makin populernya framework-framework JavaScript untuk membuat FrontEnd, kebutuhkan pembuatan kode JavaScript semakin kompleks dan besar</a:t>
            </a:r>
            <a:endParaRPr/>
          </a:p>
          <a:p>
            <a:pPr indent="-311150" lvl="0" marL="457200" rtl="0" algn="l">
              <a:spcBef>
                <a:spcPts val="0"/>
              </a:spcBef>
              <a:spcAft>
                <a:spcPts val="0"/>
              </a:spcAft>
              <a:buSzPts val="1300"/>
              <a:buChar char="●"/>
            </a:pPr>
            <a:r>
              <a:rPr lang="id"/>
              <a:t>Oleh karena itu, sudah seharusnya saat ini, saat membuat kode JavaScript, kita perlu melakukan mekanisme memotong-motong kode JavaScript, sehingga tidak terlalu kompleks dan banyak dalam satu file JavaScript</a:t>
            </a:r>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5" name="Shape 565"/>
        <p:cNvGrpSpPr/>
        <p:nvPr/>
      </p:nvGrpSpPr>
      <p:grpSpPr>
        <a:xfrm>
          <a:off x="0" y="0"/>
          <a:ext cx="0" cy="0"/>
          <a:chOff x="0" y="0"/>
          <a:chExt cx="0" cy="0"/>
        </a:xfrm>
      </p:grpSpPr>
      <p:sp>
        <p:nvSpPr>
          <p:cNvPr id="566" name="Google Shape;566;p9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Module Object</a:t>
            </a:r>
            <a:endParaRPr/>
          </a:p>
        </p:txBody>
      </p:sp>
      <p:pic>
        <p:nvPicPr>
          <p:cNvPr id="567" name="Google Shape;567;p94"/>
          <p:cNvPicPr preferRelativeResize="0"/>
          <p:nvPr/>
        </p:nvPicPr>
        <p:blipFill>
          <a:blip r:embed="rId3">
            <a:alphaModFix/>
          </a:blip>
          <a:stretch>
            <a:fillRect/>
          </a:stretch>
        </p:blipFill>
        <p:spPr>
          <a:xfrm>
            <a:off x="152400" y="2006250"/>
            <a:ext cx="8839200" cy="2857452"/>
          </a:xfrm>
          <a:prstGeom prst="rect">
            <a:avLst/>
          </a:prstGeom>
          <a:noFill/>
          <a:ln>
            <a:noFill/>
          </a:ln>
        </p:spPr>
      </p:pic>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1" name="Shape 571"/>
        <p:cNvGrpSpPr/>
        <p:nvPr/>
      </p:nvGrpSpPr>
      <p:grpSpPr>
        <a:xfrm>
          <a:off x="0" y="0"/>
          <a:ext cx="0" cy="0"/>
          <a:chOff x="0" y="0"/>
          <a:chExt cx="0" cy="0"/>
        </a:xfrm>
      </p:grpSpPr>
      <p:sp>
        <p:nvSpPr>
          <p:cNvPr id="572" name="Google Shape;572;p95"/>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Aggregating</a:t>
            </a:r>
            <a:r>
              <a:rPr lang="id"/>
              <a:t> Modules</a:t>
            </a:r>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6" name="Shape 576"/>
        <p:cNvGrpSpPr/>
        <p:nvPr/>
      </p:nvGrpSpPr>
      <p:grpSpPr>
        <a:xfrm>
          <a:off x="0" y="0"/>
          <a:ext cx="0" cy="0"/>
          <a:chOff x="0" y="0"/>
          <a:chExt cx="0" cy="0"/>
        </a:xfrm>
      </p:grpSpPr>
      <p:sp>
        <p:nvSpPr>
          <p:cNvPr id="577" name="Google Shape;577;p9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Aggregating Modules</a:t>
            </a:r>
            <a:endParaRPr/>
          </a:p>
        </p:txBody>
      </p:sp>
      <p:sp>
        <p:nvSpPr>
          <p:cNvPr id="578" name="Google Shape;578;p9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Ada waktunya kadang kita ingin </a:t>
            </a:r>
            <a:r>
              <a:rPr lang="id"/>
              <a:t>meng agregate</a:t>
            </a:r>
            <a:r>
              <a:rPr lang="id"/>
              <a:t> beberapa module menjadi satu agar penggunaannya lebih sederhana</a:t>
            </a:r>
            <a:endParaRPr/>
          </a:p>
          <a:p>
            <a:pPr indent="-311150" lvl="0" marL="457200" rtl="0" algn="l">
              <a:spcBef>
                <a:spcPts val="0"/>
              </a:spcBef>
              <a:spcAft>
                <a:spcPts val="0"/>
              </a:spcAft>
              <a:buSzPts val="1300"/>
              <a:buChar char="●"/>
            </a:pPr>
            <a:r>
              <a:rPr lang="id"/>
              <a:t>Jika module sudah banyak, maka ketika butuh banyak kode dari banyak module, kita harus sebutkan nama module tersebut tiap kalo import</a:t>
            </a:r>
            <a:endParaRPr/>
          </a:p>
          <a:p>
            <a:pPr indent="-311150" lvl="0" marL="457200" rtl="0" algn="l">
              <a:spcBef>
                <a:spcPts val="0"/>
              </a:spcBef>
              <a:spcAft>
                <a:spcPts val="0"/>
              </a:spcAft>
              <a:buSzPts val="1300"/>
              <a:buChar char="●"/>
            </a:pPr>
            <a:r>
              <a:rPr lang="id"/>
              <a:t>Dengan melakukan aggregate, kita bisa membuat module aggregate, yang isinya menggabungkan export dari module lain</a:t>
            </a:r>
            <a:endParaRPr/>
          </a:p>
          <a:p>
            <a:pPr indent="-311150" lvl="0" marL="457200" rtl="0" algn="l">
              <a:spcBef>
                <a:spcPts val="0"/>
              </a:spcBef>
              <a:spcAft>
                <a:spcPts val="0"/>
              </a:spcAft>
              <a:buSzPts val="1300"/>
              <a:buChar char="●"/>
            </a:pPr>
            <a:r>
              <a:rPr lang="id"/>
              <a:t>Caranya sangat mudah, cukup gunakan perintah :</a:t>
            </a:r>
            <a:br>
              <a:rPr lang="id"/>
            </a:br>
            <a:r>
              <a:rPr lang="id"/>
              <a:t>export {a, b, c} from “./module.js”</a:t>
            </a:r>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2" name="Shape 582"/>
        <p:cNvGrpSpPr/>
        <p:nvPr/>
      </p:nvGrpSpPr>
      <p:grpSpPr>
        <a:xfrm>
          <a:off x="0" y="0"/>
          <a:ext cx="0" cy="0"/>
          <a:chOff x="0" y="0"/>
          <a:chExt cx="0" cy="0"/>
        </a:xfrm>
      </p:grpSpPr>
      <p:sp>
        <p:nvSpPr>
          <p:cNvPr id="583" name="Google Shape;583;p9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Aggregate Module</a:t>
            </a:r>
            <a:endParaRPr/>
          </a:p>
        </p:txBody>
      </p:sp>
      <p:pic>
        <p:nvPicPr>
          <p:cNvPr id="584" name="Google Shape;584;p97"/>
          <p:cNvPicPr preferRelativeResize="0"/>
          <p:nvPr/>
        </p:nvPicPr>
        <p:blipFill>
          <a:blip r:embed="rId3">
            <a:alphaModFix/>
          </a:blip>
          <a:stretch>
            <a:fillRect/>
          </a:stretch>
        </p:blipFill>
        <p:spPr>
          <a:xfrm>
            <a:off x="152400" y="2006250"/>
            <a:ext cx="8839201" cy="2060265"/>
          </a:xfrm>
          <a:prstGeom prst="rect">
            <a:avLst/>
          </a:prstGeom>
          <a:noFill/>
          <a:ln>
            <a:noFill/>
          </a:ln>
        </p:spPr>
      </p:pic>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8" name="Shape 588"/>
        <p:cNvGrpSpPr/>
        <p:nvPr/>
      </p:nvGrpSpPr>
      <p:grpSpPr>
        <a:xfrm>
          <a:off x="0" y="0"/>
          <a:ext cx="0" cy="0"/>
          <a:chOff x="0" y="0"/>
          <a:chExt cx="0" cy="0"/>
        </a:xfrm>
      </p:grpSpPr>
      <p:sp>
        <p:nvSpPr>
          <p:cNvPr id="589" name="Google Shape;589;p9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Import Aggregate Module</a:t>
            </a:r>
            <a:endParaRPr/>
          </a:p>
        </p:txBody>
      </p:sp>
      <p:pic>
        <p:nvPicPr>
          <p:cNvPr id="590" name="Google Shape;590;p98"/>
          <p:cNvPicPr preferRelativeResize="0"/>
          <p:nvPr/>
        </p:nvPicPr>
        <p:blipFill>
          <a:blip r:embed="rId3">
            <a:alphaModFix/>
          </a:blip>
          <a:stretch>
            <a:fillRect/>
          </a:stretch>
        </p:blipFill>
        <p:spPr>
          <a:xfrm>
            <a:off x="152400" y="2006250"/>
            <a:ext cx="8839200" cy="2364285"/>
          </a:xfrm>
          <a:prstGeom prst="rect">
            <a:avLst/>
          </a:prstGeom>
          <a:noFill/>
          <a:ln>
            <a:noFill/>
          </a:ln>
        </p:spPr>
      </p:pic>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4" name="Shape 594"/>
        <p:cNvGrpSpPr/>
        <p:nvPr/>
      </p:nvGrpSpPr>
      <p:grpSpPr>
        <a:xfrm>
          <a:off x="0" y="0"/>
          <a:ext cx="0" cy="0"/>
          <a:chOff x="0" y="0"/>
          <a:chExt cx="0" cy="0"/>
        </a:xfrm>
      </p:grpSpPr>
      <p:sp>
        <p:nvSpPr>
          <p:cNvPr id="595" name="Google Shape;595;p99"/>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Dynamic Module Loading</a:t>
            </a:r>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9" name="Shape 599"/>
        <p:cNvGrpSpPr/>
        <p:nvPr/>
      </p:nvGrpSpPr>
      <p:grpSpPr>
        <a:xfrm>
          <a:off x="0" y="0"/>
          <a:ext cx="0" cy="0"/>
          <a:chOff x="0" y="0"/>
          <a:chExt cx="0" cy="0"/>
        </a:xfrm>
      </p:grpSpPr>
      <p:sp>
        <p:nvSpPr>
          <p:cNvPr id="600" name="Google Shape;600;p10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Dynamic Module Loading</a:t>
            </a:r>
            <a:endParaRPr/>
          </a:p>
        </p:txBody>
      </p:sp>
      <p:sp>
        <p:nvSpPr>
          <p:cNvPr id="601" name="Google Shape;601;p100"/>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Saat kita menggunakan module dengan cara import, maka semua module akan di load</a:t>
            </a:r>
            <a:endParaRPr/>
          </a:p>
          <a:p>
            <a:pPr indent="-311150" lvl="0" marL="457200" rtl="0" algn="l">
              <a:spcBef>
                <a:spcPts val="0"/>
              </a:spcBef>
              <a:spcAft>
                <a:spcPts val="0"/>
              </a:spcAft>
              <a:buSzPts val="1300"/>
              <a:buChar char="●"/>
            </a:pPr>
            <a:r>
              <a:rPr lang="id"/>
              <a:t>Pada kenyataannya, kadang kita tidak ingin meload semua module diawal, kita ingin meload module ketika dibutuhkan saja, ini akan menghemat bandwith jaringan juga, karena kita tidak perlu download semua module diawal</a:t>
            </a:r>
            <a:endParaRPr/>
          </a:p>
          <a:p>
            <a:pPr indent="-311150" lvl="0" marL="457200" rtl="0" algn="l">
              <a:spcBef>
                <a:spcPts val="0"/>
              </a:spcBef>
              <a:spcAft>
                <a:spcPts val="0"/>
              </a:spcAft>
              <a:buSzPts val="1300"/>
              <a:buChar char="●"/>
            </a:pPr>
            <a:r>
              <a:rPr lang="id"/>
              <a:t>JavaScript mendukung dynamic module loading, caranya kita bisa menggunakan function import(), dimana hasilnya berupa Promise&lt;ModuleObject&gt; (Promise adalah materi yang kompleks, ini akan dibahas di kelas JavaScript Async)</a:t>
            </a:r>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5" name="Shape 605"/>
        <p:cNvGrpSpPr/>
        <p:nvPr/>
      </p:nvGrpSpPr>
      <p:grpSpPr>
        <a:xfrm>
          <a:off x="0" y="0"/>
          <a:ext cx="0" cy="0"/>
          <a:chOff x="0" y="0"/>
          <a:chExt cx="0" cy="0"/>
        </a:xfrm>
      </p:grpSpPr>
      <p:sp>
        <p:nvSpPr>
          <p:cNvPr id="606" name="Google Shape;606;p10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Module</a:t>
            </a:r>
            <a:endParaRPr/>
          </a:p>
        </p:txBody>
      </p:sp>
      <p:pic>
        <p:nvPicPr>
          <p:cNvPr id="607" name="Google Shape;607;p101"/>
          <p:cNvPicPr preferRelativeResize="0"/>
          <p:nvPr/>
        </p:nvPicPr>
        <p:blipFill>
          <a:blip r:embed="rId3">
            <a:alphaModFix/>
          </a:blip>
          <a:stretch>
            <a:fillRect/>
          </a:stretch>
        </p:blipFill>
        <p:spPr>
          <a:xfrm>
            <a:off x="152400" y="2006250"/>
            <a:ext cx="8839202" cy="2648834"/>
          </a:xfrm>
          <a:prstGeom prst="rect">
            <a:avLst/>
          </a:prstGeom>
          <a:noFill/>
          <a:ln>
            <a:noFill/>
          </a:ln>
        </p:spPr>
      </p:pic>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1" name="Shape 611"/>
        <p:cNvGrpSpPr/>
        <p:nvPr/>
      </p:nvGrpSpPr>
      <p:grpSpPr>
        <a:xfrm>
          <a:off x="0" y="0"/>
          <a:ext cx="0" cy="0"/>
          <a:chOff x="0" y="0"/>
          <a:chExt cx="0" cy="0"/>
        </a:xfrm>
      </p:grpSpPr>
      <p:sp>
        <p:nvSpPr>
          <p:cNvPr id="612" name="Google Shape;612;p10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Dynamic Module</a:t>
            </a:r>
            <a:endParaRPr/>
          </a:p>
        </p:txBody>
      </p:sp>
      <p:pic>
        <p:nvPicPr>
          <p:cNvPr id="613" name="Google Shape;613;p102"/>
          <p:cNvPicPr preferRelativeResize="0"/>
          <p:nvPr/>
        </p:nvPicPr>
        <p:blipFill>
          <a:blip r:embed="rId3">
            <a:alphaModFix/>
          </a:blip>
          <a:stretch>
            <a:fillRect/>
          </a:stretch>
        </p:blipFill>
        <p:spPr>
          <a:xfrm>
            <a:off x="152400" y="2006250"/>
            <a:ext cx="7423288" cy="2984850"/>
          </a:xfrm>
          <a:prstGeom prst="rect">
            <a:avLst/>
          </a:prstGeom>
          <a:noFill/>
          <a:ln>
            <a:noFill/>
          </a:ln>
        </p:spPr>
      </p:pic>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7" name="Shape 617"/>
        <p:cNvGrpSpPr/>
        <p:nvPr/>
      </p:nvGrpSpPr>
      <p:grpSpPr>
        <a:xfrm>
          <a:off x="0" y="0"/>
          <a:ext cx="0" cy="0"/>
          <a:chOff x="0" y="0"/>
          <a:chExt cx="0" cy="0"/>
        </a:xfrm>
      </p:grpSpPr>
      <p:sp>
        <p:nvSpPr>
          <p:cNvPr id="618" name="Google Shape;618;p10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Materi Selanjutnya</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JavaScript Modules</a:t>
            </a:r>
            <a:endParaRPr/>
          </a:p>
        </p:txBody>
      </p:sp>
      <p:sp>
        <p:nvSpPr>
          <p:cNvPr id="206" name="Google Shape;206;p32"/>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JavaScript Modules merupakan fitur dimana kita bisa membuat module (kode JavaScript yang bisa digunakan ulang) untuk kode JavaScript lain</a:t>
            </a:r>
            <a:endParaRPr/>
          </a:p>
          <a:p>
            <a:pPr indent="-311150" lvl="0" marL="457200" rtl="0" algn="l">
              <a:spcBef>
                <a:spcPts val="0"/>
              </a:spcBef>
              <a:spcAft>
                <a:spcPts val="0"/>
              </a:spcAft>
              <a:buSzPts val="1300"/>
              <a:buChar char="●"/>
            </a:pPr>
            <a:r>
              <a:rPr lang="id"/>
              <a:t>JavaScript Modules diawali pada teknologi bernama NodeJS, selanjutnya banyak library yang mengadopsi penggunaan JavaScript Modules di NodeJS agar bisa berjalan di Web Browser, seperti library CommonJS, AMD, RequireJS, dan lain-lain</a:t>
            </a:r>
            <a:endParaRPr/>
          </a:p>
          <a:p>
            <a:pPr indent="-311150" lvl="0" marL="457200" rtl="0" algn="l">
              <a:spcBef>
                <a:spcPts val="0"/>
              </a:spcBef>
              <a:spcAft>
                <a:spcPts val="0"/>
              </a:spcAft>
              <a:buSzPts val="1300"/>
              <a:buChar char="●"/>
            </a:pPr>
            <a:r>
              <a:rPr lang="id"/>
              <a:t>Namun untungnya, saat ini Browser modern sudah banyak mendukung JavaScript Modules, kecuali jika masih menggunakan Internet Explorer</a:t>
            </a:r>
            <a:endParaRPr/>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2" name="Shape 622"/>
        <p:cNvGrpSpPr/>
        <p:nvPr/>
      </p:nvGrpSpPr>
      <p:grpSpPr>
        <a:xfrm>
          <a:off x="0" y="0"/>
          <a:ext cx="0" cy="0"/>
          <a:chOff x="0" y="0"/>
          <a:chExt cx="0" cy="0"/>
        </a:xfrm>
      </p:grpSpPr>
      <p:sp>
        <p:nvSpPr>
          <p:cNvPr id="623" name="Google Shape;623;p10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Materi Selanjutnya</a:t>
            </a:r>
            <a:endParaRPr/>
          </a:p>
        </p:txBody>
      </p:sp>
      <p:sp>
        <p:nvSpPr>
          <p:cNvPr id="624" name="Google Shape;624;p10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JavaScript Document Object Model</a:t>
            </a:r>
            <a:endParaRPr/>
          </a:p>
          <a:p>
            <a:pPr indent="-311150" lvl="0" marL="457200" rtl="0" algn="l">
              <a:spcBef>
                <a:spcPts val="0"/>
              </a:spcBef>
              <a:spcAft>
                <a:spcPts val="0"/>
              </a:spcAft>
              <a:buSzPts val="1300"/>
              <a:buChar char="●"/>
            </a:pPr>
            <a:r>
              <a:rPr lang="id"/>
              <a:t>JavaScript Async</a:t>
            </a:r>
            <a:endParaRPr/>
          </a:p>
          <a:p>
            <a:pPr indent="-311150" lvl="0" marL="457200" rtl="0" algn="l">
              <a:spcBef>
                <a:spcPts val="0"/>
              </a:spcBef>
              <a:spcAft>
                <a:spcPts val="0"/>
              </a:spcAft>
              <a:buSzPts val="1300"/>
              <a:buChar char="●"/>
            </a:pPr>
            <a:r>
              <a:rPr lang="id"/>
              <a:t>JavaScript Decorator</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Import dan Export</a:t>
            </a:r>
            <a:endParaRPr/>
          </a:p>
        </p:txBody>
      </p:sp>
      <p:sp>
        <p:nvSpPr>
          <p:cNvPr id="212" name="Google Shape;212;p33"/>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Secara garis besar, ada dua kata kunci yang digunakan dalam JavaScript Modules, yaitu import dan export</a:t>
            </a:r>
            <a:endParaRPr/>
          </a:p>
          <a:p>
            <a:pPr indent="-311150" lvl="0" marL="457200" rtl="0" algn="l">
              <a:spcBef>
                <a:spcPts val="0"/>
              </a:spcBef>
              <a:spcAft>
                <a:spcPts val="0"/>
              </a:spcAft>
              <a:buSzPts val="1300"/>
              <a:buChar char="●"/>
            </a:pPr>
            <a:r>
              <a:rPr lang="id"/>
              <a:t>import merupakan kata kunci yang digunakan untuk mengambil sesuatu dari module lain</a:t>
            </a:r>
            <a:endParaRPr/>
          </a:p>
          <a:p>
            <a:pPr indent="-311150" lvl="0" marL="457200" rtl="0" algn="l">
              <a:spcBef>
                <a:spcPts val="0"/>
              </a:spcBef>
              <a:spcAft>
                <a:spcPts val="0"/>
              </a:spcAft>
              <a:buSzPts val="1300"/>
              <a:buChar char="●"/>
            </a:pPr>
            <a:r>
              <a:rPr lang="id"/>
              <a:t>Sedangkan export merupakan kata kunci yang digunakan untuk memberitahu module lain, bagian mana yang ingin kita ekspose keluar, sehingga bisa di-import oleh module lain</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