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2" r:id="rId4"/>
    <p:sldId id="265" r:id="rId5"/>
    <p:sldId id="266" r:id="rId6"/>
    <p:sldId id="263" r:id="rId7"/>
    <p:sldId id="264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27-02-2023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27-02-2023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30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11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1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9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27-02-2023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44649" y="2386065"/>
            <a:ext cx="6302701" cy="2085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Today’s Topics</a:t>
            </a:r>
            <a:endParaRPr lang="en-IN" sz="28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React -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REDUX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757611" y="51663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REACT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E77F-D0C7-4EFC-8CC3-7EAD291822AB}"/>
              </a:ext>
            </a:extLst>
          </p:cNvPr>
          <p:cNvSpPr txBox="1"/>
          <p:nvPr/>
        </p:nvSpPr>
        <p:spPr>
          <a:xfrm>
            <a:off x="426720" y="1141121"/>
            <a:ext cx="1110488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Context provides a way to pass data through the component tree without having to pass props down manually at every level.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We Provider, Context, Consumer.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Consuming Context is different in Class and Functional Component. </a:t>
            </a:r>
            <a:r>
              <a:rPr lang="en-US" sz="2400" i="0" dirty="0">
                <a:effectLst/>
              </a:rPr>
              <a:t>The </a:t>
            </a:r>
            <a:r>
              <a:rPr lang="en-US" sz="2400" i="0" dirty="0" err="1">
                <a:effectLst/>
              </a:rPr>
              <a:t>contextType</a:t>
            </a:r>
            <a:r>
              <a:rPr lang="en-US" sz="2400" i="0" dirty="0">
                <a:effectLst/>
              </a:rPr>
              <a:t> property on a class can be assigned a Context object created by </a:t>
            </a:r>
            <a:r>
              <a:rPr lang="en-US" sz="2400" i="0" dirty="0" err="1">
                <a:effectLst/>
              </a:rPr>
              <a:t>React.createContext</a:t>
            </a:r>
            <a:r>
              <a:rPr lang="en-US" sz="2400" i="0" dirty="0">
                <a:effectLst/>
              </a:rPr>
              <a:t>()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152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823F0-43C8-4016-8026-74553DA6E26B}"/>
              </a:ext>
            </a:extLst>
          </p:cNvPr>
          <p:cNvSpPr/>
          <p:nvPr/>
        </p:nvSpPr>
        <p:spPr>
          <a:xfrm>
            <a:off x="4974770" y="3018971"/>
            <a:ext cx="2380343" cy="15530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Storage(State)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65268-ADAB-4F71-BD3C-750A50236FC3}"/>
              </a:ext>
            </a:extLst>
          </p:cNvPr>
          <p:cNvSpPr/>
          <p:nvPr/>
        </p:nvSpPr>
        <p:spPr>
          <a:xfrm>
            <a:off x="1654629" y="3265713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9E684-6C5E-4D1E-BEE1-BF9136C072EF}"/>
              </a:ext>
            </a:extLst>
          </p:cNvPr>
          <p:cNvSpPr/>
          <p:nvPr/>
        </p:nvSpPr>
        <p:spPr>
          <a:xfrm>
            <a:off x="5061857" y="5000034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C25B56-DE90-42FA-A094-A6AC5F43FE9B}"/>
              </a:ext>
            </a:extLst>
          </p:cNvPr>
          <p:cNvSpPr/>
          <p:nvPr/>
        </p:nvSpPr>
        <p:spPr>
          <a:xfrm>
            <a:off x="8469083" y="3265713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81136-1F09-4AC0-A314-A74B735E0900}"/>
              </a:ext>
            </a:extLst>
          </p:cNvPr>
          <p:cNvSpPr/>
          <p:nvPr/>
        </p:nvSpPr>
        <p:spPr>
          <a:xfrm>
            <a:off x="5061857" y="1531394"/>
            <a:ext cx="2206171" cy="1059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62D8E6-634C-4B0B-BEEF-A425084E959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6164942" y="2590937"/>
            <a:ext cx="1" cy="4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355AF-4B06-4F45-B6E8-45B430488765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>
            <a:off x="3860800" y="3795485"/>
            <a:ext cx="1113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6E284B-9720-41B7-9000-C120C182EF53}"/>
              </a:ext>
            </a:extLst>
          </p:cNvPr>
          <p:cNvCxnSpPr>
            <a:stCxn id="16" idx="1"/>
            <a:endCxn id="10" idx="6"/>
          </p:cNvCxnSpPr>
          <p:nvPr/>
        </p:nvCxnSpPr>
        <p:spPr>
          <a:xfrm flipH="1">
            <a:off x="7355113" y="3795485"/>
            <a:ext cx="11139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5D2963-F9C3-48C2-B003-3C04F14B131E}"/>
              </a:ext>
            </a:extLst>
          </p:cNvPr>
          <p:cNvCxnSpPr>
            <a:stCxn id="13" idx="0"/>
            <a:endCxn id="10" idx="4"/>
          </p:cNvCxnSpPr>
          <p:nvPr/>
        </p:nvCxnSpPr>
        <p:spPr>
          <a:xfrm flipH="1" flipV="1">
            <a:off x="6164942" y="4572000"/>
            <a:ext cx="1" cy="42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REDUX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508000" y="1261271"/>
            <a:ext cx="1118616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It is an open-source JavaScript library for State Management. It helps in defining and managing state.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 err="1"/>
              <a:t>Redux</a:t>
            </a:r>
            <a:r>
              <a:rPr lang="en-IN" sz="2000" dirty="0"/>
              <a:t> is a library inspired by Flux and can be considered as an implementation of Flux. </a:t>
            </a:r>
            <a:r>
              <a:rPr lang="en-IN" sz="2000" dirty="0" err="1"/>
              <a:t>Redux</a:t>
            </a:r>
            <a:r>
              <a:rPr lang="en-IN" sz="2000" dirty="0"/>
              <a:t> makes easy to handle the state of the application and manage to display data on user actions.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We can have one store in the application.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It is a central Storage area for State which can be accessed by any Component.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Reducer: </a:t>
            </a:r>
            <a:r>
              <a:rPr lang="en-IN" sz="2000" dirty="0"/>
              <a:t>A function that returns application state. We can have many reducers in the application but it is executed as one.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Container: </a:t>
            </a:r>
            <a:r>
              <a:rPr lang="en-IN" sz="2000" dirty="0"/>
              <a:t>It is a component that has direct access to state produced by </a:t>
            </a:r>
            <a:r>
              <a:rPr lang="en-IN" sz="2000" dirty="0" err="1"/>
              <a:t>Redux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b="1" dirty="0"/>
              <a:t>Action</a:t>
            </a:r>
            <a:r>
              <a:rPr lang="en-IN" sz="2000" dirty="0"/>
              <a:t>: It is a information </a:t>
            </a:r>
            <a:r>
              <a:rPr lang="en-IN" sz="2000" dirty="0" err="1"/>
              <a:t>package.They</a:t>
            </a:r>
            <a:r>
              <a:rPr lang="en-IN" sz="2000" dirty="0"/>
              <a:t> are the source of information for the store.</a:t>
            </a:r>
          </a:p>
        </p:txBody>
      </p:sp>
    </p:spTree>
    <p:extLst>
      <p:ext uri="{BB962C8B-B14F-4D97-AF65-F5344CB8AC3E}">
        <p14:creationId xmlns:p14="http://schemas.microsoft.com/office/powerpoint/2010/main" val="97970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17332-0F17-4078-A1CC-40CBD9F7F16C}"/>
              </a:ext>
            </a:extLst>
          </p:cNvPr>
          <p:cNvSpPr txBox="1"/>
          <p:nvPr/>
        </p:nvSpPr>
        <p:spPr>
          <a:xfrm>
            <a:off x="508000" y="1334322"/>
            <a:ext cx="10667379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Connect: </a:t>
            </a:r>
            <a:r>
              <a:rPr lang="en-IN" sz="2400" dirty="0"/>
              <a:t>Connect is functional Component. It is a HOC. It act as a glue between React and </a:t>
            </a:r>
            <a:r>
              <a:rPr lang="en-IN" sz="2400" dirty="0" err="1"/>
              <a:t>Redux</a:t>
            </a:r>
            <a:r>
              <a:rPr lang="en-IN" sz="24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/>
              <a:t>mapStateToProps</a:t>
            </a:r>
            <a:r>
              <a:rPr lang="en-IN" sz="2400" b="1" dirty="0"/>
              <a:t>(): </a:t>
            </a:r>
            <a:r>
              <a:rPr lang="en-IN" sz="2400" dirty="0"/>
              <a:t>It return a object of data from Store(State).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 err="1"/>
              <a:t>mapDispatchToProps</a:t>
            </a:r>
            <a:r>
              <a:rPr lang="en-IN" sz="2400" b="1" dirty="0"/>
              <a:t>(): </a:t>
            </a:r>
            <a:r>
              <a:rPr lang="en-IN" sz="2400" dirty="0"/>
              <a:t>It pass Props to Store.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/>
              <a:t>Payload: </a:t>
            </a:r>
            <a:r>
              <a:rPr lang="en-IN" sz="2400" dirty="0"/>
              <a:t>Parameters passed to Action.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React and Redux are two different libraries and merge to React-Redux, to forge a connection between React and Redux.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 err="1"/>
              <a:t>npm</a:t>
            </a:r>
            <a:r>
              <a:rPr lang="en-IN" sz="2400" dirty="0"/>
              <a:t> install react-redux --save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 err="1"/>
              <a:t>npm</a:t>
            </a:r>
            <a:r>
              <a:rPr lang="en-IN" sz="2400" dirty="0"/>
              <a:t> install redux --save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792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C7D94F2-431B-4E7E-B7B1-68CFDA2A85CE}"/>
              </a:ext>
            </a:extLst>
          </p:cNvPr>
          <p:cNvSpPr txBox="1"/>
          <p:nvPr/>
        </p:nvSpPr>
        <p:spPr>
          <a:xfrm>
            <a:off x="6714848" y="2269480"/>
            <a:ext cx="11740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(Handler)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230297-6971-416A-9F28-85ECDD382335}"/>
              </a:ext>
            </a:extLst>
          </p:cNvPr>
          <p:cNvSpPr txBox="1"/>
          <p:nvPr/>
        </p:nvSpPr>
        <p:spPr>
          <a:xfrm>
            <a:off x="6777605" y="1690276"/>
            <a:ext cx="97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(Action)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768FF0-4152-4117-93D9-8E7B3EE02E6A}"/>
              </a:ext>
            </a:extLst>
          </p:cNvPr>
          <p:cNvSpPr txBox="1"/>
          <p:nvPr/>
        </p:nvSpPr>
        <p:spPr>
          <a:xfrm rot="2053616">
            <a:off x="2447748" y="3743643"/>
            <a:ext cx="1164216" cy="374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(Dispatch)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2262F-D0C8-4171-A28D-0CF0F5562435}"/>
              </a:ext>
            </a:extLst>
          </p:cNvPr>
          <p:cNvSpPr/>
          <p:nvPr/>
        </p:nvSpPr>
        <p:spPr>
          <a:xfrm>
            <a:off x="3766458" y="3541486"/>
            <a:ext cx="2293258" cy="10740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 Components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D9951-E688-4415-969D-D0E5369A1DD0}"/>
              </a:ext>
            </a:extLst>
          </p:cNvPr>
          <p:cNvSpPr/>
          <p:nvPr/>
        </p:nvSpPr>
        <p:spPr>
          <a:xfrm>
            <a:off x="7665011" y="4615543"/>
            <a:ext cx="2104572" cy="9869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tx1"/>
                </a:solidFill>
              </a:rPr>
              <a:t>Subscritption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0D2FC-4233-4944-A293-760E8AFF67B1}"/>
              </a:ext>
            </a:extLst>
          </p:cNvPr>
          <p:cNvSpPr/>
          <p:nvPr/>
        </p:nvSpPr>
        <p:spPr>
          <a:xfrm>
            <a:off x="2099866" y="2848705"/>
            <a:ext cx="1182915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17C8A-F1AD-4188-B067-E64081B5C65A}"/>
              </a:ext>
            </a:extLst>
          </p:cNvPr>
          <p:cNvSpPr/>
          <p:nvPr/>
        </p:nvSpPr>
        <p:spPr>
          <a:xfrm>
            <a:off x="3399973" y="1944652"/>
            <a:ext cx="1182915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7AF800-BBF5-4ABE-80EE-6A7F876728A0}"/>
              </a:ext>
            </a:extLst>
          </p:cNvPr>
          <p:cNvSpPr/>
          <p:nvPr/>
        </p:nvSpPr>
        <p:spPr>
          <a:xfrm>
            <a:off x="1571165" y="1944652"/>
            <a:ext cx="1458691" cy="3991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Middleware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C0817D-44D0-4519-9160-A7E16D433175}"/>
              </a:ext>
            </a:extLst>
          </p:cNvPr>
          <p:cNvSpPr/>
          <p:nvPr/>
        </p:nvSpPr>
        <p:spPr>
          <a:xfrm>
            <a:off x="5134423" y="1898955"/>
            <a:ext cx="1589315" cy="508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541A1AA-C391-40F0-95D6-8C81E99292BF}"/>
              </a:ext>
            </a:extLst>
          </p:cNvPr>
          <p:cNvSpPr/>
          <p:nvPr/>
        </p:nvSpPr>
        <p:spPr>
          <a:xfrm>
            <a:off x="7935342" y="1785064"/>
            <a:ext cx="1563910" cy="71831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5065E-167C-481F-B68D-8D5190C29528}"/>
              </a:ext>
            </a:extLst>
          </p:cNvPr>
          <p:cNvSpPr/>
          <p:nvPr/>
        </p:nvSpPr>
        <p:spPr>
          <a:xfrm>
            <a:off x="4267203" y="4122056"/>
            <a:ext cx="631370" cy="362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7A483D-0C8C-487F-A5DC-B79C2E13503C}"/>
              </a:ext>
            </a:extLst>
          </p:cNvPr>
          <p:cNvSpPr/>
          <p:nvPr/>
        </p:nvSpPr>
        <p:spPr>
          <a:xfrm>
            <a:off x="5119460" y="4122056"/>
            <a:ext cx="566059" cy="3628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1500F4-0398-4460-8D9F-4AD0AA4DA0C4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2532744" y="3247849"/>
            <a:ext cx="1233714" cy="83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B51834-61E7-4DBE-BBAF-AA518C32D958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>
            <a:off x="4582888" y="2144224"/>
            <a:ext cx="551535" cy="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CAA74A-A14E-45AD-B3E7-C13E070D38D2}"/>
              </a:ext>
            </a:extLst>
          </p:cNvPr>
          <p:cNvCxnSpPr>
            <a:stCxn id="27" idx="6"/>
            <a:endCxn id="28" idx="1"/>
          </p:cNvCxnSpPr>
          <p:nvPr/>
        </p:nvCxnSpPr>
        <p:spPr>
          <a:xfrm flipV="1">
            <a:off x="6723738" y="2144224"/>
            <a:ext cx="1211604" cy="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C118FA-32A7-4E01-907F-1763D35DB212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2691323" y="2153024"/>
            <a:ext cx="1" cy="695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11C642-E341-4113-8AA0-E2E881D4313C}"/>
              </a:ext>
            </a:extLst>
          </p:cNvPr>
          <p:cNvCxnSpPr>
            <a:cxnSpLocks/>
          </p:cNvCxnSpPr>
          <p:nvPr/>
        </p:nvCxnSpPr>
        <p:spPr>
          <a:xfrm>
            <a:off x="2681089" y="2144224"/>
            <a:ext cx="718884" cy="1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FC9F83-9C13-4EF2-A62A-62D05320F643}"/>
              </a:ext>
            </a:extLst>
          </p:cNvPr>
          <p:cNvSpPr txBox="1"/>
          <p:nvPr/>
        </p:nvSpPr>
        <p:spPr>
          <a:xfrm>
            <a:off x="85951" y="2839328"/>
            <a:ext cx="192325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(Value: Payload)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0B475-3863-4ED3-A197-713AD5658FB8}"/>
              </a:ext>
            </a:extLst>
          </p:cNvPr>
          <p:cNvSpPr txBox="1"/>
          <p:nvPr/>
        </p:nvSpPr>
        <p:spPr>
          <a:xfrm>
            <a:off x="8904054" y="3247849"/>
            <a:ext cx="9917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(Trigger)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81B1EA-0904-46CD-BB0F-F3A425B2E1A7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 flipV="1">
            <a:off x="6059716" y="4078515"/>
            <a:ext cx="1605295" cy="1030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82ABCD-0F45-48AD-B88C-8B644AD1C89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8717297" y="2503383"/>
            <a:ext cx="0" cy="211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6A5C92-E98F-49EB-8E49-C4D0E51E1876}"/>
              </a:ext>
            </a:extLst>
          </p:cNvPr>
          <p:cNvSpPr txBox="1"/>
          <p:nvPr/>
        </p:nvSpPr>
        <p:spPr>
          <a:xfrm>
            <a:off x="9662217" y="2074120"/>
            <a:ext cx="833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(State)</a:t>
            </a:r>
          </a:p>
        </p:txBody>
      </p:sp>
    </p:spTree>
    <p:extLst>
      <p:ext uri="{BB962C8B-B14F-4D97-AF65-F5344CB8AC3E}">
        <p14:creationId xmlns:p14="http://schemas.microsoft.com/office/powerpoint/2010/main" val="336007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AECC5E-D007-4C13-AA92-059EF9DE0CA2}"/>
              </a:ext>
            </a:extLst>
          </p:cNvPr>
          <p:cNvSpPr/>
          <p:nvPr/>
        </p:nvSpPr>
        <p:spPr>
          <a:xfrm>
            <a:off x="5323474" y="3046132"/>
            <a:ext cx="2471058" cy="15591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CENTRAL STORAGE DATA 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9F324D-4607-47D0-8636-065C7180D811}"/>
              </a:ext>
            </a:extLst>
          </p:cNvPr>
          <p:cNvSpPr/>
          <p:nvPr/>
        </p:nvSpPr>
        <p:spPr>
          <a:xfrm>
            <a:off x="5466803" y="1610526"/>
            <a:ext cx="2184401" cy="798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BC5B2-F27D-494B-B835-B22226512450}"/>
              </a:ext>
            </a:extLst>
          </p:cNvPr>
          <p:cNvSpPr/>
          <p:nvPr/>
        </p:nvSpPr>
        <p:spPr>
          <a:xfrm>
            <a:off x="5466803" y="5164874"/>
            <a:ext cx="2184401" cy="9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E1951-DB51-42DD-BD87-301DEB8B1D37}"/>
              </a:ext>
            </a:extLst>
          </p:cNvPr>
          <p:cNvSpPr/>
          <p:nvPr/>
        </p:nvSpPr>
        <p:spPr>
          <a:xfrm>
            <a:off x="1787432" y="3372359"/>
            <a:ext cx="2184401" cy="9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1ED251-CE10-4584-8389-DFDCF0E6326F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6559003" y="4605317"/>
            <a:ext cx="1" cy="559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751D3-894D-4DB5-BCAE-264E6898B82B}"/>
              </a:ext>
            </a:extLst>
          </p:cNvPr>
          <p:cNvCxnSpPr>
            <a:stCxn id="24" idx="1"/>
            <a:endCxn id="25" idx="2"/>
          </p:cNvCxnSpPr>
          <p:nvPr/>
        </p:nvCxnSpPr>
        <p:spPr>
          <a:xfrm flipH="1" flipV="1">
            <a:off x="2879633" y="4279089"/>
            <a:ext cx="2587170" cy="1339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18ABF-8AF1-4B77-8081-BB4C88CCD546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V="1">
            <a:off x="6559003" y="2408674"/>
            <a:ext cx="1" cy="637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AE172-3DD3-48FF-9D69-61FF346A1279}"/>
              </a:ext>
            </a:extLst>
          </p:cNvPr>
          <p:cNvCxnSpPr>
            <a:stCxn id="25" idx="0"/>
            <a:endCxn id="23" idx="1"/>
          </p:cNvCxnSpPr>
          <p:nvPr/>
        </p:nvCxnSpPr>
        <p:spPr>
          <a:xfrm flipV="1">
            <a:off x="2879633" y="2009600"/>
            <a:ext cx="2587170" cy="1362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55029F-C9FD-47A0-9B16-80EECA7787E8}"/>
              </a:ext>
            </a:extLst>
          </p:cNvPr>
          <p:cNvSpPr txBox="1"/>
          <p:nvPr/>
        </p:nvSpPr>
        <p:spPr>
          <a:xfrm>
            <a:off x="6674111" y="4605317"/>
            <a:ext cx="398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(Component Subscribed to Changes)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25C97-BCB0-4A06-ACF3-950DF9162882}"/>
              </a:ext>
            </a:extLst>
          </p:cNvPr>
          <p:cNvSpPr txBox="1"/>
          <p:nvPr/>
        </p:nvSpPr>
        <p:spPr>
          <a:xfrm rot="1631775">
            <a:off x="2537665" y="5233016"/>
            <a:ext cx="410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(Component Dispatched to</a:t>
            </a:r>
          </a:p>
          <a:p>
            <a:r>
              <a:rPr lang="en-IN" dirty="0"/>
              <a:t> an action)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BEA5E-88EB-4055-ADF8-6DD0B0017D19}"/>
              </a:ext>
            </a:extLst>
          </p:cNvPr>
          <p:cNvSpPr txBox="1"/>
          <p:nvPr/>
        </p:nvSpPr>
        <p:spPr>
          <a:xfrm rot="19921607">
            <a:off x="2459460" y="2081184"/>
            <a:ext cx="410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(Action passed to Reducer)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A3CD0-50A2-435D-A532-4EFA3DD6A3DF}"/>
              </a:ext>
            </a:extLst>
          </p:cNvPr>
          <p:cNvSpPr txBox="1"/>
          <p:nvPr/>
        </p:nvSpPr>
        <p:spPr>
          <a:xfrm>
            <a:off x="6674112" y="2542736"/>
            <a:ext cx="398880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(Reducer Update the Central Store)</a:t>
            </a:r>
          </a:p>
        </p:txBody>
      </p:sp>
    </p:spTree>
    <p:extLst>
      <p:ext uri="{BB962C8B-B14F-4D97-AF65-F5344CB8AC3E}">
        <p14:creationId xmlns:p14="http://schemas.microsoft.com/office/powerpoint/2010/main" val="12385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376</Words>
  <Application>Microsoft Office PowerPoint</Application>
  <PresentationFormat>Widescreen</PresentationFormat>
  <Paragraphs>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Wingdings</vt:lpstr>
      <vt:lpstr>Office Theme</vt:lpstr>
      <vt:lpstr> HTML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203</cp:revision>
  <dcterms:created xsi:type="dcterms:W3CDTF">2021-06-11T06:04:29Z</dcterms:created>
  <dcterms:modified xsi:type="dcterms:W3CDTF">2023-02-27T02:33:23Z</dcterms:modified>
</cp:coreProperties>
</file>