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7" r:id="rId2"/>
    <p:sldId id="338" r:id="rId3"/>
    <p:sldId id="306" r:id="rId4"/>
    <p:sldId id="315" r:id="rId5"/>
    <p:sldId id="316" r:id="rId6"/>
    <p:sldId id="317" r:id="rId7"/>
    <p:sldId id="318" r:id="rId8"/>
    <p:sldId id="319" r:id="rId9"/>
    <p:sldId id="325" r:id="rId10"/>
    <p:sldId id="321" r:id="rId11"/>
    <p:sldId id="322" r:id="rId12"/>
    <p:sldId id="323" r:id="rId13"/>
    <p:sldId id="324" r:id="rId14"/>
    <p:sldId id="328" r:id="rId15"/>
    <p:sldId id="329" r:id="rId16"/>
    <p:sldId id="331" r:id="rId17"/>
    <p:sldId id="320" r:id="rId18"/>
    <p:sldId id="348" r:id="rId19"/>
    <p:sldId id="336" r:id="rId20"/>
    <p:sldId id="337" r:id="rId2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5" autoAdjust="0"/>
    <p:restoredTop sz="94622" autoAdjust="0"/>
  </p:normalViewPr>
  <p:slideViewPr>
    <p:cSldViewPr>
      <p:cViewPr varScale="1">
        <p:scale>
          <a:sx n="42" d="100"/>
          <a:sy n="42" d="100"/>
        </p:scale>
        <p:origin x="624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02T11:50:15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1 840 0 0,'0'3'904'0'0,"0"3"-636"0"0,0-3-8 0 0,-3 0-504 0 0,0 0-760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01T07:52:58.6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1 171 2028 0 0,'50'-68'7661'0'0,"-41"58"-5436"0"0,-8 10-2098 0 0,-1 0 1 0 0,1-1-1 0 0,-1 1 0 0 0,1-1 0 0 0,-1 0 1 0 0,1 1-1 0 0,-1-1 0 0 0,1 1 1 0 0,-1-1-1 0 0,1 0 0 0 0,-1 1 1 0 0,0-1-1 0 0,1 0 0 0 0,-1 1 1 0 0,0-1-1 0 0,0 0 0 0 0,1 0 0 0 0,-1 1 1 0 0,0-1-1 0 0,0 0 0 0 0,0 0 1 0 0,0 0-1 0 0,1 0 0 0 0,-1-1 1 0 0,1 1-1 0 0,0 0 0 0 0,-1 0 1 0 0,1 0-1 0 0,0 0 0 0 0,0 0 1 0 0,0 0-1 0 0,0 0 0 0 0,0 1 1 0 0,0-1-1 0 0,0 0 0 0 0,0 0 0 0 0,2 0 1 0 0,4-4 156 0 0,-6 3-781 0 0,0 1 0 0 0,-1 0 1 0 0,1-1-1 0 0,-1 1 0 0 0,1-1 0 0 0,-1 0 0 0 0,1 1 0 0 0,-1-1 0 0 0,0 1 0 0 0,0-1 1 0 0,0 1-1 0 0,0-1 0 0 0,0 0 0 0 0,0 1 0 0 0,0-1 0 0 0,-1-2 0 0 0,1-10-3496 0 0,0-1 2929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01T07:52:55.7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52 1140 0 0,'0'-13'5457'0'0,"0"-10"-4580"0"0,0 20-1617 0 0,1 1-375 0 0,-1-7 299 0 0,-1 8 44 0 0,1 4-896 0 0,0 0 565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01T07:52:55.9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 0 1700 0 0,'0'0'4769'0'0,"-13"30"-7810"0"0,7-24 2009 0 0,2 0 64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01T07:52:56.20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0 1288 0 0,'-1'0'76'0'0,"1"1"-1"0"0,-1-1 1 0 0,0 0 0 0 0,1 0-1 0 0,-1 1 1 0 0,1-1 0 0 0,-1 0-1 0 0,1 1 1 0 0,-1-1 0 0 0,1 1-1 0 0,-1-1 1 0 0,1 1 0 0 0,-1-1-1 0 0,1 1 1 0 0,0-1 0 0 0,-1 1-1 0 0,1-1 1 0 0,0 1-1 0 0,-1 0 1 0 0,1-1 0 0 0,0 1-1 0 0,0 0 1 0 0,0-1 0 0 0,0 1-1 0 0,-1-1 1 0 0,1 1 0 0 0,0 0-1 0 0,0-1 1 0 0,0 1 0 0 0,0 0-1 0 0,0-1 1 0 0,1 1 0 0 0,-1 0-1 0 0,0 0 1 0 0,0 1-411 0 0,0 1-720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01T07:52:57.2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74 135 856 0 0,'2'-2'484'0'0,"0"0"-1"0"0,0 0 1 0 0,0 0-1 0 0,1 1 1 0 0,-1-1-1 0 0,1 1 1 0 0,-1-1 0 0 0,1 1-1 0 0,-1 0 1 0 0,1 0-1 0 0,0 0 1 0 0,-1 0-1 0 0,1 0 1 0 0,5 0 1515 0 0,1-15 10587 0 0,-37-14-12422 0 0,21 22-14 0 0,-6 1 1026 0 0,-64-46-19461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01T07:52:59.6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314 0 2024 0 0,'-11'9'689'0'0,"0"-1"0"0"0,-1-1 0 0 0,0 0 1 0 0,0 0-1 0 0,-1-1 0 0 0,-24 8 0 0 0,5-5 2521 0 0,-54 8 1 0 0,18-11 491 0 0,63-6-6619 0 0,-7-2 807 0 0,12 2 1978 0 0,-3-12-6613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01T07:53:00.9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125 214 1152 0 0,'12'-11'2755'0'0,"1"0"0"0"0,18-12 1 0 0,-25 22-2066 0 0,-5 1-529 0 0,0 0 1 0 0,-1 0-1 0 0,1 0 0 0 0,-1 0 0 0 0,1 0 1 0 0,0-1-1 0 0,-1 1 0 0 0,1 0 1 0 0,0 0-1 0 0,-1 0 0 0 0,1 0 1 0 0,-1-1-1 0 0,1 1 0 0 0,-1 0 1 0 0,1-1-1 0 0,0 1 0 0 0,-1 0 1 0 0,1-1-1 0 0,-1 1 0 0 0,0-1 0 0 0,1 1 1 0 0,-1-1-1 0 0,1 1 0 0 0,-1-1 1 0 0,0 1-1 0 0,1-2 0 0 0,0 2 99 0 0,-1 0 0 0 0,0-1 0 0 0,1 1 0 0 0,-1 0 0 0 0,0-1 0 0 0,1 1 1 0 0,-1 0-1 0 0,1-1 0 0 0,-1 1 0 0 0,1 0 0 0 0,-1 0 0 0 0,0 0 0 0 0,1-1 0 0 0,-1 1 0 0 0,1 0 0 0 0,-1 0 0 0 0,1 0 0 0 0,-1 0 0 0 0,1 0 0 0 0,-1 0 0 0 0,1 0 0 0 0,0 0 0 0 0,-1 0 0 0 0,1 0 0 0 0,-1 0 0 0 0,1 1 0 0 0,5 0-1536 0 0,-6-6-824 0 0,0 3 1954 0 0,0 0 0 0 0,0 0 1 0 0,-1 0-1 0 0,1 0 0 0 0,-1 0 0 0 0,1 0 1 0 0,-1 0-1 0 0,0 0 0 0 0,0 1 1 0 0,0-1-1 0 0,0 0 0 0 0,0 0 1 0 0,0 1-1 0 0,0-1 0 0 0,0 1 0 0 0,-4-3 1 0 0,-26-18-923 0 0,23 16 674 0 0,-9-4-1489 0 0,-38-15-1 0 0,42 19 1149 0 0,0 1 0 0 0,1-2 0 0 0,0 0 0 0 0,-13-9 0 0 0,7 2-479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01T07:53:01.2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78 1 2012 0 0,'-10'3'1252'0'0,"1"0"-232"0"0,-1 3-148 0 0,0 0-103 0 0,4-3-121 0 0,3-3-68 0 0,-4 3-56 0 0,4 0-120 0 0,0-3-188 0 0,3 3-156 0 0,0 0-248 0 0,0 0 28 0 0,0 0-1024 0 0,0 0-40 0 0,-3 0 55 0 0,0 0 73 0 0,-1 0 140 0 0,-2 0-32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01T07:53:01.34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 0 964 0 0,'0'6'720'0'0,"-7"0"-120"0"0,4 0-560 0 0,-3 0-368 0 0,-1 0-600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02T07:39:50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16 1780 0 0,'0'0'6514'0'0,"-5"-3"-6215"0"0,-12-9-52 0 0,39 18-6353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02T11:50:19.0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0 100 1088 0 0,'0'0'692'0'0,"0"-15"-100"0"0,0-3 344 0 0,0 3-236 0 0,0-3 60 0 0,0 3-368 0 0,6-3-3160 0 0,-6 21 1536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02T07:39:50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1392 0 0,'0'0'6280'0'0,"4"0"-6389"0"0,8 0 73 0 0,-3 0-4949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02T13:10:10.2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71 97 1272 0 0,'-2'-4'409'0'0,"1"0"0"0"0,-1 0-1 0 0,0 0 1 0 0,0 0 0 0 0,0 0-1 0 0,0 0 1 0 0,-1 0 0 0 0,-3-4-1 0 0,0-2 92 0 0,-5-5 203 0 0,-4-2-36 0 0,5 4-296 0 0,10 13-377 0 0,0 0 1 0 0,0 0 0 0 0,0 0-1 0 0,-1 0 1 0 0,1 0 0 0 0,0 0-1 0 0,0 0 1 0 0,0-1 0 0 0,0 1-1 0 0,0 0 1 0 0,0 0 0 0 0,0 0-1 0 0,0 0 1 0 0,0 0 0 0 0,-1 0-1 0 0,1 0 1 0 0,0 0 0 0 0,0 0-1 0 0,0 0 1 0 0,0 0 0 0 0,0 0-1 0 0,0 0 1 0 0,-1 0 0 0 0,1 0 0 0 0,0 0-1 0 0,0 0 1 0 0,0 0 0 0 0,0 0-1 0 0,0 0 1 0 0,-1 0 0 0 0,1 0-1 0 0,0 0 1 0 0,0 0 0 0 0,0 0-1 0 0,0 0 1 0 0,0 0 0 0 0,0 0-1 0 0,-1 0 1 0 0,1 0 0 0 0,0 0-1 0 0,0 0 1 0 0,0 0 0 0 0,0 0-1 0 0,0 0 1 0 0,0 0 0 0 0,0 1-1 0 0,0-1 1 0 0,0 0 0 0 0,-1 0-1 0 0,1 0 1 0 0,0 0 0 0 0,0 0-1 0 0,0 0 1 0 0,0 0 0 0 0,0 1-1 0 0,0-1 1 0 0,0 0 0 0 0,0 0-1 0 0,0 0 1 0 0,0 0 0 0 0,0 0-1 0 0,0 1 1 0 0,0-1 0 0 0,0 0-1 0 0,3 10-1351 0 0,9 8-1970 0 0,-5-10 2215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01T07:52:52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0 2584 0 0,'-170'186'7348'0'0,"129"-154"-6352"0"0,34-27-753 0 0,0 0 0 0 0,0 0 0 0 0,0 1 0 0 0,1 0 0 0 0,0 0 0 0 0,0 0 0 0 0,-8 13 1 0 0,11-16-181 0 0,0 1 1 0 0,0 0 0 0 0,0-1 0 0 0,-1 1 0 0 0,1-1 0 0 0,-1 0 0 0 0,-4 3 0 0 0,-7 6-2483 0 0,12-11 1064 0 0,-19-1-6775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01T07:52:52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81 1568 0 0,'-39'-45'5102'0'0,"18"21"-4385"0"0,4 13-5685 0 0,14 10 3977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01T07:52:53.75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471 1 1612 0 0,'-211'325'1888'0'0,"102"-151"-860"0"0,78-125-508 0 0,-34 72 0 0 0,54-96-328 0 0,1 0 1 0 0,2 0-1 0 0,0 1 1 0 0,2 0 0 0 0,-5 32-1 0 0,10 3 883 0 0,1-59-1063 0 0,1 0 0 0 0,-1 0 0 0 0,1 0 0 0 0,-1 0 1 0 0,1 0-1 0 0,0 0 0 0 0,0 0 0 0 0,0 0 0 0 0,0 0 0 0 0,0-1 0 0 0,0 1 0 0 0,1 0 0 0 0,-1-1 1 0 0,0 1-1 0 0,1-1 0 0 0,-1 1 0 0 0,1-1 0 0 0,0 0 0 0 0,-1 1 0 0 0,4 0 0 0 0,11 12 271 0 0,-5 0-456 0 0,-9-10-532 0 0,-4-5 171 0 0,0 0-1 0 0,1 0 0 0 0,0 0 1 0 0,-1-1-1 0 0,1 1 0 0 0,0 0 1 0 0,-1-1-1 0 0,1 1 1 0 0,-1-3-1 0 0,1-2-528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01T07:52:54.2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30 1424 0 0,'0'0'89'0'0,"1"-1"0"0"0,-1 0-1 0 0,1 1 1 0 0,-1-1 0 0 0,1 0 0 0 0,-1 1-1 0 0,1-1 1 0 0,0 1 0 0 0,-1-1 0 0 0,1 1-1 0 0,0-1 1 0 0,-1 1 0 0 0,1 0 0 0 0,0-1-1 0 0,0 1 1 0 0,-1 0 0 0 0,1 0 0 0 0,0 0-1 0 0,0-1 1 0 0,0 1 0 0 0,1 0 0 0 0,-1 0 40 0 0,0 0 1 0 0,1 0 0 0 0,-1 0 0 0 0,0-1 0 0 0,0 1 0 0 0,0 0-1 0 0,0-1 1 0 0,0 1 0 0 0,0-1 0 0 0,0 1 0 0 0,0-1 0 0 0,2-1-1 0 0,1 0 125 0 0,0-1 0 0 0,0 1 0 0 0,1 0 0 0 0,-1 1 0 0 0,1-1 0 0 0,7-1 0 0 0,-12 8-927 0 0,0-3 641 0 0,0 4-481 0 0,0 0-1 0 0,0 0 1 0 0,-1 0-1 0 0,0 0 0 0 0,0 0 1 0 0,0 0-1 0 0,-4 9 0 0 0,1-4-458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01T07:52:55.2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51 1268 0 0,'8'-5'1054'0'0,"0"0"0"0"0,0 0 0 0 0,12-13 0 0 0,-5 3 115 0 0,-13 13-1379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01T07:52:57.5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82 2160 0 0,'32'-58'6701'0'0,"-27"50"-6157"0"0,0-4 173 0 0,1 9-5527 0 0,-4 7 3677 0 0,-1-1 832 0 0,-1-2 205 0 0,1 1 0 0 0,-1-1 0 0 0,0 0-1 0 0,1 0 1 0 0,-1 0 0 0 0,0 0 0 0 0,1 1 0 0 0,-1-1 0 0 0,0 0 0 0 0,0 0 0 0 0,0 1 0 0 0,0-1 0 0 0,0 0 0 0 0,-1 0 0 0 0,1 0 0 0 0,-1 3 0 0 0,1-1-845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01T07:52:58.2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80 0 1436 0 0,'-23'38'3262'0'0,"5"-6"245"0"0,15-28-3042 0 0,1 0 0 0 0,0 0 0 0 0,1 0 0 0 0,-1 0 0 0 0,-1 8-1 0 0,3-11-543 0 0,-1 0 0 0 0,1 0 0 0 0,-1 0 0 0 0,1-1 0 0 0,0 1 0 0 0,-1 0 0 0 0,1 0 0 0 0,-1-1 0 0 0,0 1 0 0 0,1-1-1 0 0,-1 1 1 0 0,1 0 0 0 0,-1-1 0 0 0,0 1 0 0 0,-1 0 0 0 0,-13 5-7198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02.09.2025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690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10" Type="http://schemas.openxmlformats.org/officeDocument/2006/relationships/image" Target="../media/image6.png"/><Relationship Id="rId4" Type="http://schemas.openxmlformats.org/officeDocument/2006/relationships/image" Target="../media/image2.svg"/><Relationship Id="rId9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7.xml"/><Relationship Id="rId7" Type="http://schemas.openxmlformats.org/officeDocument/2006/relationships/image" Target="../media/image50.png"/><Relationship Id="rId2" Type="http://schemas.openxmlformats.org/officeDocument/2006/relationships/image" Target="../media/image1.png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6.png"/><Relationship Id="rId41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40" Type="http://schemas.openxmlformats.org/officeDocument/2006/relationships/customXml" Target="../ink/ink20.xm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image" Target="../media/image3.jpg"/><Relationship Id="rId9" Type="http://schemas.openxmlformats.org/officeDocument/2006/relationships/image" Target="../media/image6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8" Type="http://schemas.openxmlformats.org/officeDocument/2006/relationships/customXml" Target="../ink/ink4.xml"/><Relationship Id="rId3" Type="http://schemas.openxmlformats.org/officeDocument/2006/relationships/image" Target="../media/image2.sv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szengarden.com/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C3227FE-6E47-AADE-1D27-1C7463C22398}"/>
              </a:ext>
            </a:extLst>
          </p:cNvPr>
          <p:cNvSpPr/>
          <p:nvPr/>
        </p:nvSpPr>
        <p:spPr>
          <a:xfrm>
            <a:off x="10820400" y="2140164"/>
            <a:ext cx="7441079" cy="81468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4280329" cy="42803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14008903" y="6007903"/>
            <a:ext cx="4279097" cy="4279097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pic>
        <p:nvPicPr>
          <p:cNvPr id="15" name="Picture 14" descr="A picture containing computer, table, room&#10;&#10;Description automatically generated">
            <a:extLst>
              <a:ext uri="{FF2B5EF4-FFF2-40B4-BE49-F238E27FC236}">
                <a16:creationId xmlns:a16="http://schemas.microsoft.com/office/drawing/2014/main" id="{9EAD1A31-BB59-D370-59A9-11CA8DD2AB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13" y="1658700"/>
            <a:ext cx="8009587" cy="7732104"/>
          </a:xfrm>
          <a:custGeom>
            <a:avLst/>
            <a:gdLst>
              <a:gd name="connsiteX0" fmla="*/ 0 w 4844473"/>
              <a:gd name="connsiteY0" fmla="*/ 0 h 4844473"/>
              <a:gd name="connsiteX1" fmla="*/ 392941 w 4844473"/>
              <a:gd name="connsiteY1" fmla="*/ 0 h 4844473"/>
              <a:gd name="connsiteX2" fmla="*/ 931215 w 4844473"/>
              <a:gd name="connsiteY2" fmla="*/ 0 h 4844473"/>
              <a:gd name="connsiteX3" fmla="*/ 1517935 w 4844473"/>
              <a:gd name="connsiteY3" fmla="*/ 0 h 4844473"/>
              <a:gd name="connsiteX4" fmla="*/ 2056210 w 4844473"/>
              <a:gd name="connsiteY4" fmla="*/ 0 h 4844473"/>
              <a:gd name="connsiteX5" fmla="*/ 2594484 w 4844473"/>
              <a:gd name="connsiteY5" fmla="*/ 0 h 4844473"/>
              <a:gd name="connsiteX6" fmla="*/ 3229649 w 4844473"/>
              <a:gd name="connsiteY6" fmla="*/ 0 h 4844473"/>
              <a:gd name="connsiteX7" fmla="*/ 3622589 w 4844473"/>
              <a:gd name="connsiteY7" fmla="*/ 0 h 4844473"/>
              <a:gd name="connsiteX8" fmla="*/ 4209309 w 4844473"/>
              <a:gd name="connsiteY8" fmla="*/ 0 h 4844473"/>
              <a:gd name="connsiteX9" fmla="*/ 4844473 w 4844473"/>
              <a:gd name="connsiteY9" fmla="*/ 0 h 4844473"/>
              <a:gd name="connsiteX10" fmla="*/ 4844473 w 4844473"/>
              <a:gd name="connsiteY10" fmla="*/ 586720 h 4844473"/>
              <a:gd name="connsiteX11" fmla="*/ 4844473 w 4844473"/>
              <a:gd name="connsiteY11" fmla="*/ 979660 h 4844473"/>
              <a:gd name="connsiteX12" fmla="*/ 4844473 w 4844473"/>
              <a:gd name="connsiteY12" fmla="*/ 1614824 h 4844473"/>
              <a:gd name="connsiteX13" fmla="*/ 4844473 w 4844473"/>
              <a:gd name="connsiteY13" fmla="*/ 2249989 h 4844473"/>
              <a:gd name="connsiteX14" fmla="*/ 4844473 w 4844473"/>
              <a:gd name="connsiteY14" fmla="*/ 2642929 h 4844473"/>
              <a:gd name="connsiteX15" fmla="*/ 4844473 w 4844473"/>
              <a:gd name="connsiteY15" fmla="*/ 3035870 h 4844473"/>
              <a:gd name="connsiteX16" fmla="*/ 4844473 w 4844473"/>
              <a:gd name="connsiteY16" fmla="*/ 3477255 h 4844473"/>
              <a:gd name="connsiteX17" fmla="*/ 4844473 w 4844473"/>
              <a:gd name="connsiteY17" fmla="*/ 3870196 h 4844473"/>
              <a:gd name="connsiteX18" fmla="*/ 4844473 w 4844473"/>
              <a:gd name="connsiteY18" fmla="*/ 4263136 h 4844473"/>
              <a:gd name="connsiteX19" fmla="*/ 4844473 w 4844473"/>
              <a:gd name="connsiteY19" fmla="*/ 4844473 h 4844473"/>
              <a:gd name="connsiteX20" fmla="*/ 4354643 w 4844473"/>
              <a:gd name="connsiteY20" fmla="*/ 4844473 h 4844473"/>
              <a:gd name="connsiteX21" fmla="*/ 3864813 w 4844473"/>
              <a:gd name="connsiteY21" fmla="*/ 4844473 h 4844473"/>
              <a:gd name="connsiteX22" fmla="*/ 3374983 w 4844473"/>
              <a:gd name="connsiteY22" fmla="*/ 4844473 h 4844473"/>
              <a:gd name="connsiteX23" fmla="*/ 2739819 w 4844473"/>
              <a:gd name="connsiteY23" fmla="*/ 4844473 h 4844473"/>
              <a:gd name="connsiteX24" fmla="*/ 2104654 w 4844473"/>
              <a:gd name="connsiteY24" fmla="*/ 4844473 h 4844473"/>
              <a:gd name="connsiteX25" fmla="*/ 1517935 w 4844473"/>
              <a:gd name="connsiteY25" fmla="*/ 4844473 h 4844473"/>
              <a:gd name="connsiteX26" fmla="*/ 1028105 w 4844473"/>
              <a:gd name="connsiteY26" fmla="*/ 4844473 h 4844473"/>
              <a:gd name="connsiteX27" fmla="*/ 635164 w 4844473"/>
              <a:gd name="connsiteY27" fmla="*/ 4844473 h 4844473"/>
              <a:gd name="connsiteX28" fmla="*/ 0 w 4844473"/>
              <a:gd name="connsiteY28" fmla="*/ 4844473 h 4844473"/>
              <a:gd name="connsiteX29" fmla="*/ 0 w 4844473"/>
              <a:gd name="connsiteY29" fmla="*/ 4354643 h 4844473"/>
              <a:gd name="connsiteX30" fmla="*/ 0 w 4844473"/>
              <a:gd name="connsiteY30" fmla="*/ 3816368 h 4844473"/>
              <a:gd name="connsiteX31" fmla="*/ 0 w 4844473"/>
              <a:gd name="connsiteY31" fmla="*/ 3326538 h 4844473"/>
              <a:gd name="connsiteX32" fmla="*/ 0 w 4844473"/>
              <a:gd name="connsiteY32" fmla="*/ 2788263 h 4844473"/>
              <a:gd name="connsiteX33" fmla="*/ 0 w 4844473"/>
              <a:gd name="connsiteY33" fmla="*/ 2249989 h 4844473"/>
              <a:gd name="connsiteX34" fmla="*/ 0 w 4844473"/>
              <a:gd name="connsiteY34" fmla="*/ 1663269 h 4844473"/>
              <a:gd name="connsiteX35" fmla="*/ 0 w 4844473"/>
              <a:gd name="connsiteY35" fmla="*/ 1124994 h 4844473"/>
              <a:gd name="connsiteX36" fmla="*/ 0 w 4844473"/>
              <a:gd name="connsiteY36" fmla="*/ 586720 h 4844473"/>
              <a:gd name="connsiteX37" fmla="*/ 0 w 4844473"/>
              <a:gd name="connsiteY37" fmla="*/ 0 h 484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844473" h="4844473" fill="none" extrusionOk="0">
                <a:moveTo>
                  <a:pt x="0" y="0"/>
                </a:moveTo>
                <a:cubicBezTo>
                  <a:pt x="122832" y="-28077"/>
                  <a:pt x="249756" y="44803"/>
                  <a:pt x="392941" y="0"/>
                </a:cubicBezTo>
                <a:cubicBezTo>
                  <a:pt x="536126" y="-44803"/>
                  <a:pt x="718921" y="33687"/>
                  <a:pt x="931215" y="0"/>
                </a:cubicBezTo>
                <a:cubicBezTo>
                  <a:pt x="1143509" y="-33687"/>
                  <a:pt x="1357847" y="48623"/>
                  <a:pt x="1517935" y="0"/>
                </a:cubicBezTo>
                <a:cubicBezTo>
                  <a:pt x="1678023" y="-48623"/>
                  <a:pt x="1942088" y="19121"/>
                  <a:pt x="2056210" y="0"/>
                </a:cubicBezTo>
                <a:cubicBezTo>
                  <a:pt x="2170333" y="-19121"/>
                  <a:pt x="2336695" y="11064"/>
                  <a:pt x="2594484" y="0"/>
                </a:cubicBezTo>
                <a:cubicBezTo>
                  <a:pt x="2852273" y="-11064"/>
                  <a:pt x="2977480" y="34122"/>
                  <a:pt x="3229649" y="0"/>
                </a:cubicBezTo>
                <a:cubicBezTo>
                  <a:pt x="3481819" y="-34122"/>
                  <a:pt x="3451174" y="46290"/>
                  <a:pt x="3622589" y="0"/>
                </a:cubicBezTo>
                <a:cubicBezTo>
                  <a:pt x="3794004" y="-46290"/>
                  <a:pt x="3951331" y="28394"/>
                  <a:pt x="4209309" y="0"/>
                </a:cubicBezTo>
                <a:cubicBezTo>
                  <a:pt x="4467287" y="-28394"/>
                  <a:pt x="4574722" y="21451"/>
                  <a:pt x="4844473" y="0"/>
                </a:cubicBezTo>
                <a:cubicBezTo>
                  <a:pt x="4909206" y="138165"/>
                  <a:pt x="4842710" y="309736"/>
                  <a:pt x="4844473" y="586720"/>
                </a:cubicBezTo>
                <a:cubicBezTo>
                  <a:pt x="4846236" y="863704"/>
                  <a:pt x="4840139" y="845468"/>
                  <a:pt x="4844473" y="979660"/>
                </a:cubicBezTo>
                <a:cubicBezTo>
                  <a:pt x="4848807" y="1113852"/>
                  <a:pt x="4787447" y="1426221"/>
                  <a:pt x="4844473" y="1614824"/>
                </a:cubicBezTo>
                <a:cubicBezTo>
                  <a:pt x="4901499" y="1803427"/>
                  <a:pt x="4795319" y="2079331"/>
                  <a:pt x="4844473" y="2249989"/>
                </a:cubicBezTo>
                <a:cubicBezTo>
                  <a:pt x="4893627" y="2420647"/>
                  <a:pt x="4817034" y="2558014"/>
                  <a:pt x="4844473" y="2642929"/>
                </a:cubicBezTo>
                <a:cubicBezTo>
                  <a:pt x="4871912" y="2727844"/>
                  <a:pt x="4815843" y="2903722"/>
                  <a:pt x="4844473" y="3035870"/>
                </a:cubicBezTo>
                <a:cubicBezTo>
                  <a:pt x="4873103" y="3168018"/>
                  <a:pt x="4820960" y="3282190"/>
                  <a:pt x="4844473" y="3477255"/>
                </a:cubicBezTo>
                <a:cubicBezTo>
                  <a:pt x="4867986" y="3672321"/>
                  <a:pt x="4823469" y="3706248"/>
                  <a:pt x="4844473" y="3870196"/>
                </a:cubicBezTo>
                <a:cubicBezTo>
                  <a:pt x="4865477" y="4034144"/>
                  <a:pt x="4829211" y="4136507"/>
                  <a:pt x="4844473" y="4263136"/>
                </a:cubicBezTo>
                <a:cubicBezTo>
                  <a:pt x="4859735" y="4389765"/>
                  <a:pt x="4842683" y="4611052"/>
                  <a:pt x="4844473" y="4844473"/>
                </a:cubicBezTo>
                <a:cubicBezTo>
                  <a:pt x="4635985" y="4893291"/>
                  <a:pt x="4589767" y="4843606"/>
                  <a:pt x="4354643" y="4844473"/>
                </a:cubicBezTo>
                <a:cubicBezTo>
                  <a:pt x="4119519" y="4845340"/>
                  <a:pt x="4055573" y="4813934"/>
                  <a:pt x="3864813" y="4844473"/>
                </a:cubicBezTo>
                <a:cubicBezTo>
                  <a:pt x="3674053" y="4875012"/>
                  <a:pt x="3555211" y="4834284"/>
                  <a:pt x="3374983" y="4844473"/>
                </a:cubicBezTo>
                <a:cubicBezTo>
                  <a:pt x="3194755" y="4854662"/>
                  <a:pt x="2899289" y="4794735"/>
                  <a:pt x="2739819" y="4844473"/>
                </a:cubicBezTo>
                <a:cubicBezTo>
                  <a:pt x="2580349" y="4894211"/>
                  <a:pt x="2270549" y="4839890"/>
                  <a:pt x="2104654" y="4844473"/>
                </a:cubicBezTo>
                <a:cubicBezTo>
                  <a:pt x="1938760" y="4849056"/>
                  <a:pt x="1811024" y="4792626"/>
                  <a:pt x="1517935" y="4844473"/>
                </a:cubicBezTo>
                <a:cubicBezTo>
                  <a:pt x="1224846" y="4896320"/>
                  <a:pt x="1210080" y="4808193"/>
                  <a:pt x="1028105" y="4844473"/>
                </a:cubicBezTo>
                <a:cubicBezTo>
                  <a:pt x="846130" y="4880753"/>
                  <a:pt x="765771" y="4809723"/>
                  <a:pt x="635164" y="4844473"/>
                </a:cubicBezTo>
                <a:cubicBezTo>
                  <a:pt x="504557" y="4879223"/>
                  <a:pt x="139388" y="4814987"/>
                  <a:pt x="0" y="4844473"/>
                </a:cubicBezTo>
                <a:cubicBezTo>
                  <a:pt x="-26180" y="4674332"/>
                  <a:pt x="959" y="4548812"/>
                  <a:pt x="0" y="4354643"/>
                </a:cubicBezTo>
                <a:cubicBezTo>
                  <a:pt x="-959" y="4160474"/>
                  <a:pt x="64495" y="4029044"/>
                  <a:pt x="0" y="3816368"/>
                </a:cubicBezTo>
                <a:cubicBezTo>
                  <a:pt x="-64495" y="3603693"/>
                  <a:pt x="14730" y="3568188"/>
                  <a:pt x="0" y="3326538"/>
                </a:cubicBezTo>
                <a:cubicBezTo>
                  <a:pt x="-14730" y="3084888"/>
                  <a:pt x="15244" y="2941350"/>
                  <a:pt x="0" y="2788263"/>
                </a:cubicBezTo>
                <a:cubicBezTo>
                  <a:pt x="-15244" y="2635177"/>
                  <a:pt x="32256" y="2448627"/>
                  <a:pt x="0" y="2249989"/>
                </a:cubicBezTo>
                <a:cubicBezTo>
                  <a:pt x="-32256" y="2051351"/>
                  <a:pt x="5682" y="1783449"/>
                  <a:pt x="0" y="1663269"/>
                </a:cubicBezTo>
                <a:cubicBezTo>
                  <a:pt x="-5682" y="1543089"/>
                  <a:pt x="21147" y="1289878"/>
                  <a:pt x="0" y="1124994"/>
                </a:cubicBezTo>
                <a:cubicBezTo>
                  <a:pt x="-21147" y="960110"/>
                  <a:pt x="23770" y="851564"/>
                  <a:pt x="0" y="586720"/>
                </a:cubicBezTo>
                <a:cubicBezTo>
                  <a:pt x="-23770" y="321876"/>
                  <a:pt x="68552" y="219056"/>
                  <a:pt x="0" y="0"/>
                </a:cubicBezTo>
                <a:close/>
              </a:path>
              <a:path w="4844473" h="4844473" stroke="0" extrusionOk="0">
                <a:moveTo>
                  <a:pt x="0" y="0"/>
                </a:moveTo>
                <a:cubicBezTo>
                  <a:pt x="146592" y="-34132"/>
                  <a:pt x="484933" y="15223"/>
                  <a:pt x="635164" y="0"/>
                </a:cubicBezTo>
                <a:cubicBezTo>
                  <a:pt x="785395" y="-15223"/>
                  <a:pt x="982201" y="5414"/>
                  <a:pt x="1173439" y="0"/>
                </a:cubicBezTo>
                <a:cubicBezTo>
                  <a:pt x="1364677" y="-5414"/>
                  <a:pt x="1548882" y="63363"/>
                  <a:pt x="1760159" y="0"/>
                </a:cubicBezTo>
                <a:cubicBezTo>
                  <a:pt x="1971436" y="-63363"/>
                  <a:pt x="2037141" y="20431"/>
                  <a:pt x="2298433" y="0"/>
                </a:cubicBezTo>
                <a:cubicBezTo>
                  <a:pt x="2559725" y="-20431"/>
                  <a:pt x="2602186" y="3403"/>
                  <a:pt x="2691374" y="0"/>
                </a:cubicBezTo>
                <a:cubicBezTo>
                  <a:pt x="2780562" y="-3403"/>
                  <a:pt x="3030779" y="28530"/>
                  <a:pt x="3132759" y="0"/>
                </a:cubicBezTo>
                <a:cubicBezTo>
                  <a:pt x="3234740" y="-28530"/>
                  <a:pt x="3485727" y="34024"/>
                  <a:pt x="3622589" y="0"/>
                </a:cubicBezTo>
                <a:cubicBezTo>
                  <a:pt x="3759451" y="-34024"/>
                  <a:pt x="3998810" y="55524"/>
                  <a:pt x="4257753" y="0"/>
                </a:cubicBezTo>
                <a:cubicBezTo>
                  <a:pt x="4516696" y="-55524"/>
                  <a:pt x="4604711" y="3789"/>
                  <a:pt x="4844473" y="0"/>
                </a:cubicBezTo>
                <a:cubicBezTo>
                  <a:pt x="4916832" y="187458"/>
                  <a:pt x="4839410" y="388281"/>
                  <a:pt x="4844473" y="635164"/>
                </a:cubicBezTo>
                <a:cubicBezTo>
                  <a:pt x="4849536" y="882047"/>
                  <a:pt x="4810589" y="1061335"/>
                  <a:pt x="4844473" y="1173439"/>
                </a:cubicBezTo>
                <a:cubicBezTo>
                  <a:pt x="4878357" y="1285543"/>
                  <a:pt x="4811094" y="1428889"/>
                  <a:pt x="4844473" y="1614824"/>
                </a:cubicBezTo>
                <a:cubicBezTo>
                  <a:pt x="4877852" y="1800760"/>
                  <a:pt x="4825441" y="1963588"/>
                  <a:pt x="4844473" y="2153099"/>
                </a:cubicBezTo>
                <a:cubicBezTo>
                  <a:pt x="4863505" y="2342611"/>
                  <a:pt x="4808154" y="2441266"/>
                  <a:pt x="4844473" y="2691374"/>
                </a:cubicBezTo>
                <a:cubicBezTo>
                  <a:pt x="4880792" y="2941483"/>
                  <a:pt x="4802226" y="2972768"/>
                  <a:pt x="4844473" y="3084314"/>
                </a:cubicBezTo>
                <a:cubicBezTo>
                  <a:pt x="4886720" y="3195860"/>
                  <a:pt x="4775039" y="3562693"/>
                  <a:pt x="4844473" y="3719479"/>
                </a:cubicBezTo>
                <a:cubicBezTo>
                  <a:pt x="4913907" y="3876265"/>
                  <a:pt x="4817181" y="4016205"/>
                  <a:pt x="4844473" y="4112419"/>
                </a:cubicBezTo>
                <a:cubicBezTo>
                  <a:pt x="4871765" y="4208633"/>
                  <a:pt x="4800122" y="4521077"/>
                  <a:pt x="4844473" y="4844473"/>
                </a:cubicBezTo>
                <a:cubicBezTo>
                  <a:pt x="4718905" y="4887442"/>
                  <a:pt x="4561281" y="4817780"/>
                  <a:pt x="4451532" y="4844473"/>
                </a:cubicBezTo>
                <a:cubicBezTo>
                  <a:pt x="4341783" y="4871166"/>
                  <a:pt x="4134575" y="4800925"/>
                  <a:pt x="4010147" y="4844473"/>
                </a:cubicBezTo>
                <a:cubicBezTo>
                  <a:pt x="3885720" y="4888021"/>
                  <a:pt x="3699151" y="4814471"/>
                  <a:pt x="3423428" y="4844473"/>
                </a:cubicBezTo>
                <a:cubicBezTo>
                  <a:pt x="3147705" y="4874475"/>
                  <a:pt x="3110485" y="4817115"/>
                  <a:pt x="2982042" y="4844473"/>
                </a:cubicBezTo>
                <a:cubicBezTo>
                  <a:pt x="2853599" y="4871831"/>
                  <a:pt x="2646472" y="4828684"/>
                  <a:pt x="2540657" y="4844473"/>
                </a:cubicBezTo>
                <a:cubicBezTo>
                  <a:pt x="2434843" y="4860262"/>
                  <a:pt x="2293649" y="4822660"/>
                  <a:pt x="2050827" y="4844473"/>
                </a:cubicBezTo>
                <a:cubicBezTo>
                  <a:pt x="1808005" y="4866286"/>
                  <a:pt x="1830515" y="4813131"/>
                  <a:pt x="1657886" y="4844473"/>
                </a:cubicBezTo>
                <a:cubicBezTo>
                  <a:pt x="1485257" y="4875815"/>
                  <a:pt x="1244614" y="4841894"/>
                  <a:pt x="1119612" y="4844473"/>
                </a:cubicBezTo>
                <a:cubicBezTo>
                  <a:pt x="994610" y="4847052"/>
                  <a:pt x="785568" y="4797873"/>
                  <a:pt x="629781" y="4844473"/>
                </a:cubicBezTo>
                <a:cubicBezTo>
                  <a:pt x="473994" y="4891073"/>
                  <a:pt x="202626" y="4775745"/>
                  <a:pt x="0" y="4844473"/>
                </a:cubicBezTo>
                <a:cubicBezTo>
                  <a:pt x="-53137" y="4614956"/>
                  <a:pt x="8049" y="4558847"/>
                  <a:pt x="0" y="4354643"/>
                </a:cubicBezTo>
                <a:cubicBezTo>
                  <a:pt x="-8049" y="4150439"/>
                  <a:pt x="9279" y="4107235"/>
                  <a:pt x="0" y="3913258"/>
                </a:cubicBezTo>
                <a:cubicBezTo>
                  <a:pt x="-9279" y="3719281"/>
                  <a:pt x="26576" y="3661298"/>
                  <a:pt x="0" y="3471872"/>
                </a:cubicBezTo>
                <a:cubicBezTo>
                  <a:pt x="-26576" y="3282446"/>
                  <a:pt x="15043" y="3099063"/>
                  <a:pt x="0" y="2982042"/>
                </a:cubicBezTo>
                <a:cubicBezTo>
                  <a:pt x="-15043" y="2865021"/>
                  <a:pt x="11251" y="2665968"/>
                  <a:pt x="0" y="2443767"/>
                </a:cubicBezTo>
                <a:cubicBezTo>
                  <a:pt x="-11251" y="2221567"/>
                  <a:pt x="4815" y="2236152"/>
                  <a:pt x="0" y="2050827"/>
                </a:cubicBezTo>
                <a:cubicBezTo>
                  <a:pt x="-4815" y="1865502"/>
                  <a:pt x="35741" y="1851925"/>
                  <a:pt x="0" y="1657886"/>
                </a:cubicBezTo>
                <a:cubicBezTo>
                  <a:pt x="-35741" y="1463847"/>
                  <a:pt x="52164" y="1192815"/>
                  <a:pt x="0" y="1022722"/>
                </a:cubicBezTo>
                <a:cubicBezTo>
                  <a:pt x="-52164" y="852629"/>
                  <a:pt x="23221" y="759061"/>
                  <a:pt x="0" y="629781"/>
                </a:cubicBezTo>
                <a:cubicBezTo>
                  <a:pt x="-23221" y="500501"/>
                  <a:pt x="22896" y="169584"/>
                  <a:pt x="0" y="0"/>
                </a:cubicBezTo>
                <a:close/>
              </a:path>
            </a:pathLst>
          </a:custGeom>
          <a:ln w="28575">
            <a:noFill/>
            <a:extLst>
              <a:ext uri="{C807C97D-BFC1-408E-A445-0C87EB9F89A2}">
                <ask:lineSketchStyleProps xmlns:ask="http://schemas.microsoft.com/office/drawing/2018/sketchyshapes" sd="2129859828">
                  <a:custGeom>
                    <a:avLst/>
                    <a:gdLst>
                      <a:gd name="connsiteX0" fmla="*/ 0 w 8009587"/>
                      <a:gd name="connsiteY0" fmla="*/ 0 h 7732104"/>
                      <a:gd name="connsiteX1" fmla="*/ 649667 w 8009587"/>
                      <a:gd name="connsiteY1" fmla="*/ 0 h 7732104"/>
                      <a:gd name="connsiteX2" fmla="*/ 1539620 w 8009587"/>
                      <a:gd name="connsiteY2" fmla="*/ 0 h 7732104"/>
                      <a:gd name="connsiteX3" fmla="*/ 2509670 w 8009587"/>
                      <a:gd name="connsiteY3" fmla="*/ 0 h 7732104"/>
                      <a:gd name="connsiteX4" fmla="*/ 3399625 w 8009587"/>
                      <a:gd name="connsiteY4" fmla="*/ 0 h 7732104"/>
                      <a:gd name="connsiteX5" fmla="*/ 4289578 w 8009587"/>
                      <a:gd name="connsiteY5" fmla="*/ 0 h 7732104"/>
                      <a:gd name="connsiteX6" fmla="*/ 5339725 w 8009587"/>
                      <a:gd name="connsiteY6" fmla="*/ 0 h 7732104"/>
                      <a:gd name="connsiteX7" fmla="*/ 5989390 w 8009587"/>
                      <a:gd name="connsiteY7" fmla="*/ 0 h 7732104"/>
                      <a:gd name="connsiteX8" fmla="*/ 6959441 w 8009587"/>
                      <a:gd name="connsiteY8" fmla="*/ 0 h 7732104"/>
                      <a:gd name="connsiteX9" fmla="*/ 8009587 w 8009587"/>
                      <a:gd name="connsiteY9" fmla="*/ 0 h 7732104"/>
                      <a:gd name="connsiteX10" fmla="*/ 8009587 w 8009587"/>
                      <a:gd name="connsiteY10" fmla="*/ 936444 h 7732104"/>
                      <a:gd name="connsiteX11" fmla="*/ 8009587 w 8009587"/>
                      <a:gd name="connsiteY11" fmla="*/ 1563603 h 7732104"/>
                      <a:gd name="connsiteX12" fmla="*/ 8009587 w 8009587"/>
                      <a:gd name="connsiteY12" fmla="*/ 2577367 h 7732104"/>
                      <a:gd name="connsiteX13" fmla="*/ 8009587 w 8009587"/>
                      <a:gd name="connsiteY13" fmla="*/ 3591133 h 7732104"/>
                      <a:gd name="connsiteX14" fmla="*/ 8009587 w 8009587"/>
                      <a:gd name="connsiteY14" fmla="*/ 4218292 h 7732104"/>
                      <a:gd name="connsiteX15" fmla="*/ 8009587 w 8009587"/>
                      <a:gd name="connsiteY15" fmla="*/ 4845452 h 7732104"/>
                      <a:gd name="connsiteX16" fmla="*/ 8009587 w 8009587"/>
                      <a:gd name="connsiteY16" fmla="*/ 5549932 h 7732104"/>
                      <a:gd name="connsiteX17" fmla="*/ 8009587 w 8009587"/>
                      <a:gd name="connsiteY17" fmla="*/ 6177092 h 7732104"/>
                      <a:gd name="connsiteX18" fmla="*/ 8009587 w 8009587"/>
                      <a:gd name="connsiteY18" fmla="*/ 6804251 h 7732104"/>
                      <a:gd name="connsiteX19" fmla="*/ 8009587 w 8009587"/>
                      <a:gd name="connsiteY19" fmla="*/ 7732103 h 7732104"/>
                      <a:gd name="connsiteX20" fmla="*/ 7199728 w 8009587"/>
                      <a:gd name="connsiteY20" fmla="*/ 7732103 h 7732104"/>
                      <a:gd name="connsiteX21" fmla="*/ 6389870 w 8009587"/>
                      <a:gd name="connsiteY21" fmla="*/ 7732103 h 7732104"/>
                      <a:gd name="connsiteX22" fmla="*/ 5580012 w 8009587"/>
                      <a:gd name="connsiteY22" fmla="*/ 7732103 h 7732104"/>
                      <a:gd name="connsiteX23" fmla="*/ 4529867 w 8009587"/>
                      <a:gd name="connsiteY23" fmla="*/ 7732103 h 7732104"/>
                      <a:gd name="connsiteX24" fmla="*/ 3479719 w 8009587"/>
                      <a:gd name="connsiteY24" fmla="*/ 7732103 h 7732104"/>
                      <a:gd name="connsiteX25" fmla="*/ 2509670 w 8009587"/>
                      <a:gd name="connsiteY25" fmla="*/ 7732103 h 7732104"/>
                      <a:gd name="connsiteX26" fmla="*/ 1699812 w 8009587"/>
                      <a:gd name="connsiteY26" fmla="*/ 7732103 h 7732104"/>
                      <a:gd name="connsiteX27" fmla="*/ 1050145 w 8009587"/>
                      <a:gd name="connsiteY27" fmla="*/ 7732103 h 7732104"/>
                      <a:gd name="connsiteX28" fmla="*/ 0 w 8009587"/>
                      <a:gd name="connsiteY28" fmla="*/ 7732103 h 7732104"/>
                      <a:gd name="connsiteX29" fmla="*/ 0 w 8009587"/>
                      <a:gd name="connsiteY29" fmla="*/ 6950302 h 7732104"/>
                      <a:gd name="connsiteX30" fmla="*/ 0 w 8009587"/>
                      <a:gd name="connsiteY30" fmla="*/ 6091179 h 7732104"/>
                      <a:gd name="connsiteX31" fmla="*/ 0 w 8009587"/>
                      <a:gd name="connsiteY31" fmla="*/ 5309377 h 7732104"/>
                      <a:gd name="connsiteX32" fmla="*/ 0 w 8009587"/>
                      <a:gd name="connsiteY32" fmla="*/ 4450254 h 7732104"/>
                      <a:gd name="connsiteX33" fmla="*/ 0 w 8009587"/>
                      <a:gd name="connsiteY33" fmla="*/ 3591133 h 7732104"/>
                      <a:gd name="connsiteX34" fmla="*/ 0 w 8009587"/>
                      <a:gd name="connsiteY34" fmla="*/ 2654688 h 7732104"/>
                      <a:gd name="connsiteX35" fmla="*/ 0 w 8009587"/>
                      <a:gd name="connsiteY35" fmla="*/ 1795565 h 7732104"/>
                      <a:gd name="connsiteX36" fmla="*/ 0 w 8009587"/>
                      <a:gd name="connsiteY36" fmla="*/ 936444 h 7732104"/>
                      <a:gd name="connsiteX37" fmla="*/ 0 w 8009587"/>
                      <a:gd name="connsiteY37" fmla="*/ 0 h 7732104"/>
                      <a:gd name="connsiteX0" fmla="*/ 0 w 8009587"/>
                      <a:gd name="connsiteY0" fmla="*/ 0 h 7732104"/>
                      <a:gd name="connsiteX1" fmla="*/ 1050145 w 8009587"/>
                      <a:gd name="connsiteY1" fmla="*/ 0 h 7732104"/>
                      <a:gd name="connsiteX2" fmla="*/ 1940099 w 8009587"/>
                      <a:gd name="connsiteY2" fmla="*/ 0 h 7732104"/>
                      <a:gd name="connsiteX3" fmla="*/ 2910150 w 8009587"/>
                      <a:gd name="connsiteY3" fmla="*/ 0 h 7732104"/>
                      <a:gd name="connsiteX4" fmla="*/ 3800103 w 8009587"/>
                      <a:gd name="connsiteY4" fmla="*/ 0 h 7732104"/>
                      <a:gd name="connsiteX5" fmla="*/ 4449770 w 8009587"/>
                      <a:gd name="connsiteY5" fmla="*/ 0 h 7732104"/>
                      <a:gd name="connsiteX6" fmla="*/ 5179532 w 8009587"/>
                      <a:gd name="connsiteY6" fmla="*/ 0 h 7732104"/>
                      <a:gd name="connsiteX7" fmla="*/ 5989390 w 8009587"/>
                      <a:gd name="connsiteY7" fmla="*/ 0 h 7732104"/>
                      <a:gd name="connsiteX8" fmla="*/ 7039536 w 8009587"/>
                      <a:gd name="connsiteY8" fmla="*/ 0 h 7732104"/>
                      <a:gd name="connsiteX9" fmla="*/ 8009587 w 8009587"/>
                      <a:gd name="connsiteY9" fmla="*/ 0 h 7732104"/>
                      <a:gd name="connsiteX10" fmla="*/ 8009587 w 8009587"/>
                      <a:gd name="connsiteY10" fmla="*/ 1013764 h 7732104"/>
                      <a:gd name="connsiteX11" fmla="*/ 8009587 w 8009587"/>
                      <a:gd name="connsiteY11" fmla="*/ 1872887 h 7732104"/>
                      <a:gd name="connsiteX12" fmla="*/ 8009587 w 8009587"/>
                      <a:gd name="connsiteY12" fmla="*/ 2577367 h 7732104"/>
                      <a:gd name="connsiteX13" fmla="*/ 8009587 w 8009587"/>
                      <a:gd name="connsiteY13" fmla="*/ 3436490 h 7732104"/>
                      <a:gd name="connsiteX14" fmla="*/ 8009587 w 8009587"/>
                      <a:gd name="connsiteY14" fmla="*/ 4295613 h 7732104"/>
                      <a:gd name="connsiteX15" fmla="*/ 8009587 w 8009587"/>
                      <a:gd name="connsiteY15" fmla="*/ 4922772 h 7732104"/>
                      <a:gd name="connsiteX16" fmla="*/ 8009587 w 8009587"/>
                      <a:gd name="connsiteY16" fmla="*/ 5936538 h 7732104"/>
                      <a:gd name="connsiteX17" fmla="*/ 8009587 w 8009587"/>
                      <a:gd name="connsiteY17" fmla="*/ 6563696 h 7732104"/>
                      <a:gd name="connsiteX18" fmla="*/ 8009587 w 8009587"/>
                      <a:gd name="connsiteY18" fmla="*/ 7732103 h 7732104"/>
                      <a:gd name="connsiteX19" fmla="*/ 7359919 w 8009587"/>
                      <a:gd name="connsiteY19" fmla="*/ 7732103 h 7732104"/>
                      <a:gd name="connsiteX20" fmla="*/ 6630157 w 8009587"/>
                      <a:gd name="connsiteY20" fmla="*/ 7732103 h 7732104"/>
                      <a:gd name="connsiteX21" fmla="*/ 5660108 w 8009587"/>
                      <a:gd name="connsiteY21" fmla="*/ 7732103 h 7732104"/>
                      <a:gd name="connsiteX22" fmla="*/ 4930345 w 8009587"/>
                      <a:gd name="connsiteY22" fmla="*/ 7732103 h 7732104"/>
                      <a:gd name="connsiteX23" fmla="*/ 4200583 w 8009587"/>
                      <a:gd name="connsiteY23" fmla="*/ 7732103 h 7732104"/>
                      <a:gd name="connsiteX24" fmla="*/ 3390725 w 8009587"/>
                      <a:gd name="connsiteY24" fmla="*/ 7732103 h 7732104"/>
                      <a:gd name="connsiteX25" fmla="*/ 2741058 w 8009587"/>
                      <a:gd name="connsiteY25" fmla="*/ 7732103 h 7732104"/>
                      <a:gd name="connsiteX26" fmla="*/ 1851105 w 8009587"/>
                      <a:gd name="connsiteY26" fmla="*/ 7732103 h 7732104"/>
                      <a:gd name="connsiteX27" fmla="*/ 1041245 w 8009587"/>
                      <a:gd name="connsiteY27" fmla="*/ 7732103 h 7732104"/>
                      <a:gd name="connsiteX28" fmla="*/ 0 w 8009587"/>
                      <a:gd name="connsiteY28" fmla="*/ 7732103 h 7732104"/>
                      <a:gd name="connsiteX29" fmla="*/ 0 w 8009587"/>
                      <a:gd name="connsiteY29" fmla="*/ 6950302 h 7732104"/>
                      <a:gd name="connsiteX30" fmla="*/ 0 w 8009587"/>
                      <a:gd name="connsiteY30" fmla="*/ 6245822 h 7732104"/>
                      <a:gd name="connsiteX31" fmla="*/ 0 w 8009587"/>
                      <a:gd name="connsiteY31" fmla="*/ 5541340 h 7732104"/>
                      <a:gd name="connsiteX32" fmla="*/ 0 w 8009587"/>
                      <a:gd name="connsiteY32" fmla="*/ 4759539 h 7732104"/>
                      <a:gd name="connsiteX33" fmla="*/ 0 w 8009587"/>
                      <a:gd name="connsiteY33" fmla="*/ 3900416 h 7732104"/>
                      <a:gd name="connsiteX34" fmla="*/ 0 w 8009587"/>
                      <a:gd name="connsiteY34" fmla="*/ 3273257 h 7732104"/>
                      <a:gd name="connsiteX35" fmla="*/ 0 w 8009587"/>
                      <a:gd name="connsiteY35" fmla="*/ 2646097 h 7732104"/>
                      <a:gd name="connsiteX36" fmla="*/ 0 w 8009587"/>
                      <a:gd name="connsiteY36" fmla="*/ 1632332 h 7732104"/>
                      <a:gd name="connsiteX37" fmla="*/ 0 w 8009587"/>
                      <a:gd name="connsiteY37" fmla="*/ 1005172 h 7732104"/>
                      <a:gd name="connsiteX38" fmla="*/ 0 w 8009587"/>
                      <a:gd name="connsiteY38" fmla="*/ 0 h 7732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8009587" h="7732104" fill="none" extrusionOk="0">
                        <a:moveTo>
                          <a:pt x="0" y="0"/>
                        </a:moveTo>
                        <a:cubicBezTo>
                          <a:pt x="206607" y="-57684"/>
                          <a:pt x="387495" y="102252"/>
                          <a:pt x="649667" y="0"/>
                        </a:cubicBezTo>
                        <a:cubicBezTo>
                          <a:pt x="867863" y="-18822"/>
                          <a:pt x="1221204" y="105829"/>
                          <a:pt x="1539620" y="0"/>
                        </a:cubicBezTo>
                        <a:cubicBezTo>
                          <a:pt x="1866283" y="-49346"/>
                          <a:pt x="2254253" y="95323"/>
                          <a:pt x="2509670" y="0"/>
                        </a:cubicBezTo>
                        <a:cubicBezTo>
                          <a:pt x="2824184" y="-104554"/>
                          <a:pt x="3215957" y="31911"/>
                          <a:pt x="3399625" y="0"/>
                        </a:cubicBezTo>
                        <a:cubicBezTo>
                          <a:pt x="3594582" y="-30595"/>
                          <a:pt x="3871292" y="47684"/>
                          <a:pt x="4289578" y="0"/>
                        </a:cubicBezTo>
                        <a:cubicBezTo>
                          <a:pt x="4733431" y="30352"/>
                          <a:pt x="4974990" y="51763"/>
                          <a:pt x="5339725" y="0"/>
                        </a:cubicBezTo>
                        <a:cubicBezTo>
                          <a:pt x="5744642" y="-73495"/>
                          <a:pt x="5676832" y="87410"/>
                          <a:pt x="5989390" y="0"/>
                        </a:cubicBezTo>
                        <a:cubicBezTo>
                          <a:pt x="6263122" y="-77903"/>
                          <a:pt x="6520555" y="56590"/>
                          <a:pt x="6959441" y="0"/>
                        </a:cubicBezTo>
                        <a:cubicBezTo>
                          <a:pt x="7373934" y="-47391"/>
                          <a:pt x="7567163" y="39516"/>
                          <a:pt x="8009587" y="0"/>
                        </a:cubicBezTo>
                        <a:cubicBezTo>
                          <a:pt x="8122560" y="278527"/>
                          <a:pt x="8042418" y="554138"/>
                          <a:pt x="8009587" y="936444"/>
                        </a:cubicBezTo>
                        <a:cubicBezTo>
                          <a:pt x="8009317" y="1375851"/>
                          <a:pt x="8001544" y="1350346"/>
                          <a:pt x="8009587" y="1563603"/>
                        </a:cubicBezTo>
                        <a:cubicBezTo>
                          <a:pt x="8094161" y="1775772"/>
                          <a:pt x="7870602" y="2222670"/>
                          <a:pt x="8009587" y="2577367"/>
                        </a:cubicBezTo>
                        <a:cubicBezTo>
                          <a:pt x="8094341" y="2906497"/>
                          <a:pt x="7984209" y="3273141"/>
                          <a:pt x="8009587" y="3591133"/>
                        </a:cubicBezTo>
                        <a:cubicBezTo>
                          <a:pt x="8074855" y="3830765"/>
                          <a:pt x="7964664" y="4114416"/>
                          <a:pt x="8009587" y="4218292"/>
                        </a:cubicBezTo>
                        <a:cubicBezTo>
                          <a:pt x="8075352" y="4367039"/>
                          <a:pt x="7940453" y="4630635"/>
                          <a:pt x="8009587" y="4845452"/>
                        </a:cubicBezTo>
                        <a:cubicBezTo>
                          <a:pt x="8046725" y="5010839"/>
                          <a:pt x="8023309" y="5239701"/>
                          <a:pt x="8009587" y="5549932"/>
                        </a:cubicBezTo>
                        <a:cubicBezTo>
                          <a:pt x="8046236" y="5862852"/>
                          <a:pt x="7988541" y="5904532"/>
                          <a:pt x="8009587" y="6177092"/>
                        </a:cubicBezTo>
                        <a:cubicBezTo>
                          <a:pt x="8045963" y="6444300"/>
                          <a:pt x="7984993" y="6607699"/>
                          <a:pt x="8009587" y="6804251"/>
                        </a:cubicBezTo>
                        <a:cubicBezTo>
                          <a:pt x="8096152" y="7007337"/>
                          <a:pt x="8018555" y="7438181"/>
                          <a:pt x="8009587" y="7732103"/>
                        </a:cubicBezTo>
                        <a:cubicBezTo>
                          <a:pt x="7660403" y="7820512"/>
                          <a:pt x="7583058" y="7718748"/>
                          <a:pt x="7199728" y="7732103"/>
                        </a:cubicBezTo>
                        <a:cubicBezTo>
                          <a:pt x="6844798" y="7731718"/>
                          <a:pt x="6715247" y="7685430"/>
                          <a:pt x="6389870" y="7732103"/>
                        </a:cubicBezTo>
                        <a:cubicBezTo>
                          <a:pt x="6086422" y="7778682"/>
                          <a:pt x="5886523" y="7718040"/>
                          <a:pt x="5580012" y="7732103"/>
                        </a:cubicBezTo>
                        <a:cubicBezTo>
                          <a:pt x="5311499" y="7740576"/>
                          <a:pt x="4839942" y="7694484"/>
                          <a:pt x="4529867" y="7732103"/>
                        </a:cubicBezTo>
                        <a:cubicBezTo>
                          <a:pt x="4309363" y="7763688"/>
                          <a:pt x="3728824" y="7785219"/>
                          <a:pt x="3479719" y="7732103"/>
                        </a:cubicBezTo>
                        <a:cubicBezTo>
                          <a:pt x="3230840" y="7776688"/>
                          <a:pt x="2961393" y="7699939"/>
                          <a:pt x="2509670" y="7732103"/>
                        </a:cubicBezTo>
                        <a:cubicBezTo>
                          <a:pt x="2040520" y="7790835"/>
                          <a:pt x="2028465" y="7682274"/>
                          <a:pt x="1699812" y="7732103"/>
                        </a:cubicBezTo>
                        <a:cubicBezTo>
                          <a:pt x="1407923" y="7809057"/>
                          <a:pt x="1276017" y="7658401"/>
                          <a:pt x="1050145" y="7732103"/>
                        </a:cubicBezTo>
                        <a:cubicBezTo>
                          <a:pt x="880733" y="7807720"/>
                          <a:pt x="263991" y="7624947"/>
                          <a:pt x="0" y="7732103"/>
                        </a:cubicBezTo>
                        <a:cubicBezTo>
                          <a:pt x="-7427" y="7464866"/>
                          <a:pt x="-21519" y="7279342"/>
                          <a:pt x="0" y="6950302"/>
                        </a:cubicBezTo>
                        <a:cubicBezTo>
                          <a:pt x="-18232" y="6634188"/>
                          <a:pt x="95597" y="6421987"/>
                          <a:pt x="0" y="6091179"/>
                        </a:cubicBezTo>
                        <a:cubicBezTo>
                          <a:pt x="-102747" y="5741224"/>
                          <a:pt x="17410" y="5669709"/>
                          <a:pt x="0" y="5309377"/>
                        </a:cubicBezTo>
                        <a:cubicBezTo>
                          <a:pt x="-8302" y="4945276"/>
                          <a:pt x="45412" y="4727216"/>
                          <a:pt x="0" y="4450254"/>
                        </a:cubicBezTo>
                        <a:cubicBezTo>
                          <a:pt x="-33076" y="4186115"/>
                          <a:pt x="95037" y="3898181"/>
                          <a:pt x="0" y="3591133"/>
                        </a:cubicBezTo>
                        <a:cubicBezTo>
                          <a:pt x="-83368" y="3263057"/>
                          <a:pt x="28143" y="2876088"/>
                          <a:pt x="0" y="2654688"/>
                        </a:cubicBezTo>
                        <a:cubicBezTo>
                          <a:pt x="9625" y="2413499"/>
                          <a:pt x="35600" y="2081982"/>
                          <a:pt x="0" y="1795565"/>
                        </a:cubicBezTo>
                        <a:cubicBezTo>
                          <a:pt x="-63548" y="1550875"/>
                          <a:pt x="40128" y="1337142"/>
                          <a:pt x="0" y="936444"/>
                        </a:cubicBezTo>
                        <a:cubicBezTo>
                          <a:pt x="-50131" y="492820"/>
                          <a:pt x="134738" y="393848"/>
                          <a:pt x="0" y="0"/>
                        </a:cubicBezTo>
                        <a:close/>
                      </a:path>
                      <a:path w="8009587" h="7732104" stroke="0" extrusionOk="0">
                        <a:moveTo>
                          <a:pt x="0" y="0"/>
                        </a:moveTo>
                        <a:cubicBezTo>
                          <a:pt x="206118" y="-12750"/>
                          <a:pt x="821694" y="61633"/>
                          <a:pt x="1050145" y="0"/>
                        </a:cubicBezTo>
                        <a:cubicBezTo>
                          <a:pt x="1306866" y="5063"/>
                          <a:pt x="1643844" y="8387"/>
                          <a:pt x="1940099" y="0"/>
                        </a:cubicBezTo>
                        <a:cubicBezTo>
                          <a:pt x="2304155" y="27365"/>
                          <a:pt x="2527434" y="172156"/>
                          <a:pt x="2910150" y="0"/>
                        </a:cubicBezTo>
                        <a:cubicBezTo>
                          <a:pt x="3254755" y="-114564"/>
                          <a:pt x="3322027" y="14332"/>
                          <a:pt x="3800103" y="0"/>
                        </a:cubicBezTo>
                        <a:cubicBezTo>
                          <a:pt x="4211906" y="-32347"/>
                          <a:pt x="4317994" y="-5431"/>
                          <a:pt x="4449770" y="0"/>
                        </a:cubicBezTo>
                        <a:cubicBezTo>
                          <a:pt x="4590281" y="-10233"/>
                          <a:pt x="5012805" y="38411"/>
                          <a:pt x="5179532" y="0"/>
                        </a:cubicBezTo>
                        <a:cubicBezTo>
                          <a:pt x="5371737" y="-8228"/>
                          <a:pt x="5811013" y="99074"/>
                          <a:pt x="5989390" y="0"/>
                        </a:cubicBezTo>
                        <a:cubicBezTo>
                          <a:pt x="6218437" y="-86712"/>
                          <a:pt x="6592560" y="49219"/>
                          <a:pt x="7039536" y="0"/>
                        </a:cubicBezTo>
                        <a:cubicBezTo>
                          <a:pt x="7450977" y="-111745"/>
                          <a:pt x="7622211" y="39344"/>
                          <a:pt x="8009587" y="0"/>
                        </a:cubicBezTo>
                        <a:cubicBezTo>
                          <a:pt x="8130091" y="306857"/>
                          <a:pt x="8019689" y="545119"/>
                          <a:pt x="8009587" y="1013764"/>
                        </a:cubicBezTo>
                        <a:cubicBezTo>
                          <a:pt x="8042976" y="1433984"/>
                          <a:pt x="7931424" y="1665160"/>
                          <a:pt x="8009587" y="1872887"/>
                        </a:cubicBezTo>
                        <a:cubicBezTo>
                          <a:pt x="8023607" y="2015122"/>
                          <a:pt x="7961879" y="2250579"/>
                          <a:pt x="8009587" y="2577367"/>
                        </a:cubicBezTo>
                        <a:cubicBezTo>
                          <a:pt x="8059524" y="2819112"/>
                          <a:pt x="7964496" y="3144502"/>
                          <a:pt x="8009587" y="3436490"/>
                        </a:cubicBezTo>
                        <a:cubicBezTo>
                          <a:pt x="8046404" y="3741830"/>
                          <a:pt x="7919216" y="3909408"/>
                          <a:pt x="8009587" y="4295613"/>
                        </a:cubicBezTo>
                        <a:cubicBezTo>
                          <a:pt x="8080776" y="4673994"/>
                          <a:pt x="7922368" y="4763853"/>
                          <a:pt x="8009587" y="4922772"/>
                        </a:cubicBezTo>
                        <a:cubicBezTo>
                          <a:pt x="8128435" y="5093774"/>
                          <a:pt x="7831982" y="5695677"/>
                          <a:pt x="8009587" y="5936538"/>
                        </a:cubicBezTo>
                        <a:cubicBezTo>
                          <a:pt x="8166348" y="6193249"/>
                          <a:pt x="7947365" y="6426063"/>
                          <a:pt x="8009587" y="6563696"/>
                        </a:cubicBezTo>
                        <a:cubicBezTo>
                          <a:pt x="8110352" y="6778458"/>
                          <a:pt x="7862730" y="7248381"/>
                          <a:pt x="8009587" y="7732103"/>
                        </a:cubicBezTo>
                        <a:cubicBezTo>
                          <a:pt x="7843281" y="7828505"/>
                          <a:pt x="7522376" y="7667672"/>
                          <a:pt x="7359919" y="7732103"/>
                        </a:cubicBezTo>
                        <a:cubicBezTo>
                          <a:pt x="7211203" y="7769408"/>
                          <a:pt x="6874253" y="7643317"/>
                          <a:pt x="6630157" y="7732103"/>
                        </a:cubicBezTo>
                        <a:cubicBezTo>
                          <a:pt x="6375212" y="7760441"/>
                          <a:pt x="6089886" y="7614364"/>
                          <a:pt x="5660108" y="7732103"/>
                        </a:cubicBezTo>
                        <a:cubicBezTo>
                          <a:pt x="5189113" y="7753140"/>
                          <a:pt x="5138061" y="7695696"/>
                          <a:pt x="4930345" y="7732103"/>
                        </a:cubicBezTo>
                        <a:cubicBezTo>
                          <a:pt x="4727368" y="7806907"/>
                          <a:pt x="4380739" y="7705763"/>
                          <a:pt x="4200583" y="7732103"/>
                        </a:cubicBezTo>
                        <a:cubicBezTo>
                          <a:pt x="4043396" y="7793918"/>
                          <a:pt x="3809262" y="7649235"/>
                          <a:pt x="3390725" y="7732103"/>
                        </a:cubicBezTo>
                        <a:cubicBezTo>
                          <a:pt x="3003123" y="7785769"/>
                          <a:pt x="3039193" y="7681877"/>
                          <a:pt x="2741058" y="7732103"/>
                        </a:cubicBezTo>
                        <a:cubicBezTo>
                          <a:pt x="2436494" y="7753631"/>
                          <a:pt x="2072878" y="7737608"/>
                          <a:pt x="1851105" y="7732103"/>
                        </a:cubicBezTo>
                        <a:cubicBezTo>
                          <a:pt x="1589998" y="7776211"/>
                          <a:pt x="1295868" y="7671688"/>
                          <a:pt x="1041245" y="7732103"/>
                        </a:cubicBezTo>
                        <a:cubicBezTo>
                          <a:pt x="791912" y="7758384"/>
                          <a:pt x="288449" y="7703754"/>
                          <a:pt x="0" y="7732103"/>
                        </a:cubicBezTo>
                        <a:cubicBezTo>
                          <a:pt x="-124113" y="7363802"/>
                          <a:pt x="-6292" y="7307559"/>
                          <a:pt x="0" y="6950302"/>
                        </a:cubicBezTo>
                        <a:cubicBezTo>
                          <a:pt x="-13926" y="6627319"/>
                          <a:pt x="20623" y="6557905"/>
                          <a:pt x="0" y="6245822"/>
                        </a:cubicBezTo>
                        <a:cubicBezTo>
                          <a:pt x="-902" y="5926755"/>
                          <a:pt x="45991" y="5830595"/>
                          <a:pt x="0" y="5541340"/>
                        </a:cubicBezTo>
                        <a:cubicBezTo>
                          <a:pt x="-46455" y="5247808"/>
                          <a:pt x="32084" y="4969339"/>
                          <a:pt x="0" y="4759539"/>
                        </a:cubicBezTo>
                        <a:cubicBezTo>
                          <a:pt x="-10641" y="4598448"/>
                          <a:pt x="41233" y="4246260"/>
                          <a:pt x="0" y="3900416"/>
                        </a:cubicBezTo>
                        <a:cubicBezTo>
                          <a:pt x="-13029" y="3551389"/>
                          <a:pt x="10863" y="3566792"/>
                          <a:pt x="0" y="3273257"/>
                        </a:cubicBezTo>
                        <a:cubicBezTo>
                          <a:pt x="-13203" y="2979557"/>
                          <a:pt x="71435" y="2951896"/>
                          <a:pt x="0" y="2646097"/>
                        </a:cubicBezTo>
                        <a:cubicBezTo>
                          <a:pt x="-19412" y="2322125"/>
                          <a:pt x="37745" y="1950568"/>
                          <a:pt x="0" y="1632332"/>
                        </a:cubicBezTo>
                        <a:cubicBezTo>
                          <a:pt x="-63088" y="1310113"/>
                          <a:pt x="-2429" y="1224851"/>
                          <a:pt x="0" y="1005172"/>
                        </a:cubicBezTo>
                        <a:cubicBezTo>
                          <a:pt x="38170" y="811156"/>
                          <a:pt x="69904" y="317351"/>
                          <a:pt x="0" y="0"/>
                        </a:cubicBezTo>
                        <a:close/>
                      </a:path>
                      <a:path w="8009587" h="7732104" fill="none" stroke="0" extrusionOk="0">
                        <a:moveTo>
                          <a:pt x="0" y="0"/>
                        </a:moveTo>
                        <a:cubicBezTo>
                          <a:pt x="256055" y="-16313"/>
                          <a:pt x="417195" y="68777"/>
                          <a:pt x="649667" y="0"/>
                        </a:cubicBezTo>
                        <a:cubicBezTo>
                          <a:pt x="874335" y="-59618"/>
                          <a:pt x="1208690" y="64313"/>
                          <a:pt x="1539620" y="0"/>
                        </a:cubicBezTo>
                        <a:cubicBezTo>
                          <a:pt x="1922089" y="-73052"/>
                          <a:pt x="2276745" y="78013"/>
                          <a:pt x="2509670" y="0"/>
                        </a:cubicBezTo>
                        <a:cubicBezTo>
                          <a:pt x="2776983" y="-115332"/>
                          <a:pt x="3176286" y="40379"/>
                          <a:pt x="3399625" y="0"/>
                        </a:cubicBezTo>
                        <a:cubicBezTo>
                          <a:pt x="3580986" y="-45422"/>
                          <a:pt x="3845279" y="8297"/>
                          <a:pt x="4289578" y="0"/>
                        </a:cubicBezTo>
                        <a:cubicBezTo>
                          <a:pt x="4708217" y="-18912"/>
                          <a:pt x="4926818" y="46170"/>
                          <a:pt x="5339725" y="0"/>
                        </a:cubicBezTo>
                        <a:cubicBezTo>
                          <a:pt x="5773868" y="-51784"/>
                          <a:pt x="5704174" y="77107"/>
                          <a:pt x="5989390" y="0"/>
                        </a:cubicBezTo>
                        <a:cubicBezTo>
                          <a:pt x="6278899" y="-55798"/>
                          <a:pt x="6490254" y="53725"/>
                          <a:pt x="6959441" y="0"/>
                        </a:cubicBezTo>
                        <a:cubicBezTo>
                          <a:pt x="7426974" y="-26005"/>
                          <a:pt x="7559556" y="23209"/>
                          <a:pt x="8009587" y="0"/>
                        </a:cubicBezTo>
                        <a:cubicBezTo>
                          <a:pt x="8048403" y="194921"/>
                          <a:pt x="8084060" y="486769"/>
                          <a:pt x="8009587" y="936444"/>
                        </a:cubicBezTo>
                        <a:cubicBezTo>
                          <a:pt x="8010539" y="1377325"/>
                          <a:pt x="8001355" y="1348811"/>
                          <a:pt x="8009587" y="1563603"/>
                        </a:cubicBezTo>
                        <a:cubicBezTo>
                          <a:pt x="7995756" y="1795232"/>
                          <a:pt x="7918430" y="2245429"/>
                          <a:pt x="8009587" y="2577367"/>
                        </a:cubicBezTo>
                        <a:cubicBezTo>
                          <a:pt x="8135790" y="2888844"/>
                          <a:pt x="7924300" y="3344928"/>
                          <a:pt x="8009587" y="3591133"/>
                        </a:cubicBezTo>
                        <a:cubicBezTo>
                          <a:pt x="8106750" y="3861806"/>
                          <a:pt x="7984829" y="4081164"/>
                          <a:pt x="8009587" y="4218292"/>
                        </a:cubicBezTo>
                        <a:cubicBezTo>
                          <a:pt x="8037090" y="4367472"/>
                          <a:pt x="7947694" y="4609115"/>
                          <a:pt x="8009587" y="4845452"/>
                        </a:cubicBezTo>
                        <a:cubicBezTo>
                          <a:pt x="8049968" y="5078479"/>
                          <a:pt x="8007175" y="5256209"/>
                          <a:pt x="8009587" y="5549932"/>
                        </a:cubicBezTo>
                        <a:cubicBezTo>
                          <a:pt x="8051128" y="5873141"/>
                          <a:pt x="7980747" y="5895501"/>
                          <a:pt x="8009587" y="6177092"/>
                        </a:cubicBezTo>
                        <a:cubicBezTo>
                          <a:pt x="8078373" y="6434357"/>
                          <a:pt x="7976896" y="6574575"/>
                          <a:pt x="8009587" y="6804251"/>
                        </a:cubicBezTo>
                        <a:cubicBezTo>
                          <a:pt x="8019224" y="7093775"/>
                          <a:pt x="8035005" y="7367781"/>
                          <a:pt x="8009587" y="7732103"/>
                        </a:cubicBezTo>
                        <a:cubicBezTo>
                          <a:pt x="7671624" y="7803010"/>
                          <a:pt x="7577196" y="7739544"/>
                          <a:pt x="7199728" y="7732103"/>
                        </a:cubicBezTo>
                        <a:cubicBezTo>
                          <a:pt x="6813247" y="7737549"/>
                          <a:pt x="6702610" y="7679995"/>
                          <a:pt x="6389870" y="7732103"/>
                        </a:cubicBezTo>
                        <a:cubicBezTo>
                          <a:pt x="6060702" y="7804784"/>
                          <a:pt x="5857367" y="7764595"/>
                          <a:pt x="5580012" y="7732103"/>
                        </a:cubicBezTo>
                        <a:cubicBezTo>
                          <a:pt x="5246784" y="7807995"/>
                          <a:pt x="4798455" y="7614225"/>
                          <a:pt x="4529867" y="7732103"/>
                        </a:cubicBezTo>
                        <a:cubicBezTo>
                          <a:pt x="4289885" y="7841223"/>
                          <a:pt x="3756785" y="7712763"/>
                          <a:pt x="3479719" y="7732103"/>
                        </a:cubicBezTo>
                        <a:cubicBezTo>
                          <a:pt x="3252877" y="7706044"/>
                          <a:pt x="3040153" y="7649367"/>
                          <a:pt x="2509670" y="7732103"/>
                        </a:cubicBezTo>
                        <a:cubicBezTo>
                          <a:pt x="1986113" y="7824242"/>
                          <a:pt x="2017758" y="7648331"/>
                          <a:pt x="1699812" y="7732103"/>
                        </a:cubicBezTo>
                        <a:cubicBezTo>
                          <a:pt x="1393861" y="7791724"/>
                          <a:pt x="1235124" y="7659666"/>
                          <a:pt x="1050145" y="7732103"/>
                        </a:cubicBezTo>
                        <a:cubicBezTo>
                          <a:pt x="854287" y="7761050"/>
                          <a:pt x="245637" y="7704342"/>
                          <a:pt x="0" y="7732103"/>
                        </a:cubicBezTo>
                        <a:cubicBezTo>
                          <a:pt x="-48086" y="7420820"/>
                          <a:pt x="26281" y="7230993"/>
                          <a:pt x="0" y="6950302"/>
                        </a:cubicBezTo>
                        <a:cubicBezTo>
                          <a:pt x="41767" y="6595050"/>
                          <a:pt x="106400" y="6455212"/>
                          <a:pt x="0" y="6091179"/>
                        </a:cubicBezTo>
                        <a:cubicBezTo>
                          <a:pt x="-89898" y="5743304"/>
                          <a:pt x="29544" y="5686892"/>
                          <a:pt x="0" y="5309377"/>
                        </a:cubicBezTo>
                        <a:cubicBezTo>
                          <a:pt x="-13699" y="4951383"/>
                          <a:pt x="55085" y="4639802"/>
                          <a:pt x="0" y="4450254"/>
                        </a:cubicBezTo>
                        <a:cubicBezTo>
                          <a:pt x="-15325" y="4180492"/>
                          <a:pt x="-14238" y="3965718"/>
                          <a:pt x="0" y="3591133"/>
                        </a:cubicBezTo>
                        <a:cubicBezTo>
                          <a:pt x="-10622" y="3302718"/>
                          <a:pt x="-7325" y="2852466"/>
                          <a:pt x="0" y="2654688"/>
                        </a:cubicBezTo>
                        <a:cubicBezTo>
                          <a:pt x="29220" y="2472540"/>
                          <a:pt x="26727" y="2001197"/>
                          <a:pt x="0" y="1795565"/>
                        </a:cubicBezTo>
                        <a:cubicBezTo>
                          <a:pt x="-29575" y="1529390"/>
                          <a:pt x="50870" y="1320693"/>
                          <a:pt x="0" y="936444"/>
                        </a:cubicBezTo>
                        <a:cubicBezTo>
                          <a:pt x="-58535" y="505198"/>
                          <a:pt x="76370" y="30901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D2D7F8-884F-D1C1-1CB0-8BF73C10ED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BF0F68A-D999-0EC7-3B61-7DB38AEF87ED}"/>
              </a:ext>
            </a:extLst>
          </p:cNvPr>
          <p:cNvSpPr txBox="1">
            <a:spLocks/>
          </p:cNvSpPr>
          <p:nvPr/>
        </p:nvSpPr>
        <p:spPr>
          <a:xfrm>
            <a:off x="12401699" y="5009320"/>
            <a:ext cx="4278479" cy="269003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9600" b="1" dirty="0">
                <a:solidFill>
                  <a:schemeClr val="bg1"/>
                </a:solidFill>
              </a:rPr>
              <a:t>HTML CSS Bootcamp</a:t>
            </a:r>
            <a:endParaRPr lang="en-IN" sz="115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692D18-930D-423C-323C-369E1669292B}"/>
              </a:ext>
            </a:extLst>
          </p:cNvPr>
          <p:cNvSpPr/>
          <p:nvPr/>
        </p:nvSpPr>
        <p:spPr>
          <a:xfrm>
            <a:off x="15603780" y="9390804"/>
            <a:ext cx="2653740" cy="896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By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Urvshi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Singla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B44D449-AB3E-DE4D-937A-9B2E20CB7490}"/>
                  </a:ext>
                </a:extLst>
              </p14:cNvPr>
              <p14:cNvContentPartPr/>
              <p14:nvPr/>
            </p14:nvContentPartPr>
            <p14:xfrm>
              <a:off x="-1525320" y="1334760"/>
              <a:ext cx="2520" cy="6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B44D449-AB3E-DE4D-937A-9B2E20CB749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533960" y="1326120"/>
                <a:ext cx="2016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2A27CFE-89B9-FA7A-8399-3ECB502EF726}"/>
                  </a:ext>
                </a:extLst>
              </p14:cNvPr>
              <p14:cNvContentPartPr/>
              <p14:nvPr/>
            </p14:nvContentPartPr>
            <p14:xfrm>
              <a:off x="36000" y="1166280"/>
              <a:ext cx="2520" cy="36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2A27CFE-89B9-FA7A-8399-3ECB502EF72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000" y="1157640"/>
                <a:ext cx="20160" cy="53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29" y="1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3" y="0"/>
            <a:ext cx="784558" cy="1829536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3" y="8909399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8315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897632" y="1225674"/>
            <a:ext cx="9845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Borders</a:t>
            </a:r>
            <a:endParaRPr lang="en-IN" sz="4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1F067D-19AC-1F3F-4771-536D36D25A44}"/>
              </a:ext>
            </a:extLst>
          </p:cNvPr>
          <p:cNvSpPr txBox="1"/>
          <p:nvPr/>
        </p:nvSpPr>
        <p:spPr>
          <a:xfrm>
            <a:off x="971700" y="2199311"/>
            <a:ext cx="1693164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dirty="0"/>
              <a:t>The CSS border properties allow you to specify the style, width, and color of an element's border.</a:t>
            </a:r>
          </a:p>
          <a:p>
            <a:pPr algn="l"/>
            <a:endParaRPr lang="en-US" sz="36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border-color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border-style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border-width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border shorthand 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border radius</a:t>
            </a:r>
            <a:br>
              <a:rPr lang="en-US" sz="3600" dirty="0"/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132498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29" y="1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3" y="0"/>
            <a:ext cx="784558" cy="1829536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3" y="8909399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8315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959518" y="1183562"/>
            <a:ext cx="9845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Margin</a:t>
            </a:r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FBFF9F-8D7E-9541-2DCF-E87046B065B2}"/>
              </a:ext>
            </a:extLst>
          </p:cNvPr>
          <p:cNvSpPr txBox="1"/>
          <p:nvPr/>
        </p:nvSpPr>
        <p:spPr>
          <a:xfrm>
            <a:off x="964082" y="2199583"/>
            <a:ext cx="169316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Margins are used to create space around elements, outside of any defined borders.</a:t>
            </a:r>
          </a:p>
          <a:p>
            <a:endParaRPr lang="en-US" sz="36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600" dirty="0"/>
              <a:t>margin-top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600" dirty="0"/>
              <a:t>margin-right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600" dirty="0"/>
              <a:t>margin-bottom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600" dirty="0"/>
              <a:t>margin-left</a:t>
            </a:r>
          </a:p>
          <a:p>
            <a:pPr algn="l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21061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29" y="1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3" y="0"/>
            <a:ext cx="784558" cy="1829536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3" y="8909399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8315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928772" y="1217416"/>
            <a:ext cx="9845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Padding</a:t>
            </a:r>
            <a:endParaRPr lang="en-IN" sz="4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872278-5B01-9A53-C994-10AEA2FEFB42}"/>
              </a:ext>
            </a:extLst>
          </p:cNvPr>
          <p:cNvSpPr txBox="1"/>
          <p:nvPr/>
        </p:nvSpPr>
        <p:spPr>
          <a:xfrm>
            <a:off x="964082" y="2084119"/>
            <a:ext cx="1693164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dirty="0"/>
              <a:t>Padding is used to create space around an element's content, inside of any defined borders.</a:t>
            </a:r>
          </a:p>
          <a:p>
            <a:pPr algn="l"/>
            <a:endParaRPr lang="en-US" sz="36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600" dirty="0"/>
              <a:t>padding-top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600" dirty="0"/>
              <a:t>padding-right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600" dirty="0"/>
              <a:t>padding-bottom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600" dirty="0"/>
              <a:t>padding-left</a:t>
            </a:r>
          </a:p>
          <a:p>
            <a:pPr algn="l"/>
            <a:endParaRPr lang="en-US" sz="3600" dirty="0"/>
          </a:p>
          <a:p>
            <a:br>
              <a:rPr lang="en-US" sz="3600" dirty="0"/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04636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29" y="1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3" y="0"/>
            <a:ext cx="784558" cy="1829536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3" y="8909399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8315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897632" y="1225674"/>
            <a:ext cx="9845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Box Model</a:t>
            </a:r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E5A19B-005D-EFCF-CDA3-0A3A9ACA9B26}"/>
              </a:ext>
            </a:extLst>
          </p:cNvPr>
          <p:cNvSpPr txBox="1"/>
          <p:nvPr/>
        </p:nvSpPr>
        <p:spPr>
          <a:xfrm>
            <a:off x="876566" y="2327623"/>
            <a:ext cx="17274540" cy="3607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In CSS, the term "box model" is used when talking about design and layout.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The CSS box model is essentially a box that wraps around every HTML element.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It consists of: margins, borders, padding, and the content.</a:t>
            </a:r>
          </a:p>
          <a:p>
            <a:pPr>
              <a:lnSpc>
                <a:spcPct val="150000"/>
              </a:lnSpc>
            </a:pPr>
            <a:br>
              <a:rPr lang="en-US" sz="3600" dirty="0"/>
            </a:br>
            <a:endParaRPr lang="en-IN" sz="3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FD8C173-5E21-68DA-8F1D-1698D5D95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764" y="5143503"/>
            <a:ext cx="6086476" cy="292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45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29" y="1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3" y="0"/>
            <a:ext cx="784558" cy="1829536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3" y="8909399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8315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876566" y="1225674"/>
            <a:ext cx="9845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Text</a:t>
            </a:r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82760A-4AC5-C98A-5B52-50077776F429}"/>
              </a:ext>
            </a:extLst>
          </p:cNvPr>
          <p:cNvSpPr txBox="1"/>
          <p:nvPr/>
        </p:nvSpPr>
        <p:spPr>
          <a:xfrm>
            <a:off x="782777" y="1891909"/>
            <a:ext cx="165809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CSS has a lot of properties for formatting text.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color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text-alignment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vertical-alignment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text-decoration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text-transform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text-</a:t>
            </a:r>
            <a:r>
              <a:rPr lang="en-US" sz="3600" dirty="0" err="1"/>
              <a:t>identation</a:t>
            </a:r>
            <a:endParaRPr lang="en-US" sz="36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50957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29" y="1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3" y="0"/>
            <a:ext cx="784558" cy="1829536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3" y="8909399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8315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1028700" y="1227384"/>
            <a:ext cx="9845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Font</a:t>
            </a:r>
            <a:endParaRPr lang="en-IN" sz="4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E069F8-F016-0F73-4F54-30B9DB8E9055}"/>
              </a:ext>
            </a:extLst>
          </p:cNvPr>
          <p:cNvSpPr txBox="1"/>
          <p:nvPr/>
        </p:nvSpPr>
        <p:spPr>
          <a:xfrm>
            <a:off x="782777" y="1891908"/>
            <a:ext cx="1658095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Choosing the right font has a huge impact on how the readers experience a website.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The right font can create a strong identity for your brand.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Using a font that is easy to read is important. The font adds value to your text. It is also important to choose the correct color and text size for the font.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Font-family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Font style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Font-weight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47190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29" y="1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3" y="0"/>
            <a:ext cx="784558" cy="1829536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3" y="8909399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8315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897632" y="1225674"/>
            <a:ext cx="9845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Specificity</a:t>
            </a:r>
            <a:endParaRPr lang="en-IN" sz="4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D8AD5D-C488-BB63-547C-993B3BE684E9}"/>
              </a:ext>
            </a:extLst>
          </p:cNvPr>
          <p:cNvSpPr txBox="1"/>
          <p:nvPr/>
        </p:nvSpPr>
        <p:spPr>
          <a:xfrm>
            <a:off x="976630" y="2110512"/>
            <a:ext cx="1693433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dirty="0"/>
              <a:t>If there are two or more conflicting CSS rules that point to the same element, the browser follows some rules to determine which one is most specific and therefore wins out.</a:t>
            </a:r>
          </a:p>
          <a:p>
            <a:pPr algn="l"/>
            <a:r>
              <a:rPr lang="en-US" sz="3600" dirty="0"/>
              <a:t>Think of specificity as a score/rank that determines which style declarations are ultimately applied to an element.</a:t>
            </a:r>
          </a:p>
          <a:p>
            <a:pPr algn="l"/>
            <a:r>
              <a:rPr lang="en-US" sz="3600" dirty="0"/>
              <a:t>The universal selector (*) has low specificity, while ID selectors are highly specific! </a:t>
            </a:r>
          </a:p>
          <a:p>
            <a:pPr algn="l"/>
            <a:endParaRPr lang="en-US" sz="3600" dirty="0"/>
          </a:p>
          <a:p>
            <a:pPr algn="l"/>
            <a:r>
              <a:rPr lang="en-US" sz="3600" b="1" dirty="0"/>
              <a:t>Order of specificity</a:t>
            </a:r>
          </a:p>
          <a:p>
            <a:pPr algn="l"/>
            <a:r>
              <a:rPr lang="en-US" sz="3600" dirty="0"/>
              <a:t>Inline styles </a:t>
            </a:r>
          </a:p>
          <a:p>
            <a:pPr algn="l"/>
            <a:r>
              <a:rPr lang="en-US" sz="3600" dirty="0"/>
              <a:t>IDs </a:t>
            </a:r>
          </a:p>
          <a:p>
            <a:pPr algn="l"/>
            <a:r>
              <a:rPr lang="en-US" sz="3600" dirty="0"/>
              <a:t>Classes, attributes and pseudo-classes</a:t>
            </a:r>
          </a:p>
          <a:p>
            <a:pPr algn="l"/>
            <a:r>
              <a:rPr lang="en-US" sz="3600" dirty="0"/>
              <a:t>Elements and pseudo-elements </a:t>
            </a:r>
          </a:p>
          <a:p>
            <a:pPr algn="l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9148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29" y="1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3" y="0"/>
            <a:ext cx="784558" cy="1829536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3" y="8909399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8315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897632" y="1254778"/>
            <a:ext cx="9845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Background</a:t>
            </a:r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70983-911B-B2BF-9A44-BF52C1DD14AE}"/>
              </a:ext>
            </a:extLst>
          </p:cNvPr>
          <p:cNvSpPr txBox="1"/>
          <p:nvPr/>
        </p:nvSpPr>
        <p:spPr>
          <a:xfrm>
            <a:off x="1144182" y="2199583"/>
            <a:ext cx="1693164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dirty="0"/>
              <a:t>The CSS background properties are used to add background effects for elements.</a:t>
            </a:r>
          </a:p>
          <a:p>
            <a:pPr algn="l"/>
            <a:r>
              <a:rPr lang="en-US" sz="3600" dirty="0"/>
              <a:t>Properties to Style Background:</a:t>
            </a:r>
          </a:p>
          <a:p>
            <a:pPr algn="l"/>
            <a:endParaRPr lang="en-US" sz="36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    background-color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    background-image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    background-repeat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    background-attachment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    background-position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    background (shorthand property)</a:t>
            </a:r>
          </a:p>
          <a:p>
            <a:br>
              <a:rPr lang="en-US" sz="3600" dirty="0"/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047183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7CF30-A3BC-2B2F-6C02-9E56BD229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CA75005-95A9-D8FB-3B34-20CA39415A2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09878115-1B36-D74F-9254-719194E833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AF1416E3-8F05-1875-8878-570100ADFD15}"/>
              </a:ext>
            </a:extLst>
          </p:cNvPr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C903FBE-0452-9DD4-E947-41F05646B302}"/>
                </a:ext>
              </a:extLst>
            </p:cNvPr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1ACEECCF-1622-CA56-052F-A0B061D36624}"/>
              </a:ext>
            </a:extLst>
          </p:cNvPr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2A467EB-1CDB-71A8-32FE-B73340EC04B5}"/>
                </a:ext>
              </a:extLst>
            </p:cNvPr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A48E1061-E658-77C3-3DBC-8AE425D48923}"/>
              </a:ext>
            </a:extLst>
          </p:cNvPr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01E7648-6DF9-113E-65DD-390323EE20CD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B1CE6B8A-5B97-4496-9C76-DC4EE1E93292}"/>
              </a:ext>
            </a:extLst>
          </p:cNvPr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938F57A-8A3F-D452-34D0-3A802E4447C8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29DCDE5F-43D4-4A8D-3EBC-3C64FAECBE26}"/>
              </a:ext>
            </a:extLst>
          </p:cNvPr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CB5530AF-81A6-0778-B5B0-4302FDB36799}"/>
                </a:ext>
              </a:extLst>
            </p:cNvPr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0489853-C144-8062-7F99-C0C447B63C99}"/>
              </a:ext>
            </a:extLst>
          </p:cNvPr>
          <p:cNvSpPr txBox="1"/>
          <p:nvPr/>
        </p:nvSpPr>
        <p:spPr>
          <a:xfrm>
            <a:off x="1028700" y="1257494"/>
            <a:ext cx="9944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Task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319957F-83B2-58D8-B627-833FEFC11B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20C2EC5-08D9-019A-E69F-9CDBA8DCE6D1}"/>
              </a:ext>
            </a:extLst>
          </p:cNvPr>
          <p:cNvSpPr txBox="1"/>
          <p:nvPr/>
        </p:nvSpPr>
        <p:spPr>
          <a:xfrm>
            <a:off x="1028700" y="2026935"/>
            <a:ext cx="1658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/>
              <a:t>Replicate below image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86BD38-4D0C-D568-5C42-B4DB851871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497" y="1918837"/>
            <a:ext cx="4777633" cy="810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37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1943100" cy="606300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60018" y="1245321"/>
            <a:ext cx="1792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 &amp; A</a:t>
            </a:r>
            <a:endParaRPr lang="en-IN" sz="4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4" name="Picture 1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8AE6D6FC-8F9F-B509-A82B-491E950097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" r="446" b="-1"/>
          <a:stretch/>
        </p:blipFill>
        <p:spPr>
          <a:xfrm>
            <a:off x="3695700" y="2037622"/>
            <a:ext cx="10896600" cy="82493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9F78B6-2555-81CE-190D-048880ADE5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1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4D448-A07B-67B5-5D56-62F2A1BCA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EEA1264-2001-8C45-AB6D-9F13A05307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4280329" cy="4280329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55F57C7-5935-82B3-14BB-556AAE9732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4008903" y="6007903"/>
            <a:ext cx="4279097" cy="4279097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20C9F9C1-B465-BE04-E608-E67C5C6B3FF2}"/>
              </a:ext>
            </a:extLst>
          </p:cNvPr>
          <p:cNvGrpSpPr/>
          <p:nvPr/>
        </p:nvGrpSpPr>
        <p:grpSpPr>
          <a:xfrm>
            <a:off x="8001000" y="2684488"/>
            <a:ext cx="10172700" cy="6224910"/>
            <a:chOff x="0" y="0"/>
            <a:chExt cx="3711029" cy="1913890"/>
          </a:xfrm>
          <a:solidFill>
            <a:schemeClr val="accent6">
              <a:lumMod val="75000"/>
            </a:schemeClr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9EDAAD6-6564-2E67-AEC6-6BA08EB6788A}"/>
                </a:ext>
              </a:extLst>
            </p:cNvPr>
            <p:cNvSpPr/>
            <p:nvPr/>
          </p:nvSpPr>
          <p:spPr>
            <a:xfrm>
              <a:off x="0" y="0"/>
              <a:ext cx="3711029" cy="1913890"/>
            </a:xfrm>
            <a:custGeom>
              <a:avLst/>
              <a:gdLst/>
              <a:ahLst/>
              <a:cxnLst/>
              <a:rect l="l" t="t" r="r" b="b"/>
              <a:pathLst>
                <a:path w="3711029" h="1913890">
                  <a:moveTo>
                    <a:pt x="0" y="0"/>
                  </a:moveTo>
                  <a:lnTo>
                    <a:pt x="3711029" y="0"/>
                  </a:lnTo>
                  <a:lnTo>
                    <a:pt x="3711029" y="1913890"/>
                  </a:lnTo>
                  <a:lnTo>
                    <a:pt x="0" y="191389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25CC0091-13A7-DCA2-465D-AEB3E8297CC6}"/>
              </a:ext>
            </a:extLst>
          </p:cNvPr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31B48AE-FB52-3795-C0C3-535B4B213B98}"/>
                </a:ext>
              </a:extLst>
            </p:cNvPr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E0EA6614-0C4F-C239-C467-DB97B836B539}"/>
              </a:ext>
            </a:extLst>
          </p:cNvPr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644509F-0080-CA98-203C-6B82C18C128C}"/>
                </a:ext>
              </a:extLst>
            </p:cNvPr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D4B1872A-6BC7-38C0-B43E-61115AD42207}"/>
              </a:ext>
            </a:extLst>
          </p:cNvPr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9B4F9F2-38C3-4FCD-9F3E-E0F1EB798287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307B9065-9349-DB52-D6B9-F179E710030B}"/>
              </a:ext>
            </a:extLst>
          </p:cNvPr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6768973D-71D6-2A32-B938-FB5F432933E9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416F110-99DC-99BE-3C7E-495B025C7A45}"/>
              </a:ext>
            </a:extLst>
          </p:cNvPr>
          <p:cNvSpPr txBox="1"/>
          <p:nvPr/>
        </p:nvSpPr>
        <p:spPr>
          <a:xfrm>
            <a:off x="8614410" y="3609891"/>
            <a:ext cx="9144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3600" i="0" dirty="0">
              <a:solidFill>
                <a:schemeClr val="bg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Styling and Layout with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</a:rPr>
              <a:t>Introduction to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Adding Style to Your Webpage</a:t>
            </a:r>
          </a:p>
          <a:p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6EC6B3-4654-8A10-BA68-F5BFE661811A}"/>
              </a:ext>
            </a:extLst>
          </p:cNvPr>
          <p:cNvSpPr txBox="1"/>
          <p:nvPr/>
        </p:nvSpPr>
        <p:spPr>
          <a:xfrm>
            <a:off x="8614410" y="2906338"/>
            <a:ext cx="9288780" cy="121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/>
                </a:solidFill>
              </a:rPr>
              <a:t>Today’s Agenda</a:t>
            </a:r>
            <a:endParaRPr lang="en-IN" sz="5400" b="1" dirty="0">
              <a:solidFill>
                <a:schemeClr val="tx1"/>
              </a:solidFill>
            </a:endParaRPr>
          </a:p>
        </p:txBody>
      </p:sp>
      <p:pic>
        <p:nvPicPr>
          <p:cNvPr id="15" name="Picture 14" descr="A picture containing computer, table, room&#10;&#10;Description automatically generated">
            <a:extLst>
              <a:ext uri="{FF2B5EF4-FFF2-40B4-BE49-F238E27FC236}">
                <a16:creationId xmlns:a16="http://schemas.microsoft.com/office/drawing/2014/main" id="{D65A4C73-0EE8-66E1-3A02-173131AF7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" y="1811180"/>
            <a:ext cx="7537732" cy="7276596"/>
          </a:xfrm>
          <a:custGeom>
            <a:avLst/>
            <a:gdLst>
              <a:gd name="connsiteX0" fmla="*/ 0 w 4844473"/>
              <a:gd name="connsiteY0" fmla="*/ 0 h 4844473"/>
              <a:gd name="connsiteX1" fmla="*/ 392941 w 4844473"/>
              <a:gd name="connsiteY1" fmla="*/ 0 h 4844473"/>
              <a:gd name="connsiteX2" fmla="*/ 931215 w 4844473"/>
              <a:gd name="connsiteY2" fmla="*/ 0 h 4844473"/>
              <a:gd name="connsiteX3" fmla="*/ 1517935 w 4844473"/>
              <a:gd name="connsiteY3" fmla="*/ 0 h 4844473"/>
              <a:gd name="connsiteX4" fmla="*/ 2056210 w 4844473"/>
              <a:gd name="connsiteY4" fmla="*/ 0 h 4844473"/>
              <a:gd name="connsiteX5" fmla="*/ 2594484 w 4844473"/>
              <a:gd name="connsiteY5" fmla="*/ 0 h 4844473"/>
              <a:gd name="connsiteX6" fmla="*/ 3229649 w 4844473"/>
              <a:gd name="connsiteY6" fmla="*/ 0 h 4844473"/>
              <a:gd name="connsiteX7" fmla="*/ 3622589 w 4844473"/>
              <a:gd name="connsiteY7" fmla="*/ 0 h 4844473"/>
              <a:gd name="connsiteX8" fmla="*/ 4209309 w 4844473"/>
              <a:gd name="connsiteY8" fmla="*/ 0 h 4844473"/>
              <a:gd name="connsiteX9" fmla="*/ 4844473 w 4844473"/>
              <a:gd name="connsiteY9" fmla="*/ 0 h 4844473"/>
              <a:gd name="connsiteX10" fmla="*/ 4844473 w 4844473"/>
              <a:gd name="connsiteY10" fmla="*/ 586720 h 4844473"/>
              <a:gd name="connsiteX11" fmla="*/ 4844473 w 4844473"/>
              <a:gd name="connsiteY11" fmla="*/ 979660 h 4844473"/>
              <a:gd name="connsiteX12" fmla="*/ 4844473 w 4844473"/>
              <a:gd name="connsiteY12" fmla="*/ 1614824 h 4844473"/>
              <a:gd name="connsiteX13" fmla="*/ 4844473 w 4844473"/>
              <a:gd name="connsiteY13" fmla="*/ 2249989 h 4844473"/>
              <a:gd name="connsiteX14" fmla="*/ 4844473 w 4844473"/>
              <a:gd name="connsiteY14" fmla="*/ 2642929 h 4844473"/>
              <a:gd name="connsiteX15" fmla="*/ 4844473 w 4844473"/>
              <a:gd name="connsiteY15" fmla="*/ 3035870 h 4844473"/>
              <a:gd name="connsiteX16" fmla="*/ 4844473 w 4844473"/>
              <a:gd name="connsiteY16" fmla="*/ 3477255 h 4844473"/>
              <a:gd name="connsiteX17" fmla="*/ 4844473 w 4844473"/>
              <a:gd name="connsiteY17" fmla="*/ 3870196 h 4844473"/>
              <a:gd name="connsiteX18" fmla="*/ 4844473 w 4844473"/>
              <a:gd name="connsiteY18" fmla="*/ 4263136 h 4844473"/>
              <a:gd name="connsiteX19" fmla="*/ 4844473 w 4844473"/>
              <a:gd name="connsiteY19" fmla="*/ 4844473 h 4844473"/>
              <a:gd name="connsiteX20" fmla="*/ 4354643 w 4844473"/>
              <a:gd name="connsiteY20" fmla="*/ 4844473 h 4844473"/>
              <a:gd name="connsiteX21" fmla="*/ 3864813 w 4844473"/>
              <a:gd name="connsiteY21" fmla="*/ 4844473 h 4844473"/>
              <a:gd name="connsiteX22" fmla="*/ 3374983 w 4844473"/>
              <a:gd name="connsiteY22" fmla="*/ 4844473 h 4844473"/>
              <a:gd name="connsiteX23" fmla="*/ 2739819 w 4844473"/>
              <a:gd name="connsiteY23" fmla="*/ 4844473 h 4844473"/>
              <a:gd name="connsiteX24" fmla="*/ 2104654 w 4844473"/>
              <a:gd name="connsiteY24" fmla="*/ 4844473 h 4844473"/>
              <a:gd name="connsiteX25" fmla="*/ 1517935 w 4844473"/>
              <a:gd name="connsiteY25" fmla="*/ 4844473 h 4844473"/>
              <a:gd name="connsiteX26" fmla="*/ 1028105 w 4844473"/>
              <a:gd name="connsiteY26" fmla="*/ 4844473 h 4844473"/>
              <a:gd name="connsiteX27" fmla="*/ 635164 w 4844473"/>
              <a:gd name="connsiteY27" fmla="*/ 4844473 h 4844473"/>
              <a:gd name="connsiteX28" fmla="*/ 0 w 4844473"/>
              <a:gd name="connsiteY28" fmla="*/ 4844473 h 4844473"/>
              <a:gd name="connsiteX29" fmla="*/ 0 w 4844473"/>
              <a:gd name="connsiteY29" fmla="*/ 4354643 h 4844473"/>
              <a:gd name="connsiteX30" fmla="*/ 0 w 4844473"/>
              <a:gd name="connsiteY30" fmla="*/ 3816368 h 4844473"/>
              <a:gd name="connsiteX31" fmla="*/ 0 w 4844473"/>
              <a:gd name="connsiteY31" fmla="*/ 3326538 h 4844473"/>
              <a:gd name="connsiteX32" fmla="*/ 0 w 4844473"/>
              <a:gd name="connsiteY32" fmla="*/ 2788263 h 4844473"/>
              <a:gd name="connsiteX33" fmla="*/ 0 w 4844473"/>
              <a:gd name="connsiteY33" fmla="*/ 2249989 h 4844473"/>
              <a:gd name="connsiteX34" fmla="*/ 0 w 4844473"/>
              <a:gd name="connsiteY34" fmla="*/ 1663269 h 4844473"/>
              <a:gd name="connsiteX35" fmla="*/ 0 w 4844473"/>
              <a:gd name="connsiteY35" fmla="*/ 1124994 h 4844473"/>
              <a:gd name="connsiteX36" fmla="*/ 0 w 4844473"/>
              <a:gd name="connsiteY36" fmla="*/ 586720 h 4844473"/>
              <a:gd name="connsiteX37" fmla="*/ 0 w 4844473"/>
              <a:gd name="connsiteY37" fmla="*/ 0 h 484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844473" h="4844473" fill="none" extrusionOk="0">
                <a:moveTo>
                  <a:pt x="0" y="0"/>
                </a:moveTo>
                <a:cubicBezTo>
                  <a:pt x="122832" y="-28077"/>
                  <a:pt x="249756" y="44803"/>
                  <a:pt x="392941" y="0"/>
                </a:cubicBezTo>
                <a:cubicBezTo>
                  <a:pt x="536126" y="-44803"/>
                  <a:pt x="718921" y="33687"/>
                  <a:pt x="931215" y="0"/>
                </a:cubicBezTo>
                <a:cubicBezTo>
                  <a:pt x="1143509" y="-33687"/>
                  <a:pt x="1357847" y="48623"/>
                  <a:pt x="1517935" y="0"/>
                </a:cubicBezTo>
                <a:cubicBezTo>
                  <a:pt x="1678023" y="-48623"/>
                  <a:pt x="1942088" y="19121"/>
                  <a:pt x="2056210" y="0"/>
                </a:cubicBezTo>
                <a:cubicBezTo>
                  <a:pt x="2170333" y="-19121"/>
                  <a:pt x="2336695" y="11064"/>
                  <a:pt x="2594484" y="0"/>
                </a:cubicBezTo>
                <a:cubicBezTo>
                  <a:pt x="2852273" y="-11064"/>
                  <a:pt x="2977480" y="34122"/>
                  <a:pt x="3229649" y="0"/>
                </a:cubicBezTo>
                <a:cubicBezTo>
                  <a:pt x="3481819" y="-34122"/>
                  <a:pt x="3451174" y="46290"/>
                  <a:pt x="3622589" y="0"/>
                </a:cubicBezTo>
                <a:cubicBezTo>
                  <a:pt x="3794004" y="-46290"/>
                  <a:pt x="3951331" y="28394"/>
                  <a:pt x="4209309" y="0"/>
                </a:cubicBezTo>
                <a:cubicBezTo>
                  <a:pt x="4467287" y="-28394"/>
                  <a:pt x="4574722" y="21451"/>
                  <a:pt x="4844473" y="0"/>
                </a:cubicBezTo>
                <a:cubicBezTo>
                  <a:pt x="4909206" y="138165"/>
                  <a:pt x="4842710" y="309736"/>
                  <a:pt x="4844473" y="586720"/>
                </a:cubicBezTo>
                <a:cubicBezTo>
                  <a:pt x="4846236" y="863704"/>
                  <a:pt x="4840139" y="845468"/>
                  <a:pt x="4844473" y="979660"/>
                </a:cubicBezTo>
                <a:cubicBezTo>
                  <a:pt x="4848807" y="1113852"/>
                  <a:pt x="4787447" y="1426221"/>
                  <a:pt x="4844473" y="1614824"/>
                </a:cubicBezTo>
                <a:cubicBezTo>
                  <a:pt x="4901499" y="1803427"/>
                  <a:pt x="4795319" y="2079331"/>
                  <a:pt x="4844473" y="2249989"/>
                </a:cubicBezTo>
                <a:cubicBezTo>
                  <a:pt x="4893627" y="2420647"/>
                  <a:pt x="4817034" y="2558014"/>
                  <a:pt x="4844473" y="2642929"/>
                </a:cubicBezTo>
                <a:cubicBezTo>
                  <a:pt x="4871912" y="2727844"/>
                  <a:pt x="4815843" y="2903722"/>
                  <a:pt x="4844473" y="3035870"/>
                </a:cubicBezTo>
                <a:cubicBezTo>
                  <a:pt x="4873103" y="3168018"/>
                  <a:pt x="4820960" y="3282190"/>
                  <a:pt x="4844473" y="3477255"/>
                </a:cubicBezTo>
                <a:cubicBezTo>
                  <a:pt x="4867986" y="3672321"/>
                  <a:pt x="4823469" y="3706248"/>
                  <a:pt x="4844473" y="3870196"/>
                </a:cubicBezTo>
                <a:cubicBezTo>
                  <a:pt x="4865477" y="4034144"/>
                  <a:pt x="4829211" y="4136507"/>
                  <a:pt x="4844473" y="4263136"/>
                </a:cubicBezTo>
                <a:cubicBezTo>
                  <a:pt x="4859735" y="4389765"/>
                  <a:pt x="4842683" y="4611052"/>
                  <a:pt x="4844473" y="4844473"/>
                </a:cubicBezTo>
                <a:cubicBezTo>
                  <a:pt x="4635985" y="4893291"/>
                  <a:pt x="4589767" y="4843606"/>
                  <a:pt x="4354643" y="4844473"/>
                </a:cubicBezTo>
                <a:cubicBezTo>
                  <a:pt x="4119519" y="4845340"/>
                  <a:pt x="4055573" y="4813934"/>
                  <a:pt x="3864813" y="4844473"/>
                </a:cubicBezTo>
                <a:cubicBezTo>
                  <a:pt x="3674053" y="4875012"/>
                  <a:pt x="3555211" y="4834284"/>
                  <a:pt x="3374983" y="4844473"/>
                </a:cubicBezTo>
                <a:cubicBezTo>
                  <a:pt x="3194755" y="4854662"/>
                  <a:pt x="2899289" y="4794735"/>
                  <a:pt x="2739819" y="4844473"/>
                </a:cubicBezTo>
                <a:cubicBezTo>
                  <a:pt x="2580349" y="4894211"/>
                  <a:pt x="2270549" y="4839890"/>
                  <a:pt x="2104654" y="4844473"/>
                </a:cubicBezTo>
                <a:cubicBezTo>
                  <a:pt x="1938760" y="4849056"/>
                  <a:pt x="1811024" y="4792626"/>
                  <a:pt x="1517935" y="4844473"/>
                </a:cubicBezTo>
                <a:cubicBezTo>
                  <a:pt x="1224846" y="4896320"/>
                  <a:pt x="1210080" y="4808193"/>
                  <a:pt x="1028105" y="4844473"/>
                </a:cubicBezTo>
                <a:cubicBezTo>
                  <a:pt x="846130" y="4880753"/>
                  <a:pt x="765771" y="4809723"/>
                  <a:pt x="635164" y="4844473"/>
                </a:cubicBezTo>
                <a:cubicBezTo>
                  <a:pt x="504557" y="4879223"/>
                  <a:pt x="139388" y="4814987"/>
                  <a:pt x="0" y="4844473"/>
                </a:cubicBezTo>
                <a:cubicBezTo>
                  <a:pt x="-26180" y="4674332"/>
                  <a:pt x="959" y="4548812"/>
                  <a:pt x="0" y="4354643"/>
                </a:cubicBezTo>
                <a:cubicBezTo>
                  <a:pt x="-959" y="4160474"/>
                  <a:pt x="64495" y="4029044"/>
                  <a:pt x="0" y="3816368"/>
                </a:cubicBezTo>
                <a:cubicBezTo>
                  <a:pt x="-64495" y="3603693"/>
                  <a:pt x="14730" y="3568188"/>
                  <a:pt x="0" y="3326538"/>
                </a:cubicBezTo>
                <a:cubicBezTo>
                  <a:pt x="-14730" y="3084888"/>
                  <a:pt x="15244" y="2941350"/>
                  <a:pt x="0" y="2788263"/>
                </a:cubicBezTo>
                <a:cubicBezTo>
                  <a:pt x="-15244" y="2635177"/>
                  <a:pt x="32256" y="2448627"/>
                  <a:pt x="0" y="2249989"/>
                </a:cubicBezTo>
                <a:cubicBezTo>
                  <a:pt x="-32256" y="2051351"/>
                  <a:pt x="5682" y="1783449"/>
                  <a:pt x="0" y="1663269"/>
                </a:cubicBezTo>
                <a:cubicBezTo>
                  <a:pt x="-5682" y="1543089"/>
                  <a:pt x="21147" y="1289878"/>
                  <a:pt x="0" y="1124994"/>
                </a:cubicBezTo>
                <a:cubicBezTo>
                  <a:pt x="-21147" y="960110"/>
                  <a:pt x="23770" y="851564"/>
                  <a:pt x="0" y="586720"/>
                </a:cubicBezTo>
                <a:cubicBezTo>
                  <a:pt x="-23770" y="321876"/>
                  <a:pt x="68552" y="219056"/>
                  <a:pt x="0" y="0"/>
                </a:cubicBezTo>
                <a:close/>
              </a:path>
              <a:path w="4844473" h="4844473" stroke="0" extrusionOk="0">
                <a:moveTo>
                  <a:pt x="0" y="0"/>
                </a:moveTo>
                <a:cubicBezTo>
                  <a:pt x="146592" y="-34132"/>
                  <a:pt x="484933" y="15223"/>
                  <a:pt x="635164" y="0"/>
                </a:cubicBezTo>
                <a:cubicBezTo>
                  <a:pt x="785395" y="-15223"/>
                  <a:pt x="982201" y="5414"/>
                  <a:pt x="1173439" y="0"/>
                </a:cubicBezTo>
                <a:cubicBezTo>
                  <a:pt x="1364677" y="-5414"/>
                  <a:pt x="1548882" y="63363"/>
                  <a:pt x="1760159" y="0"/>
                </a:cubicBezTo>
                <a:cubicBezTo>
                  <a:pt x="1971436" y="-63363"/>
                  <a:pt x="2037141" y="20431"/>
                  <a:pt x="2298433" y="0"/>
                </a:cubicBezTo>
                <a:cubicBezTo>
                  <a:pt x="2559725" y="-20431"/>
                  <a:pt x="2602186" y="3403"/>
                  <a:pt x="2691374" y="0"/>
                </a:cubicBezTo>
                <a:cubicBezTo>
                  <a:pt x="2780562" y="-3403"/>
                  <a:pt x="3030779" y="28530"/>
                  <a:pt x="3132759" y="0"/>
                </a:cubicBezTo>
                <a:cubicBezTo>
                  <a:pt x="3234740" y="-28530"/>
                  <a:pt x="3485727" y="34024"/>
                  <a:pt x="3622589" y="0"/>
                </a:cubicBezTo>
                <a:cubicBezTo>
                  <a:pt x="3759451" y="-34024"/>
                  <a:pt x="3998810" y="55524"/>
                  <a:pt x="4257753" y="0"/>
                </a:cubicBezTo>
                <a:cubicBezTo>
                  <a:pt x="4516696" y="-55524"/>
                  <a:pt x="4604711" y="3789"/>
                  <a:pt x="4844473" y="0"/>
                </a:cubicBezTo>
                <a:cubicBezTo>
                  <a:pt x="4916832" y="187458"/>
                  <a:pt x="4839410" y="388281"/>
                  <a:pt x="4844473" y="635164"/>
                </a:cubicBezTo>
                <a:cubicBezTo>
                  <a:pt x="4849536" y="882047"/>
                  <a:pt x="4810589" y="1061335"/>
                  <a:pt x="4844473" y="1173439"/>
                </a:cubicBezTo>
                <a:cubicBezTo>
                  <a:pt x="4878357" y="1285543"/>
                  <a:pt x="4811094" y="1428889"/>
                  <a:pt x="4844473" y="1614824"/>
                </a:cubicBezTo>
                <a:cubicBezTo>
                  <a:pt x="4877852" y="1800760"/>
                  <a:pt x="4825441" y="1963588"/>
                  <a:pt x="4844473" y="2153099"/>
                </a:cubicBezTo>
                <a:cubicBezTo>
                  <a:pt x="4863505" y="2342611"/>
                  <a:pt x="4808154" y="2441266"/>
                  <a:pt x="4844473" y="2691374"/>
                </a:cubicBezTo>
                <a:cubicBezTo>
                  <a:pt x="4880792" y="2941483"/>
                  <a:pt x="4802226" y="2972768"/>
                  <a:pt x="4844473" y="3084314"/>
                </a:cubicBezTo>
                <a:cubicBezTo>
                  <a:pt x="4886720" y="3195860"/>
                  <a:pt x="4775039" y="3562693"/>
                  <a:pt x="4844473" y="3719479"/>
                </a:cubicBezTo>
                <a:cubicBezTo>
                  <a:pt x="4913907" y="3876265"/>
                  <a:pt x="4817181" y="4016205"/>
                  <a:pt x="4844473" y="4112419"/>
                </a:cubicBezTo>
                <a:cubicBezTo>
                  <a:pt x="4871765" y="4208633"/>
                  <a:pt x="4800122" y="4521077"/>
                  <a:pt x="4844473" y="4844473"/>
                </a:cubicBezTo>
                <a:cubicBezTo>
                  <a:pt x="4718905" y="4887442"/>
                  <a:pt x="4561281" y="4817780"/>
                  <a:pt x="4451532" y="4844473"/>
                </a:cubicBezTo>
                <a:cubicBezTo>
                  <a:pt x="4341783" y="4871166"/>
                  <a:pt x="4134575" y="4800925"/>
                  <a:pt x="4010147" y="4844473"/>
                </a:cubicBezTo>
                <a:cubicBezTo>
                  <a:pt x="3885720" y="4888021"/>
                  <a:pt x="3699151" y="4814471"/>
                  <a:pt x="3423428" y="4844473"/>
                </a:cubicBezTo>
                <a:cubicBezTo>
                  <a:pt x="3147705" y="4874475"/>
                  <a:pt x="3110485" y="4817115"/>
                  <a:pt x="2982042" y="4844473"/>
                </a:cubicBezTo>
                <a:cubicBezTo>
                  <a:pt x="2853599" y="4871831"/>
                  <a:pt x="2646472" y="4828684"/>
                  <a:pt x="2540657" y="4844473"/>
                </a:cubicBezTo>
                <a:cubicBezTo>
                  <a:pt x="2434843" y="4860262"/>
                  <a:pt x="2293649" y="4822660"/>
                  <a:pt x="2050827" y="4844473"/>
                </a:cubicBezTo>
                <a:cubicBezTo>
                  <a:pt x="1808005" y="4866286"/>
                  <a:pt x="1830515" y="4813131"/>
                  <a:pt x="1657886" y="4844473"/>
                </a:cubicBezTo>
                <a:cubicBezTo>
                  <a:pt x="1485257" y="4875815"/>
                  <a:pt x="1244614" y="4841894"/>
                  <a:pt x="1119612" y="4844473"/>
                </a:cubicBezTo>
                <a:cubicBezTo>
                  <a:pt x="994610" y="4847052"/>
                  <a:pt x="785568" y="4797873"/>
                  <a:pt x="629781" y="4844473"/>
                </a:cubicBezTo>
                <a:cubicBezTo>
                  <a:pt x="473994" y="4891073"/>
                  <a:pt x="202626" y="4775745"/>
                  <a:pt x="0" y="4844473"/>
                </a:cubicBezTo>
                <a:cubicBezTo>
                  <a:pt x="-53137" y="4614956"/>
                  <a:pt x="8049" y="4558847"/>
                  <a:pt x="0" y="4354643"/>
                </a:cubicBezTo>
                <a:cubicBezTo>
                  <a:pt x="-8049" y="4150439"/>
                  <a:pt x="9279" y="4107235"/>
                  <a:pt x="0" y="3913258"/>
                </a:cubicBezTo>
                <a:cubicBezTo>
                  <a:pt x="-9279" y="3719281"/>
                  <a:pt x="26576" y="3661298"/>
                  <a:pt x="0" y="3471872"/>
                </a:cubicBezTo>
                <a:cubicBezTo>
                  <a:pt x="-26576" y="3282446"/>
                  <a:pt x="15043" y="3099063"/>
                  <a:pt x="0" y="2982042"/>
                </a:cubicBezTo>
                <a:cubicBezTo>
                  <a:pt x="-15043" y="2865021"/>
                  <a:pt x="11251" y="2665968"/>
                  <a:pt x="0" y="2443767"/>
                </a:cubicBezTo>
                <a:cubicBezTo>
                  <a:pt x="-11251" y="2221567"/>
                  <a:pt x="4815" y="2236152"/>
                  <a:pt x="0" y="2050827"/>
                </a:cubicBezTo>
                <a:cubicBezTo>
                  <a:pt x="-4815" y="1865502"/>
                  <a:pt x="35741" y="1851925"/>
                  <a:pt x="0" y="1657886"/>
                </a:cubicBezTo>
                <a:cubicBezTo>
                  <a:pt x="-35741" y="1463847"/>
                  <a:pt x="52164" y="1192815"/>
                  <a:pt x="0" y="1022722"/>
                </a:cubicBezTo>
                <a:cubicBezTo>
                  <a:pt x="-52164" y="852629"/>
                  <a:pt x="23221" y="759061"/>
                  <a:pt x="0" y="629781"/>
                </a:cubicBezTo>
                <a:cubicBezTo>
                  <a:pt x="-23221" y="500501"/>
                  <a:pt x="22896" y="169584"/>
                  <a:pt x="0" y="0"/>
                </a:cubicBezTo>
                <a:close/>
              </a:path>
            </a:pathLst>
          </a:custGeom>
          <a:ln w="28575">
            <a:noFill/>
            <a:extLst>
              <a:ext uri="{C807C97D-BFC1-408E-A445-0C87EB9F89A2}">
                <ask:lineSketchStyleProps xmlns:ask="http://schemas.microsoft.com/office/drawing/2018/sketchyshapes" sd="2129859828">
                  <a:custGeom>
                    <a:avLst/>
                    <a:gdLst>
                      <a:gd name="connsiteX0" fmla="*/ 0 w 7537732"/>
                      <a:gd name="connsiteY0" fmla="*/ 0 h 7276596"/>
                      <a:gd name="connsiteX1" fmla="*/ 611394 w 7537732"/>
                      <a:gd name="connsiteY1" fmla="*/ 0 h 7276596"/>
                      <a:gd name="connsiteX2" fmla="*/ 1448919 w 7537732"/>
                      <a:gd name="connsiteY2" fmla="*/ 0 h 7276596"/>
                      <a:gd name="connsiteX3" fmla="*/ 2361822 w 7537732"/>
                      <a:gd name="connsiteY3" fmla="*/ 0 h 7276596"/>
                      <a:gd name="connsiteX4" fmla="*/ 3199349 w 7537732"/>
                      <a:gd name="connsiteY4" fmla="*/ 0 h 7276596"/>
                      <a:gd name="connsiteX5" fmla="*/ 4036873 w 7537732"/>
                      <a:gd name="connsiteY5" fmla="*/ 0 h 7276596"/>
                      <a:gd name="connsiteX6" fmla="*/ 5025155 w 7537732"/>
                      <a:gd name="connsiteY6" fmla="*/ 0 h 7276596"/>
                      <a:gd name="connsiteX7" fmla="*/ 5636548 w 7537732"/>
                      <a:gd name="connsiteY7" fmla="*/ 0 h 7276596"/>
                      <a:gd name="connsiteX8" fmla="*/ 6549451 w 7537732"/>
                      <a:gd name="connsiteY8" fmla="*/ 0 h 7276596"/>
                      <a:gd name="connsiteX9" fmla="*/ 7537732 w 7537732"/>
                      <a:gd name="connsiteY9" fmla="*/ 0 h 7276596"/>
                      <a:gd name="connsiteX10" fmla="*/ 7537732 w 7537732"/>
                      <a:gd name="connsiteY10" fmla="*/ 881277 h 7276596"/>
                      <a:gd name="connsiteX11" fmla="*/ 7537732 w 7537732"/>
                      <a:gd name="connsiteY11" fmla="*/ 1471489 h 7276596"/>
                      <a:gd name="connsiteX12" fmla="*/ 7537732 w 7537732"/>
                      <a:gd name="connsiteY12" fmla="*/ 2425531 h 7276596"/>
                      <a:gd name="connsiteX13" fmla="*/ 7537732 w 7537732"/>
                      <a:gd name="connsiteY13" fmla="*/ 3379575 h 7276596"/>
                      <a:gd name="connsiteX14" fmla="*/ 7537732 w 7537732"/>
                      <a:gd name="connsiteY14" fmla="*/ 3969787 h 7276596"/>
                      <a:gd name="connsiteX15" fmla="*/ 7537732 w 7537732"/>
                      <a:gd name="connsiteY15" fmla="*/ 4560000 h 7276596"/>
                      <a:gd name="connsiteX16" fmla="*/ 7537732 w 7537732"/>
                      <a:gd name="connsiteY16" fmla="*/ 5222978 h 7276596"/>
                      <a:gd name="connsiteX17" fmla="*/ 7537732 w 7537732"/>
                      <a:gd name="connsiteY17" fmla="*/ 5813192 h 7276596"/>
                      <a:gd name="connsiteX18" fmla="*/ 7537732 w 7537732"/>
                      <a:gd name="connsiteY18" fmla="*/ 6403404 h 7276596"/>
                      <a:gd name="connsiteX19" fmla="*/ 7537732 w 7537732"/>
                      <a:gd name="connsiteY19" fmla="*/ 7276596 h 7276596"/>
                      <a:gd name="connsiteX20" fmla="*/ 6775583 w 7537732"/>
                      <a:gd name="connsiteY20" fmla="*/ 7276596 h 7276596"/>
                      <a:gd name="connsiteX21" fmla="*/ 6013435 w 7537732"/>
                      <a:gd name="connsiteY21" fmla="*/ 7276596 h 7276596"/>
                      <a:gd name="connsiteX22" fmla="*/ 5251286 w 7537732"/>
                      <a:gd name="connsiteY22" fmla="*/ 7276596 h 7276596"/>
                      <a:gd name="connsiteX23" fmla="*/ 4263006 w 7537732"/>
                      <a:gd name="connsiteY23" fmla="*/ 7276596 h 7276596"/>
                      <a:gd name="connsiteX24" fmla="*/ 3274725 w 7537732"/>
                      <a:gd name="connsiteY24" fmla="*/ 7276596 h 7276596"/>
                      <a:gd name="connsiteX25" fmla="*/ 2361822 w 7537732"/>
                      <a:gd name="connsiteY25" fmla="*/ 7276596 h 7276596"/>
                      <a:gd name="connsiteX26" fmla="*/ 1599674 w 7537732"/>
                      <a:gd name="connsiteY26" fmla="*/ 7276596 h 7276596"/>
                      <a:gd name="connsiteX27" fmla="*/ 988280 w 7537732"/>
                      <a:gd name="connsiteY27" fmla="*/ 7276596 h 7276596"/>
                      <a:gd name="connsiteX28" fmla="*/ 0 w 7537732"/>
                      <a:gd name="connsiteY28" fmla="*/ 7276596 h 7276596"/>
                      <a:gd name="connsiteX29" fmla="*/ 0 w 7537732"/>
                      <a:gd name="connsiteY29" fmla="*/ 6540851 h 7276596"/>
                      <a:gd name="connsiteX30" fmla="*/ 0 w 7537732"/>
                      <a:gd name="connsiteY30" fmla="*/ 5732340 h 7276596"/>
                      <a:gd name="connsiteX31" fmla="*/ 0 w 7537732"/>
                      <a:gd name="connsiteY31" fmla="*/ 4996595 h 7276596"/>
                      <a:gd name="connsiteX32" fmla="*/ 0 w 7537732"/>
                      <a:gd name="connsiteY32" fmla="*/ 4188084 h 7276596"/>
                      <a:gd name="connsiteX33" fmla="*/ 0 w 7537732"/>
                      <a:gd name="connsiteY33" fmla="*/ 3379575 h 7276596"/>
                      <a:gd name="connsiteX34" fmla="*/ 0 w 7537732"/>
                      <a:gd name="connsiteY34" fmla="*/ 2498297 h 7276596"/>
                      <a:gd name="connsiteX35" fmla="*/ 0 w 7537732"/>
                      <a:gd name="connsiteY35" fmla="*/ 1689786 h 7276596"/>
                      <a:gd name="connsiteX36" fmla="*/ 0 w 7537732"/>
                      <a:gd name="connsiteY36" fmla="*/ 881277 h 7276596"/>
                      <a:gd name="connsiteX37" fmla="*/ 0 w 7537732"/>
                      <a:gd name="connsiteY37" fmla="*/ 0 h 7276596"/>
                      <a:gd name="connsiteX0" fmla="*/ 0 w 7537732"/>
                      <a:gd name="connsiteY0" fmla="*/ 0 h 7276596"/>
                      <a:gd name="connsiteX1" fmla="*/ 988280 w 7537732"/>
                      <a:gd name="connsiteY1" fmla="*/ 0 h 7276596"/>
                      <a:gd name="connsiteX2" fmla="*/ 1825806 w 7537732"/>
                      <a:gd name="connsiteY2" fmla="*/ 0 h 7276596"/>
                      <a:gd name="connsiteX3" fmla="*/ 2738710 w 7537732"/>
                      <a:gd name="connsiteY3" fmla="*/ 0 h 7276596"/>
                      <a:gd name="connsiteX4" fmla="*/ 3576234 w 7537732"/>
                      <a:gd name="connsiteY4" fmla="*/ 0 h 7276596"/>
                      <a:gd name="connsiteX5" fmla="*/ 4187629 w 7537732"/>
                      <a:gd name="connsiteY5" fmla="*/ 0 h 7276596"/>
                      <a:gd name="connsiteX6" fmla="*/ 4874399 w 7537732"/>
                      <a:gd name="connsiteY6" fmla="*/ 0 h 7276596"/>
                      <a:gd name="connsiteX7" fmla="*/ 5636548 w 7537732"/>
                      <a:gd name="connsiteY7" fmla="*/ 0 h 7276596"/>
                      <a:gd name="connsiteX8" fmla="*/ 6624828 w 7537732"/>
                      <a:gd name="connsiteY8" fmla="*/ 0 h 7276596"/>
                      <a:gd name="connsiteX9" fmla="*/ 7537732 w 7537732"/>
                      <a:gd name="connsiteY9" fmla="*/ 0 h 7276596"/>
                      <a:gd name="connsiteX10" fmla="*/ 7537732 w 7537732"/>
                      <a:gd name="connsiteY10" fmla="*/ 954042 h 7276596"/>
                      <a:gd name="connsiteX11" fmla="*/ 7537732 w 7537732"/>
                      <a:gd name="connsiteY11" fmla="*/ 1762553 h 7276596"/>
                      <a:gd name="connsiteX12" fmla="*/ 7537732 w 7537732"/>
                      <a:gd name="connsiteY12" fmla="*/ 2425531 h 7276596"/>
                      <a:gd name="connsiteX13" fmla="*/ 7537732 w 7537732"/>
                      <a:gd name="connsiteY13" fmla="*/ 3234042 h 7276596"/>
                      <a:gd name="connsiteX14" fmla="*/ 7537732 w 7537732"/>
                      <a:gd name="connsiteY14" fmla="*/ 4042553 h 7276596"/>
                      <a:gd name="connsiteX15" fmla="*/ 7537732 w 7537732"/>
                      <a:gd name="connsiteY15" fmla="*/ 4632765 h 7276596"/>
                      <a:gd name="connsiteX16" fmla="*/ 7537732 w 7537732"/>
                      <a:gd name="connsiteY16" fmla="*/ 5586809 h 7276596"/>
                      <a:gd name="connsiteX17" fmla="*/ 7537732 w 7537732"/>
                      <a:gd name="connsiteY17" fmla="*/ 6177021 h 7276596"/>
                      <a:gd name="connsiteX18" fmla="*/ 7537732 w 7537732"/>
                      <a:gd name="connsiteY18" fmla="*/ 7276596 h 7276596"/>
                      <a:gd name="connsiteX19" fmla="*/ 6926337 w 7537732"/>
                      <a:gd name="connsiteY19" fmla="*/ 7276596 h 7276596"/>
                      <a:gd name="connsiteX20" fmla="*/ 6239566 w 7537732"/>
                      <a:gd name="connsiteY20" fmla="*/ 7276596 h 7276596"/>
                      <a:gd name="connsiteX21" fmla="*/ 5326664 w 7537732"/>
                      <a:gd name="connsiteY21" fmla="*/ 7276596 h 7276596"/>
                      <a:gd name="connsiteX22" fmla="*/ 4639892 w 7537732"/>
                      <a:gd name="connsiteY22" fmla="*/ 7276596 h 7276596"/>
                      <a:gd name="connsiteX23" fmla="*/ 3953121 w 7537732"/>
                      <a:gd name="connsiteY23" fmla="*/ 7276596 h 7276596"/>
                      <a:gd name="connsiteX24" fmla="*/ 3190973 w 7537732"/>
                      <a:gd name="connsiteY24" fmla="*/ 7276596 h 7276596"/>
                      <a:gd name="connsiteX25" fmla="*/ 2579578 w 7537732"/>
                      <a:gd name="connsiteY25" fmla="*/ 7276596 h 7276596"/>
                      <a:gd name="connsiteX26" fmla="*/ 1742054 w 7537732"/>
                      <a:gd name="connsiteY26" fmla="*/ 7276596 h 7276596"/>
                      <a:gd name="connsiteX27" fmla="*/ 979904 w 7537732"/>
                      <a:gd name="connsiteY27" fmla="*/ 7276596 h 7276596"/>
                      <a:gd name="connsiteX28" fmla="*/ 0 w 7537732"/>
                      <a:gd name="connsiteY28" fmla="*/ 7276596 h 7276596"/>
                      <a:gd name="connsiteX29" fmla="*/ 0 w 7537732"/>
                      <a:gd name="connsiteY29" fmla="*/ 6540851 h 7276596"/>
                      <a:gd name="connsiteX30" fmla="*/ 0 w 7537732"/>
                      <a:gd name="connsiteY30" fmla="*/ 5877873 h 7276596"/>
                      <a:gd name="connsiteX31" fmla="*/ 0 w 7537732"/>
                      <a:gd name="connsiteY31" fmla="*/ 5214893 h 7276596"/>
                      <a:gd name="connsiteX32" fmla="*/ 0 w 7537732"/>
                      <a:gd name="connsiteY32" fmla="*/ 4479148 h 7276596"/>
                      <a:gd name="connsiteX33" fmla="*/ 0 w 7537732"/>
                      <a:gd name="connsiteY33" fmla="*/ 3670637 h 7276596"/>
                      <a:gd name="connsiteX34" fmla="*/ 0 w 7537732"/>
                      <a:gd name="connsiteY34" fmla="*/ 3080425 h 7276596"/>
                      <a:gd name="connsiteX35" fmla="*/ 0 w 7537732"/>
                      <a:gd name="connsiteY35" fmla="*/ 2490212 h 7276596"/>
                      <a:gd name="connsiteX36" fmla="*/ 0 w 7537732"/>
                      <a:gd name="connsiteY36" fmla="*/ 1536170 h 7276596"/>
                      <a:gd name="connsiteX37" fmla="*/ 0 w 7537732"/>
                      <a:gd name="connsiteY37" fmla="*/ 945956 h 7276596"/>
                      <a:gd name="connsiteX38" fmla="*/ 0 w 7537732"/>
                      <a:gd name="connsiteY38" fmla="*/ 0 h 72765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7537732" h="7276596" fill="none" extrusionOk="0">
                        <a:moveTo>
                          <a:pt x="0" y="0"/>
                        </a:moveTo>
                        <a:cubicBezTo>
                          <a:pt x="198595" y="-69482"/>
                          <a:pt x="355267" y="107590"/>
                          <a:pt x="611394" y="0"/>
                        </a:cubicBezTo>
                        <a:cubicBezTo>
                          <a:pt x="810218" y="812"/>
                          <a:pt x="1141976" y="87952"/>
                          <a:pt x="1448919" y="0"/>
                        </a:cubicBezTo>
                        <a:cubicBezTo>
                          <a:pt x="1702839" y="-36721"/>
                          <a:pt x="2143598" y="132067"/>
                          <a:pt x="2361822" y="0"/>
                        </a:cubicBezTo>
                        <a:cubicBezTo>
                          <a:pt x="2638183" y="-87782"/>
                          <a:pt x="3068695" y="41752"/>
                          <a:pt x="3199349" y="0"/>
                        </a:cubicBezTo>
                        <a:cubicBezTo>
                          <a:pt x="3429988" y="-29362"/>
                          <a:pt x="3651770" y="77218"/>
                          <a:pt x="4036873" y="0"/>
                        </a:cubicBezTo>
                        <a:cubicBezTo>
                          <a:pt x="4454266" y="27713"/>
                          <a:pt x="4673166" y="49165"/>
                          <a:pt x="5025155" y="0"/>
                        </a:cubicBezTo>
                        <a:cubicBezTo>
                          <a:pt x="5398010" y="-82175"/>
                          <a:pt x="5346872" y="80187"/>
                          <a:pt x="5636548" y="0"/>
                        </a:cubicBezTo>
                        <a:cubicBezTo>
                          <a:pt x="5897550" y="-71903"/>
                          <a:pt x="6134993" y="54559"/>
                          <a:pt x="6549451" y="0"/>
                        </a:cubicBezTo>
                        <a:cubicBezTo>
                          <a:pt x="6940717" y="-44394"/>
                          <a:pt x="7123290" y="40027"/>
                          <a:pt x="7537732" y="0"/>
                        </a:cubicBezTo>
                        <a:cubicBezTo>
                          <a:pt x="7646699" y="287969"/>
                          <a:pt x="7568052" y="520530"/>
                          <a:pt x="7537732" y="881277"/>
                        </a:cubicBezTo>
                        <a:cubicBezTo>
                          <a:pt x="7535627" y="1293241"/>
                          <a:pt x="7527638" y="1273451"/>
                          <a:pt x="7537732" y="1471489"/>
                        </a:cubicBezTo>
                        <a:cubicBezTo>
                          <a:pt x="7564517" y="1672531"/>
                          <a:pt x="7415967" y="2102576"/>
                          <a:pt x="7537732" y="2425531"/>
                        </a:cubicBezTo>
                        <a:cubicBezTo>
                          <a:pt x="7609048" y="2760179"/>
                          <a:pt x="7505001" y="3087537"/>
                          <a:pt x="7537732" y="3379575"/>
                        </a:cubicBezTo>
                        <a:cubicBezTo>
                          <a:pt x="7609490" y="3626245"/>
                          <a:pt x="7495341" y="3863830"/>
                          <a:pt x="7537732" y="3969787"/>
                        </a:cubicBezTo>
                        <a:cubicBezTo>
                          <a:pt x="7615112" y="4119806"/>
                          <a:pt x="7462537" y="4356025"/>
                          <a:pt x="7537732" y="4560000"/>
                        </a:cubicBezTo>
                        <a:cubicBezTo>
                          <a:pt x="7575798" y="4729558"/>
                          <a:pt x="7522464" y="4930431"/>
                          <a:pt x="7537732" y="5222978"/>
                        </a:cubicBezTo>
                        <a:cubicBezTo>
                          <a:pt x="7560999" y="5525436"/>
                          <a:pt x="7523962" y="5551884"/>
                          <a:pt x="7537732" y="5813192"/>
                        </a:cubicBezTo>
                        <a:cubicBezTo>
                          <a:pt x="7580901" y="6094625"/>
                          <a:pt x="7517957" y="6247665"/>
                          <a:pt x="7537732" y="6403404"/>
                        </a:cubicBezTo>
                        <a:cubicBezTo>
                          <a:pt x="7622818" y="6594584"/>
                          <a:pt x="7547873" y="7011209"/>
                          <a:pt x="7537732" y="7276596"/>
                        </a:cubicBezTo>
                        <a:cubicBezTo>
                          <a:pt x="7208540" y="7361152"/>
                          <a:pt x="7130901" y="7252015"/>
                          <a:pt x="6775583" y="7276596"/>
                        </a:cubicBezTo>
                        <a:cubicBezTo>
                          <a:pt x="6441211" y="7276252"/>
                          <a:pt x="6340686" y="7237033"/>
                          <a:pt x="6013435" y="7276596"/>
                        </a:cubicBezTo>
                        <a:cubicBezTo>
                          <a:pt x="5751827" y="7316086"/>
                          <a:pt x="5581039" y="7274008"/>
                          <a:pt x="5251286" y="7276596"/>
                        </a:cubicBezTo>
                        <a:cubicBezTo>
                          <a:pt x="5016704" y="7279781"/>
                          <a:pt x="4553775" y="7240257"/>
                          <a:pt x="4263006" y="7276596"/>
                        </a:cubicBezTo>
                        <a:cubicBezTo>
                          <a:pt x="4056565" y="7305131"/>
                          <a:pt x="3513447" y="7316278"/>
                          <a:pt x="3274725" y="7276596"/>
                        </a:cubicBezTo>
                        <a:cubicBezTo>
                          <a:pt x="3022608" y="7292290"/>
                          <a:pt x="2797228" y="7230476"/>
                          <a:pt x="2361822" y="7276596"/>
                        </a:cubicBezTo>
                        <a:cubicBezTo>
                          <a:pt x="1923595" y="7326753"/>
                          <a:pt x="1913974" y="7231157"/>
                          <a:pt x="1599674" y="7276596"/>
                        </a:cubicBezTo>
                        <a:cubicBezTo>
                          <a:pt x="1329727" y="7359088"/>
                          <a:pt x="1194961" y="7218041"/>
                          <a:pt x="988280" y="7276596"/>
                        </a:cubicBezTo>
                        <a:cubicBezTo>
                          <a:pt x="800901" y="7335652"/>
                          <a:pt x="234772" y="7200244"/>
                          <a:pt x="0" y="7276596"/>
                        </a:cubicBezTo>
                        <a:cubicBezTo>
                          <a:pt x="11802" y="7027365"/>
                          <a:pt x="-24337" y="6853890"/>
                          <a:pt x="0" y="6540851"/>
                        </a:cubicBezTo>
                        <a:cubicBezTo>
                          <a:pt x="-16963" y="6243433"/>
                          <a:pt x="61953" y="6021735"/>
                          <a:pt x="0" y="5732340"/>
                        </a:cubicBezTo>
                        <a:cubicBezTo>
                          <a:pt x="-91735" y="5389588"/>
                          <a:pt x="15446" y="5332269"/>
                          <a:pt x="0" y="4996595"/>
                        </a:cubicBezTo>
                        <a:cubicBezTo>
                          <a:pt x="2642" y="4668005"/>
                          <a:pt x="45467" y="4453138"/>
                          <a:pt x="0" y="4188084"/>
                        </a:cubicBezTo>
                        <a:cubicBezTo>
                          <a:pt x="-52239" y="3886395"/>
                          <a:pt x="88210" y="3668828"/>
                          <a:pt x="0" y="3379575"/>
                        </a:cubicBezTo>
                        <a:cubicBezTo>
                          <a:pt x="-78660" y="3070752"/>
                          <a:pt x="25262" y="2704725"/>
                          <a:pt x="0" y="2498297"/>
                        </a:cubicBezTo>
                        <a:cubicBezTo>
                          <a:pt x="-1282" y="2298158"/>
                          <a:pt x="33597" y="1962767"/>
                          <a:pt x="0" y="1689786"/>
                        </a:cubicBezTo>
                        <a:cubicBezTo>
                          <a:pt x="-66657" y="1463940"/>
                          <a:pt x="38670" y="1234266"/>
                          <a:pt x="0" y="881277"/>
                        </a:cubicBezTo>
                        <a:cubicBezTo>
                          <a:pt x="-58626" y="441678"/>
                          <a:pt x="130449" y="378185"/>
                          <a:pt x="0" y="0"/>
                        </a:cubicBezTo>
                        <a:close/>
                      </a:path>
                      <a:path w="7537732" h="7276596" stroke="0" extrusionOk="0">
                        <a:moveTo>
                          <a:pt x="0" y="0"/>
                        </a:moveTo>
                        <a:cubicBezTo>
                          <a:pt x="184487" y="-1076"/>
                          <a:pt x="776845" y="64668"/>
                          <a:pt x="988280" y="0"/>
                        </a:cubicBezTo>
                        <a:cubicBezTo>
                          <a:pt x="1236527" y="28187"/>
                          <a:pt x="1599268" y="7225"/>
                          <a:pt x="1825806" y="0"/>
                        </a:cubicBezTo>
                        <a:cubicBezTo>
                          <a:pt x="2168500" y="25817"/>
                          <a:pt x="2394828" y="127378"/>
                          <a:pt x="2738710" y="0"/>
                        </a:cubicBezTo>
                        <a:cubicBezTo>
                          <a:pt x="3054375" y="-132454"/>
                          <a:pt x="3157967" y="26042"/>
                          <a:pt x="3576234" y="0"/>
                        </a:cubicBezTo>
                        <a:cubicBezTo>
                          <a:pt x="3977597" y="-30621"/>
                          <a:pt x="4051682" y="3155"/>
                          <a:pt x="4187629" y="0"/>
                        </a:cubicBezTo>
                        <a:cubicBezTo>
                          <a:pt x="4292194" y="-28750"/>
                          <a:pt x="4727523" y="-1831"/>
                          <a:pt x="4874399" y="0"/>
                        </a:cubicBezTo>
                        <a:cubicBezTo>
                          <a:pt x="5038178" y="-34787"/>
                          <a:pt x="5435580" y="62304"/>
                          <a:pt x="5636548" y="0"/>
                        </a:cubicBezTo>
                        <a:cubicBezTo>
                          <a:pt x="5853150" y="-93889"/>
                          <a:pt x="6195768" y="28727"/>
                          <a:pt x="6624828" y="0"/>
                        </a:cubicBezTo>
                        <a:cubicBezTo>
                          <a:pt x="7005314" y="-114474"/>
                          <a:pt x="7174801" y="43014"/>
                          <a:pt x="7537732" y="0"/>
                        </a:cubicBezTo>
                        <a:cubicBezTo>
                          <a:pt x="7652134" y="297575"/>
                          <a:pt x="7540386" y="540679"/>
                          <a:pt x="7537732" y="954042"/>
                        </a:cubicBezTo>
                        <a:cubicBezTo>
                          <a:pt x="7562303" y="1342338"/>
                          <a:pt x="7457167" y="1557950"/>
                          <a:pt x="7537732" y="1762553"/>
                        </a:cubicBezTo>
                        <a:cubicBezTo>
                          <a:pt x="7572055" y="1914866"/>
                          <a:pt x="7493106" y="2116910"/>
                          <a:pt x="7537732" y="2425531"/>
                        </a:cubicBezTo>
                        <a:cubicBezTo>
                          <a:pt x="7585292" y="2658959"/>
                          <a:pt x="7485079" y="2967120"/>
                          <a:pt x="7537732" y="3234042"/>
                        </a:cubicBezTo>
                        <a:cubicBezTo>
                          <a:pt x="7599251" y="3535786"/>
                          <a:pt x="7461401" y="3675368"/>
                          <a:pt x="7537732" y="4042553"/>
                        </a:cubicBezTo>
                        <a:cubicBezTo>
                          <a:pt x="7605569" y="4397070"/>
                          <a:pt x="7450567" y="4488803"/>
                          <a:pt x="7537732" y="4632765"/>
                        </a:cubicBezTo>
                        <a:cubicBezTo>
                          <a:pt x="7645572" y="4794268"/>
                          <a:pt x="7394520" y="5356563"/>
                          <a:pt x="7537732" y="5586809"/>
                        </a:cubicBezTo>
                        <a:cubicBezTo>
                          <a:pt x="7659805" y="5824472"/>
                          <a:pt x="7485748" y="6041372"/>
                          <a:pt x="7537732" y="6177021"/>
                        </a:cubicBezTo>
                        <a:cubicBezTo>
                          <a:pt x="7639977" y="6387288"/>
                          <a:pt x="7343169" y="6846234"/>
                          <a:pt x="7537732" y="7276596"/>
                        </a:cubicBezTo>
                        <a:cubicBezTo>
                          <a:pt x="7345627" y="7343341"/>
                          <a:pt x="7070529" y="7205969"/>
                          <a:pt x="6926337" y="7276596"/>
                        </a:cubicBezTo>
                        <a:cubicBezTo>
                          <a:pt x="6778320" y="7313007"/>
                          <a:pt x="6461043" y="7197180"/>
                          <a:pt x="6239566" y="7276596"/>
                        </a:cubicBezTo>
                        <a:cubicBezTo>
                          <a:pt x="5993614" y="7298224"/>
                          <a:pt x="5745253" y="7203628"/>
                          <a:pt x="5326664" y="7276596"/>
                        </a:cubicBezTo>
                        <a:cubicBezTo>
                          <a:pt x="4889423" y="7307053"/>
                          <a:pt x="4826913" y="7255553"/>
                          <a:pt x="4639892" y="7276596"/>
                        </a:cubicBezTo>
                        <a:cubicBezTo>
                          <a:pt x="4448436" y="7345542"/>
                          <a:pt x="4156419" y="7244414"/>
                          <a:pt x="3953121" y="7276596"/>
                        </a:cubicBezTo>
                        <a:cubicBezTo>
                          <a:pt x="3814799" y="7354569"/>
                          <a:pt x="3590213" y="7183519"/>
                          <a:pt x="3190973" y="7276596"/>
                        </a:cubicBezTo>
                        <a:cubicBezTo>
                          <a:pt x="2821632" y="7320883"/>
                          <a:pt x="2862069" y="7229297"/>
                          <a:pt x="2579578" y="7276596"/>
                        </a:cubicBezTo>
                        <a:cubicBezTo>
                          <a:pt x="2299170" y="7306100"/>
                          <a:pt x="1985259" y="7303752"/>
                          <a:pt x="1742054" y="7276596"/>
                        </a:cubicBezTo>
                        <a:cubicBezTo>
                          <a:pt x="1516421" y="7303344"/>
                          <a:pt x="1212735" y="7251917"/>
                          <a:pt x="979904" y="7276596"/>
                        </a:cubicBezTo>
                        <a:cubicBezTo>
                          <a:pt x="741880" y="7321065"/>
                          <a:pt x="267350" y="7257090"/>
                          <a:pt x="0" y="7276596"/>
                        </a:cubicBezTo>
                        <a:cubicBezTo>
                          <a:pt x="-94409" y="6931212"/>
                          <a:pt x="-5773" y="6876825"/>
                          <a:pt x="0" y="6540851"/>
                        </a:cubicBezTo>
                        <a:cubicBezTo>
                          <a:pt x="-15739" y="6249423"/>
                          <a:pt x="28445" y="6175820"/>
                          <a:pt x="0" y="5877873"/>
                        </a:cubicBezTo>
                        <a:cubicBezTo>
                          <a:pt x="9878" y="5570570"/>
                          <a:pt x="43454" y="5486001"/>
                          <a:pt x="0" y="5214893"/>
                        </a:cubicBezTo>
                        <a:cubicBezTo>
                          <a:pt x="-46806" y="4949465"/>
                          <a:pt x="30776" y="4678447"/>
                          <a:pt x="0" y="4479148"/>
                        </a:cubicBezTo>
                        <a:cubicBezTo>
                          <a:pt x="-17301" y="4314398"/>
                          <a:pt x="99461" y="3972514"/>
                          <a:pt x="0" y="3670637"/>
                        </a:cubicBezTo>
                        <a:cubicBezTo>
                          <a:pt x="-11838" y="3342599"/>
                          <a:pt x="10211" y="3356678"/>
                          <a:pt x="0" y="3080425"/>
                        </a:cubicBezTo>
                        <a:cubicBezTo>
                          <a:pt x="-23309" y="2808370"/>
                          <a:pt x="73677" y="2775958"/>
                          <a:pt x="0" y="2490212"/>
                        </a:cubicBezTo>
                        <a:cubicBezTo>
                          <a:pt x="-40220" y="2193221"/>
                          <a:pt x="30559" y="1840442"/>
                          <a:pt x="0" y="1536170"/>
                        </a:cubicBezTo>
                        <a:cubicBezTo>
                          <a:pt x="-59280" y="1232733"/>
                          <a:pt x="6886" y="1149696"/>
                          <a:pt x="0" y="945956"/>
                        </a:cubicBezTo>
                        <a:cubicBezTo>
                          <a:pt x="-18151" y="754666"/>
                          <a:pt x="53639" y="280963"/>
                          <a:pt x="0" y="0"/>
                        </a:cubicBezTo>
                        <a:close/>
                      </a:path>
                      <a:path w="7537732" h="7276596" fill="none" stroke="0" extrusionOk="0">
                        <a:moveTo>
                          <a:pt x="0" y="0"/>
                        </a:moveTo>
                        <a:cubicBezTo>
                          <a:pt x="217706" y="-27869"/>
                          <a:pt x="399041" y="60611"/>
                          <a:pt x="611394" y="0"/>
                        </a:cubicBezTo>
                        <a:cubicBezTo>
                          <a:pt x="805504" y="-39035"/>
                          <a:pt x="1158165" y="71395"/>
                          <a:pt x="1448919" y="0"/>
                        </a:cubicBezTo>
                        <a:cubicBezTo>
                          <a:pt x="1799708" y="-63144"/>
                          <a:pt x="2185918" y="73974"/>
                          <a:pt x="2361822" y="0"/>
                        </a:cubicBezTo>
                        <a:cubicBezTo>
                          <a:pt x="2612709" y="-98814"/>
                          <a:pt x="2981326" y="40231"/>
                          <a:pt x="3199349" y="0"/>
                        </a:cubicBezTo>
                        <a:cubicBezTo>
                          <a:pt x="3359942" y="-63265"/>
                          <a:pt x="3626893" y="12023"/>
                          <a:pt x="4036873" y="0"/>
                        </a:cubicBezTo>
                        <a:cubicBezTo>
                          <a:pt x="4407157" y="-21718"/>
                          <a:pt x="4653811" y="7860"/>
                          <a:pt x="5025155" y="0"/>
                        </a:cubicBezTo>
                        <a:cubicBezTo>
                          <a:pt x="5449027" y="-46352"/>
                          <a:pt x="5360499" y="86190"/>
                          <a:pt x="5636548" y="0"/>
                        </a:cubicBezTo>
                        <a:cubicBezTo>
                          <a:pt x="5925007" y="-5072"/>
                          <a:pt x="6111865" y="49779"/>
                          <a:pt x="6549451" y="0"/>
                        </a:cubicBezTo>
                        <a:cubicBezTo>
                          <a:pt x="6962548" y="-37140"/>
                          <a:pt x="7104795" y="-3872"/>
                          <a:pt x="7537732" y="0"/>
                        </a:cubicBezTo>
                        <a:cubicBezTo>
                          <a:pt x="7600992" y="193470"/>
                          <a:pt x="7569202" y="461880"/>
                          <a:pt x="7537732" y="881277"/>
                        </a:cubicBezTo>
                        <a:cubicBezTo>
                          <a:pt x="7537235" y="1295330"/>
                          <a:pt x="7529163" y="1268880"/>
                          <a:pt x="7537732" y="1471489"/>
                        </a:cubicBezTo>
                        <a:cubicBezTo>
                          <a:pt x="7495838" y="1713473"/>
                          <a:pt x="7450275" y="2129657"/>
                          <a:pt x="7537732" y="2425531"/>
                        </a:cubicBezTo>
                        <a:cubicBezTo>
                          <a:pt x="7648915" y="2716174"/>
                          <a:pt x="7452764" y="3178531"/>
                          <a:pt x="7537732" y="3379575"/>
                        </a:cubicBezTo>
                        <a:cubicBezTo>
                          <a:pt x="7617304" y="3635577"/>
                          <a:pt x="7516719" y="3840560"/>
                          <a:pt x="7537732" y="3969787"/>
                        </a:cubicBezTo>
                        <a:cubicBezTo>
                          <a:pt x="7536042" y="4131246"/>
                          <a:pt x="7479113" y="4336935"/>
                          <a:pt x="7537732" y="4560000"/>
                        </a:cubicBezTo>
                        <a:cubicBezTo>
                          <a:pt x="7566725" y="4807943"/>
                          <a:pt x="7540857" y="4949164"/>
                          <a:pt x="7537732" y="5222978"/>
                        </a:cubicBezTo>
                        <a:cubicBezTo>
                          <a:pt x="7577418" y="5529787"/>
                          <a:pt x="7512351" y="5542231"/>
                          <a:pt x="7537732" y="5813192"/>
                        </a:cubicBezTo>
                        <a:cubicBezTo>
                          <a:pt x="7600340" y="6055576"/>
                          <a:pt x="7503128" y="6173067"/>
                          <a:pt x="7537732" y="6403404"/>
                        </a:cubicBezTo>
                        <a:cubicBezTo>
                          <a:pt x="7552104" y="6646149"/>
                          <a:pt x="7569993" y="6936155"/>
                          <a:pt x="7537732" y="7276596"/>
                        </a:cubicBezTo>
                        <a:cubicBezTo>
                          <a:pt x="7219494" y="7343518"/>
                          <a:pt x="7138541" y="7277549"/>
                          <a:pt x="6775583" y="7276596"/>
                        </a:cubicBezTo>
                        <a:cubicBezTo>
                          <a:pt x="6415775" y="7288739"/>
                          <a:pt x="6289854" y="7204845"/>
                          <a:pt x="6013435" y="7276596"/>
                        </a:cubicBezTo>
                        <a:cubicBezTo>
                          <a:pt x="5704887" y="7342859"/>
                          <a:pt x="5517895" y="7293952"/>
                          <a:pt x="5251286" y="7276596"/>
                        </a:cubicBezTo>
                        <a:cubicBezTo>
                          <a:pt x="4937933" y="7347605"/>
                          <a:pt x="4518133" y="7147216"/>
                          <a:pt x="4263006" y="7276596"/>
                        </a:cubicBezTo>
                        <a:cubicBezTo>
                          <a:pt x="4047500" y="7392270"/>
                          <a:pt x="3534989" y="7260462"/>
                          <a:pt x="3274725" y="7276596"/>
                        </a:cubicBezTo>
                        <a:cubicBezTo>
                          <a:pt x="3031015" y="7273340"/>
                          <a:pt x="2866965" y="7198735"/>
                          <a:pt x="2361822" y="7276596"/>
                        </a:cubicBezTo>
                        <a:cubicBezTo>
                          <a:pt x="1867294" y="7363743"/>
                          <a:pt x="1894177" y="7204895"/>
                          <a:pt x="1599674" y="7276596"/>
                        </a:cubicBezTo>
                        <a:cubicBezTo>
                          <a:pt x="1282454" y="7342583"/>
                          <a:pt x="1188449" y="7222729"/>
                          <a:pt x="988280" y="7276596"/>
                        </a:cubicBezTo>
                        <a:cubicBezTo>
                          <a:pt x="825000" y="7276053"/>
                          <a:pt x="252094" y="7277074"/>
                          <a:pt x="0" y="7276596"/>
                        </a:cubicBezTo>
                        <a:cubicBezTo>
                          <a:pt x="-41714" y="7012938"/>
                          <a:pt x="18983" y="6811809"/>
                          <a:pt x="0" y="6540851"/>
                        </a:cubicBezTo>
                        <a:cubicBezTo>
                          <a:pt x="14517" y="6232456"/>
                          <a:pt x="99893" y="6100125"/>
                          <a:pt x="0" y="5732340"/>
                        </a:cubicBezTo>
                        <a:cubicBezTo>
                          <a:pt x="-67675" y="5396431"/>
                          <a:pt x="34531" y="5341277"/>
                          <a:pt x="0" y="4996595"/>
                        </a:cubicBezTo>
                        <a:cubicBezTo>
                          <a:pt x="-8295" y="4671642"/>
                          <a:pt x="54068" y="4362381"/>
                          <a:pt x="0" y="4188084"/>
                        </a:cubicBezTo>
                        <a:cubicBezTo>
                          <a:pt x="-3474" y="3906036"/>
                          <a:pt x="-14620" y="3733132"/>
                          <a:pt x="0" y="3379575"/>
                        </a:cubicBezTo>
                        <a:cubicBezTo>
                          <a:pt x="-27055" y="3096717"/>
                          <a:pt x="-16294" y="2687777"/>
                          <a:pt x="0" y="2498297"/>
                        </a:cubicBezTo>
                        <a:cubicBezTo>
                          <a:pt x="32055" y="2328020"/>
                          <a:pt x="24166" y="1876415"/>
                          <a:pt x="0" y="1689786"/>
                        </a:cubicBezTo>
                        <a:cubicBezTo>
                          <a:pt x="-7692" y="1428046"/>
                          <a:pt x="51945" y="1229351"/>
                          <a:pt x="0" y="881277"/>
                        </a:cubicBezTo>
                        <a:cubicBezTo>
                          <a:pt x="-50986" y="477256"/>
                          <a:pt x="98686" y="32026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46425E-3133-4A44-55C4-D0799B0653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B9747B6-735A-D32C-3409-A8418D0BA407}"/>
                  </a:ext>
                </a:extLst>
              </p14:cNvPr>
              <p14:cNvContentPartPr/>
              <p14:nvPr/>
            </p14:nvContentPartPr>
            <p14:xfrm>
              <a:off x="12967920" y="5907000"/>
              <a:ext cx="123480" cy="114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B9747B6-735A-D32C-3409-A8418D0BA4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59280" y="5898000"/>
                <a:ext cx="1411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0ACF9AE-18AC-D51D-094E-4C69E9DC72FD}"/>
                  </a:ext>
                </a:extLst>
              </p14:cNvPr>
              <p14:cNvContentPartPr/>
              <p14:nvPr/>
            </p14:nvContentPartPr>
            <p14:xfrm>
              <a:off x="12425400" y="5152080"/>
              <a:ext cx="29160" cy="29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0ACF9AE-18AC-D51D-094E-4C69E9DC72F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416760" y="5143080"/>
                <a:ext cx="468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5493DD8-7224-9E8A-E22E-8C9AB8017127}"/>
                  </a:ext>
                </a:extLst>
              </p14:cNvPr>
              <p14:cNvContentPartPr/>
              <p14:nvPr/>
            </p14:nvContentPartPr>
            <p14:xfrm>
              <a:off x="9396720" y="6521520"/>
              <a:ext cx="169560" cy="354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5493DD8-7224-9E8A-E22E-8C9AB801712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87720" y="6512880"/>
                <a:ext cx="18720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5022086-1225-D905-1FE9-F94F0FE34CDB}"/>
                  </a:ext>
                </a:extLst>
              </p14:cNvPr>
              <p14:cNvContentPartPr/>
              <p14:nvPr/>
            </p14:nvContentPartPr>
            <p14:xfrm>
              <a:off x="9842400" y="5197440"/>
              <a:ext cx="25920" cy="27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5022086-1225-D905-1FE9-F94F0FE34CD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33760" y="5188440"/>
                <a:ext cx="435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1937F26-5E69-905E-F665-C9303940FE48}"/>
                  </a:ext>
                </a:extLst>
              </p14:cNvPr>
              <p14:cNvContentPartPr/>
              <p14:nvPr/>
            </p14:nvContentPartPr>
            <p14:xfrm>
              <a:off x="10077480" y="5158560"/>
              <a:ext cx="21960" cy="18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1937F26-5E69-905E-F665-C9303940FE4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68480" y="5149920"/>
                <a:ext cx="396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D71DFB3-06EA-C3B3-8004-66EAA251FFCE}"/>
                  </a:ext>
                </a:extLst>
              </p14:cNvPr>
              <p14:cNvContentPartPr/>
              <p14:nvPr/>
            </p14:nvContentPartPr>
            <p14:xfrm>
              <a:off x="11095920" y="4352520"/>
              <a:ext cx="19440" cy="29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D71DFB3-06EA-C3B3-8004-66EAA251FF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086920" y="4343880"/>
                <a:ext cx="3708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DAC3592-4BFA-7800-7548-257C5813E827}"/>
                  </a:ext>
                </a:extLst>
              </p14:cNvPr>
              <p14:cNvContentPartPr/>
              <p14:nvPr/>
            </p14:nvContentPartPr>
            <p14:xfrm>
              <a:off x="10783800" y="5748240"/>
              <a:ext cx="28800" cy="43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DAC3592-4BFA-7800-7548-257C5813E82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775160" y="5739240"/>
                <a:ext cx="4644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1EF5B18-7522-7726-D298-057CE4CB99F8}"/>
                  </a:ext>
                </a:extLst>
              </p14:cNvPr>
              <p14:cNvContentPartPr/>
              <p14:nvPr/>
            </p14:nvContentPartPr>
            <p14:xfrm>
              <a:off x="10994400" y="5278440"/>
              <a:ext cx="34560" cy="61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1EF5B18-7522-7726-D298-057CE4CB99F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985760" y="5269440"/>
                <a:ext cx="52200" cy="7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0E2034CD-96D4-0387-C98B-00926A15B388}"/>
              </a:ext>
            </a:extLst>
          </p:cNvPr>
          <p:cNvGrpSpPr/>
          <p:nvPr/>
        </p:nvGrpSpPr>
        <p:grpSpPr>
          <a:xfrm>
            <a:off x="10681200" y="4712160"/>
            <a:ext cx="153720" cy="154080"/>
            <a:chOff x="10681200" y="4712160"/>
            <a:chExt cx="153720" cy="15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6E7A58-F87E-366D-84D8-8EA54C7FF7F0}"/>
                    </a:ext>
                  </a:extLst>
                </p14:cNvPr>
                <p14:cNvContentPartPr/>
                <p14:nvPr/>
              </p14:nvContentPartPr>
              <p14:xfrm>
                <a:off x="10708920" y="4712160"/>
                <a:ext cx="720" cy="19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6E7A58-F87E-366D-84D8-8EA54C7FF7F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99920" y="4703520"/>
                  <a:ext cx="18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1315DD1-3A44-2B44-8FDA-99ED9A94A6A9}"/>
                    </a:ext>
                  </a:extLst>
                </p14:cNvPr>
                <p14:cNvContentPartPr/>
                <p14:nvPr/>
              </p14:nvContentPartPr>
              <p14:xfrm>
                <a:off x="10704240" y="4716840"/>
                <a:ext cx="8280" cy="15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1315DD1-3A44-2B44-8FDA-99ED9A94A6A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695240" y="4707840"/>
                  <a:ext cx="259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BD19760-7B8B-2692-2E8E-3C1762A4DE05}"/>
                    </a:ext>
                  </a:extLst>
                </p14:cNvPr>
                <p14:cNvContentPartPr/>
                <p14:nvPr/>
              </p14:nvContentPartPr>
              <p14:xfrm>
                <a:off x="10685520" y="4774080"/>
                <a:ext cx="4320" cy="9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BD19760-7B8B-2692-2E8E-3C1762A4DE0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76520" y="4765080"/>
                  <a:ext cx="219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69BA69C-CF66-C447-D6CF-B69563B42E02}"/>
                    </a:ext>
                  </a:extLst>
                </p14:cNvPr>
                <p14:cNvContentPartPr/>
                <p14:nvPr/>
              </p14:nvContentPartPr>
              <p14:xfrm>
                <a:off x="10681200" y="4760040"/>
                <a:ext cx="45000" cy="48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69BA69C-CF66-C447-D6CF-B69563B42E0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672200" y="4751040"/>
                  <a:ext cx="626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C9BA083-F249-583E-04A6-79060BF98BC3}"/>
                    </a:ext>
                  </a:extLst>
                </p14:cNvPr>
                <p14:cNvContentPartPr/>
                <p14:nvPr/>
              </p14:nvContentPartPr>
              <p14:xfrm>
                <a:off x="10721520" y="4833480"/>
                <a:ext cx="113400" cy="32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C9BA083-F249-583E-04A6-79060BF98BC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712520" y="4824480"/>
                  <a:ext cx="13104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6CE9AB4-A1C3-D502-D27D-D44869633330}"/>
              </a:ext>
            </a:extLst>
          </p:cNvPr>
          <p:cNvGrpSpPr/>
          <p:nvPr/>
        </p:nvGrpSpPr>
        <p:grpSpPr>
          <a:xfrm>
            <a:off x="10615320" y="4470240"/>
            <a:ext cx="152640" cy="128880"/>
            <a:chOff x="10615320" y="4470240"/>
            <a:chExt cx="152640" cy="12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404023B-8886-02C4-3563-48DB97B6D08F}"/>
                    </a:ext>
                  </a:extLst>
                </p14:cNvPr>
                <p14:cNvContentPartPr/>
                <p14:nvPr/>
              </p14:nvContentPartPr>
              <p14:xfrm>
                <a:off x="10688040" y="4470240"/>
                <a:ext cx="79920" cy="77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404023B-8886-02C4-3563-48DB97B6D08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79400" y="4461600"/>
                  <a:ext cx="97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AC17B28-4C92-EA09-1F2A-168263E2FC24}"/>
                    </a:ext>
                  </a:extLst>
                </p14:cNvPr>
                <p14:cNvContentPartPr/>
                <p14:nvPr/>
              </p14:nvContentPartPr>
              <p14:xfrm>
                <a:off x="10615320" y="4579320"/>
                <a:ext cx="28080" cy="19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AC17B28-4C92-EA09-1F2A-168263E2FC2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606680" y="4570680"/>
                  <a:ext cx="4572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68343D5-EB34-2382-14F1-4AD9CA3A1D25}"/>
                  </a:ext>
                </a:extLst>
              </p14:cNvPr>
              <p14:cNvContentPartPr/>
              <p14:nvPr/>
            </p14:nvContentPartPr>
            <p14:xfrm>
              <a:off x="10566000" y="4662840"/>
              <a:ext cx="8280" cy="11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68343D5-EB34-2382-14F1-4AD9CA3A1D2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557000" y="4653840"/>
                <a:ext cx="2592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2B5196F-5948-FA90-2E1A-51D926EDCEA4}"/>
                  </a:ext>
                </a:extLst>
              </p14:cNvPr>
              <p14:cNvContentPartPr/>
              <p14:nvPr/>
            </p14:nvContentPartPr>
            <p14:xfrm>
              <a:off x="11192040" y="4511280"/>
              <a:ext cx="7920" cy="57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2B5196F-5948-FA90-2E1A-51D926EDCEA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183040" y="4502640"/>
                <a:ext cx="255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48FD912-DF17-789F-3B22-FA4CAE3E0D8C}"/>
                  </a:ext>
                </a:extLst>
              </p14:cNvPr>
              <p14:cNvContentPartPr/>
              <p14:nvPr/>
            </p14:nvContentPartPr>
            <p14:xfrm>
              <a:off x="11199600" y="4513440"/>
              <a:ext cx="972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48FD912-DF17-789F-3B22-FA4CAE3E0D8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190960" y="4504800"/>
                <a:ext cx="2736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482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7239000" y="4610100"/>
            <a:ext cx="655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6">
                    <a:lumMod val="75000"/>
                  </a:schemeClr>
                </a:solidFill>
              </a:rPr>
              <a:t>Thank</a:t>
            </a:r>
            <a:r>
              <a:rPr lang="en-US" sz="8000" b="1" dirty="0"/>
              <a:t> You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7A4F10-C57D-42AE-8E9C-15A7C7ED5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9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7503443" y="0"/>
            <a:ext cx="784558" cy="1829536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3" y="8909399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1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897632" y="1178770"/>
            <a:ext cx="9845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What is CSS?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84A921-32AD-D33D-8E57-2D0A995042D9}"/>
              </a:ext>
            </a:extLst>
          </p:cNvPr>
          <p:cNvSpPr txBox="1"/>
          <p:nvPr/>
        </p:nvSpPr>
        <p:spPr>
          <a:xfrm>
            <a:off x="1028703" y="2110693"/>
            <a:ext cx="165809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Wingdings" panose="05000000000000000000" pitchFamily="2" charset="2"/>
              <a:buChar char="§"/>
            </a:pPr>
            <a:r>
              <a:rPr lang="en-IN" sz="3600" dirty="0"/>
              <a:t>CSS stands for Cascading Stylesheet.</a:t>
            </a:r>
          </a:p>
          <a:p>
            <a:pPr marL="514350" indent="-514350" algn="just"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 algn="just">
              <a:buFont typeface="Wingdings" panose="05000000000000000000" pitchFamily="2" charset="2"/>
              <a:buChar char="§"/>
            </a:pPr>
            <a:r>
              <a:rPr lang="en-IN" sz="3600" dirty="0"/>
              <a:t>CSS was introduced by </a:t>
            </a:r>
            <a:r>
              <a:rPr lang="en-IN" sz="3600" dirty="0" err="1"/>
              <a:t>Håkon</a:t>
            </a:r>
            <a:r>
              <a:rPr lang="en-IN" sz="3600" dirty="0"/>
              <a:t> </a:t>
            </a:r>
            <a:r>
              <a:rPr lang="en-IN" sz="3600" dirty="0" err="1"/>
              <a:t>Wium</a:t>
            </a:r>
            <a:r>
              <a:rPr lang="en-IN" sz="3600" dirty="0"/>
              <a:t> in 1994.</a:t>
            </a:r>
          </a:p>
          <a:p>
            <a:pPr marL="514350" indent="-514350" algn="just"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 algn="just">
              <a:buFont typeface="Wingdings" panose="05000000000000000000" pitchFamily="2" charset="2"/>
              <a:buChar char="§"/>
            </a:pPr>
            <a:r>
              <a:rPr lang="en-IN" sz="3600" dirty="0"/>
              <a:t>CSS is all about the presentation or style of the page.</a:t>
            </a:r>
          </a:p>
          <a:p>
            <a:pPr marL="514350" indent="-514350" algn="just"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 algn="just">
              <a:buFont typeface="Wingdings" panose="05000000000000000000" pitchFamily="2" charset="2"/>
              <a:buChar char="§"/>
            </a:pPr>
            <a:r>
              <a:rPr lang="en-IN" sz="3600" dirty="0"/>
              <a:t>It adds Styling, beauty to your Website.</a:t>
            </a:r>
          </a:p>
          <a:p>
            <a:pPr marL="514350" indent="-514350" algn="just"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 algn="just">
              <a:buFont typeface="Wingdings" panose="05000000000000000000" pitchFamily="2" charset="2"/>
              <a:buChar char="§"/>
            </a:pPr>
            <a:r>
              <a:rPr lang="en-IN" sz="3600" dirty="0"/>
              <a:t>Think of it as a "theme" in a word processing document, setting  fonts, sizes, indentations.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B12464-A2B9-46D9-5DE5-20A1CAD0F814}"/>
                  </a:ext>
                </a:extLst>
              </p14:cNvPr>
              <p14:cNvContentPartPr/>
              <p14:nvPr/>
            </p14:nvContentPartPr>
            <p14:xfrm>
              <a:off x="561240" y="356880"/>
              <a:ext cx="25560" cy="35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B12464-A2B9-46D9-5DE5-20A1CAD0F8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2600" y="348240"/>
                <a:ext cx="43200" cy="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197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7503443" y="0"/>
            <a:ext cx="784558" cy="1829536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3" y="8909399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8315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897632" y="1204150"/>
            <a:ext cx="9845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WAYS TO ADD CSS?</a:t>
            </a:r>
            <a:endParaRPr lang="en-IN" sz="4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243AE6-31ED-21D4-A837-967508BF6AF7}"/>
              </a:ext>
            </a:extLst>
          </p:cNvPr>
          <p:cNvSpPr txBox="1"/>
          <p:nvPr/>
        </p:nvSpPr>
        <p:spPr>
          <a:xfrm>
            <a:off x="1028701" y="2276463"/>
            <a:ext cx="16580954" cy="6931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IN" sz="3600" dirty="0"/>
              <a:t>Inline CSS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IN" sz="3600" dirty="0"/>
              <a:t>External CSS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IN" sz="3600" dirty="0"/>
              <a:t>Internal CSS</a:t>
            </a:r>
          </a:p>
          <a:p>
            <a:endParaRPr lang="en-IN" sz="3600" dirty="0"/>
          </a:p>
          <a:p>
            <a:pPr algn="l"/>
            <a:r>
              <a:rPr lang="en-US" sz="3600" dirty="0"/>
              <a:t>All the styles in a page will "cascade" into a new "virtual" style sheet by the following rules, where number one has the highest priority:</a:t>
            </a:r>
          </a:p>
          <a:p>
            <a:pPr marL="1200150" lvl="1" indent="-514350">
              <a:buFont typeface="Arial" panose="020B0604020202020204" pitchFamily="34" charset="0"/>
              <a:buChar char="•"/>
            </a:pPr>
            <a:r>
              <a:rPr lang="en-US" sz="3600" dirty="0"/>
              <a:t>Inline style (inside an HTML element)</a:t>
            </a:r>
          </a:p>
          <a:p>
            <a:pPr marL="1200150" lvl="1" indent="-514350">
              <a:buFont typeface="Arial" panose="020B0604020202020204" pitchFamily="34" charset="0"/>
              <a:buChar char="•"/>
            </a:pPr>
            <a:r>
              <a:rPr lang="en-US" sz="3600" dirty="0"/>
              <a:t>External and internal style sheets (in the head section)</a:t>
            </a:r>
          </a:p>
          <a:p>
            <a:pPr marL="1200150" lvl="1" indent="-514350">
              <a:buFont typeface="Arial" panose="020B0604020202020204" pitchFamily="34" charset="0"/>
              <a:buChar char="•"/>
            </a:pPr>
            <a:r>
              <a:rPr lang="en-US" sz="3600" dirty="0"/>
              <a:t>Browser default</a:t>
            </a:r>
          </a:p>
          <a:p>
            <a:pPr algn="l"/>
            <a:r>
              <a:rPr lang="en-US" sz="3600" dirty="0"/>
              <a:t>So, an inline style has the highest priority, and will override external and internal styles and browser defaults.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5915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7503443" y="0"/>
            <a:ext cx="784558" cy="1829536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3" y="8909399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8315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897632" y="1225675"/>
            <a:ext cx="9845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IMPORTANCE OF CSS?</a:t>
            </a:r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78332E-EA1D-5655-1A57-068553A79424}"/>
              </a:ext>
            </a:extLst>
          </p:cNvPr>
          <p:cNvSpPr txBox="1"/>
          <p:nvPr/>
        </p:nvSpPr>
        <p:spPr>
          <a:xfrm>
            <a:off x="762000" y="2006037"/>
            <a:ext cx="17145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4200" dirty="0">
                <a:hlinkClick r:id="rId2"/>
              </a:rPr>
              <a:t>https://stackoverflow.com/</a:t>
            </a:r>
            <a:endParaRPr lang="en-US" sz="4200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sz="4200" dirty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4200" dirty="0">
                <a:hlinkClick r:id="rId3"/>
              </a:rPr>
              <a:t>http://www.csszengarden.com/</a:t>
            </a:r>
            <a:endParaRPr lang="en-US" sz="4200" dirty="0"/>
          </a:p>
          <a:p>
            <a:pPr marL="514350" indent="-514350">
              <a:buFont typeface="Wingdings" panose="05000000000000000000" pitchFamily="2" charset="2"/>
              <a:buChar char="§"/>
            </a:pPr>
            <a:endParaRPr lang="en-US" sz="4200" dirty="0"/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en-US" sz="4200" dirty="0"/>
              <a:t>https://chrome.google.com/webstore/detail/web-developer/bfbameneiokkgbdmiekhjnmfkcnldhhm</a:t>
            </a:r>
          </a:p>
        </p:txBody>
      </p:sp>
    </p:spTree>
    <p:extLst>
      <p:ext uri="{BB962C8B-B14F-4D97-AF65-F5344CB8AC3E}">
        <p14:creationId xmlns:p14="http://schemas.microsoft.com/office/powerpoint/2010/main" val="275984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7503443" y="0"/>
            <a:ext cx="784558" cy="1829536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3" y="8909399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8315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979002" y="1225674"/>
            <a:ext cx="9845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Syntax</a:t>
            </a:r>
            <a:endParaRPr lang="en-IN" sz="4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F9D04F-A5E2-4DBB-3F04-9ECC988BF424}"/>
              </a:ext>
            </a:extLst>
          </p:cNvPr>
          <p:cNvSpPr txBox="1"/>
          <p:nvPr/>
        </p:nvSpPr>
        <p:spPr>
          <a:xfrm>
            <a:off x="1005840" y="1970028"/>
            <a:ext cx="120396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A CSS rule consists of a selector and a declaration block.</a:t>
            </a:r>
          </a:p>
          <a:p>
            <a:pPr>
              <a:lnSpc>
                <a:spcPct val="150000"/>
              </a:lnSpc>
            </a:pPr>
            <a:r>
              <a:rPr lang="en-IN" sz="3600" dirty="0"/>
              <a:t>Syntax: selector { Declaration }</a:t>
            </a:r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endParaRPr lang="en-IN" sz="3600" dirty="0"/>
          </a:p>
          <a:p>
            <a:r>
              <a:rPr lang="en-IN" sz="3600" dirty="0"/>
              <a:t>        </a:t>
            </a:r>
          </a:p>
          <a:p>
            <a:r>
              <a:rPr lang="en-IN" sz="3600" dirty="0"/>
              <a:t>                   Property                 Value</a:t>
            </a:r>
          </a:p>
          <a:p>
            <a:r>
              <a:rPr lang="en-IN" sz="3600" dirty="0"/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16AC5F-58A0-C6CF-9150-96F4F10D49B9}"/>
              </a:ext>
            </a:extLst>
          </p:cNvPr>
          <p:cNvSpPr/>
          <p:nvPr/>
        </p:nvSpPr>
        <p:spPr>
          <a:xfrm>
            <a:off x="2417623" y="4440506"/>
            <a:ext cx="6086298" cy="1426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700" dirty="0"/>
              <a:t>h1 {</a:t>
            </a:r>
            <a:r>
              <a:rPr lang="en-IN" sz="2700" dirty="0" err="1"/>
              <a:t>color</a:t>
            </a:r>
            <a:r>
              <a:rPr lang="en-IN" sz="2700" dirty="0"/>
              <a:t>: black; font-size: 20px }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C56215-3D95-C951-3D66-BE71EF69DE89}"/>
              </a:ext>
            </a:extLst>
          </p:cNvPr>
          <p:cNvCxnSpPr>
            <a:cxnSpLocks/>
          </p:cNvCxnSpPr>
          <p:nvPr/>
        </p:nvCxnSpPr>
        <p:spPr>
          <a:xfrm flipV="1">
            <a:off x="3444240" y="3602628"/>
            <a:ext cx="0" cy="119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1B35AF-5DCC-A9B5-04A6-BE2AFC98B508}"/>
              </a:ext>
            </a:extLst>
          </p:cNvPr>
          <p:cNvCxnSpPr>
            <a:cxnSpLocks/>
          </p:cNvCxnSpPr>
          <p:nvPr/>
        </p:nvCxnSpPr>
        <p:spPr>
          <a:xfrm>
            <a:off x="7025640" y="5356843"/>
            <a:ext cx="0" cy="1180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ED8B09-B38E-FD43-305A-BBB8C7FE3A8A}"/>
              </a:ext>
            </a:extLst>
          </p:cNvPr>
          <p:cNvCxnSpPr>
            <a:cxnSpLocks/>
          </p:cNvCxnSpPr>
          <p:nvPr/>
        </p:nvCxnSpPr>
        <p:spPr>
          <a:xfrm>
            <a:off x="4023360" y="5356843"/>
            <a:ext cx="0" cy="1180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802F4E-C020-6C8A-2EAA-29B7786A8FBE}"/>
              </a:ext>
            </a:extLst>
          </p:cNvPr>
          <p:cNvCxnSpPr>
            <a:cxnSpLocks/>
          </p:cNvCxnSpPr>
          <p:nvPr/>
        </p:nvCxnSpPr>
        <p:spPr>
          <a:xfrm flipV="1">
            <a:off x="5684520" y="3602628"/>
            <a:ext cx="0" cy="1197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12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7503443" y="0"/>
            <a:ext cx="784558" cy="1829536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3" y="8909399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8315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1028700" y="1225674"/>
            <a:ext cx="9845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Selector</a:t>
            </a:r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B5ADDA-87A4-323E-63B4-9885DCE57C74}"/>
              </a:ext>
            </a:extLst>
          </p:cNvPr>
          <p:cNvSpPr txBox="1"/>
          <p:nvPr/>
        </p:nvSpPr>
        <p:spPr>
          <a:xfrm>
            <a:off x="1028700" y="2056671"/>
            <a:ext cx="12039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A CSS selector selects the HTML element(s) you want to style.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Ways to select</a:t>
            </a:r>
          </a:p>
          <a:p>
            <a:pPr marL="1200150" lvl="1" indent="-514350">
              <a:buFont typeface="Arial" panose="020B0604020202020204" pitchFamily="34" charset="0"/>
              <a:buChar char="•"/>
            </a:pPr>
            <a:r>
              <a:rPr lang="en-US" sz="3600" dirty="0"/>
              <a:t>CSS Element Sector:- h1 {}</a:t>
            </a:r>
          </a:p>
          <a:p>
            <a:pPr marL="1200150" lvl="1" indent="-514350">
              <a:buFont typeface="Arial" panose="020B0604020202020204" pitchFamily="34" charset="0"/>
              <a:buChar char="•"/>
            </a:pPr>
            <a:r>
              <a:rPr lang="en-IN" sz="3600" dirty="0"/>
              <a:t>CSS id Selector:- # {}</a:t>
            </a:r>
          </a:p>
          <a:p>
            <a:pPr marL="1200150" lvl="1" indent="-514350">
              <a:buFont typeface="Arial" panose="020B0604020202020204" pitchFamily="34" charset="0"/>
              <a:buChar char="•"/>
            </a:pPr>
            <a:r>
              <a:rPr lang="en-IN" sz="3600" dirty="0"/>
              <a:t>CSS class Selector:- .{}</a:t>
            </a:r>
          </a:p>
          <a:p>
            <a:pPr marL="1200150" lvl="1" indent="-514350">
              <a:buFont typeface="Arial" panose="020B0604020202020204" pitchFamily="34" charset="0"/>
              <a:buChar char="•"/>
            </a:pPr>
            <a:r>
              <a:rPr lang="en-IN" sz="3600" dirty="0"/>
              <a:t>CSS Universal Selector:- *</a:t>
            </a:r>
            <a:endParaRPr lang="en-US" sz="3600" dirty="0"/>
          </a:p>
          <a:p>
            <a:pPr marL="1200150" lvl="1" indent="-514350">
              <a:buFont typeface="Arial" panose="020B0604020202020204" pitchFamily="34" charset="0"/>
              <a:buChar char="•"/>
            </a:pPr>
            <a:r>
              <a:rPr lang="en-IN" sz="3600" dirty="0"/>
              <a:t>CSS Grouping Selector:- h1, p {}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939214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7503443" y="0"/>
            <a:ext cx="784558" cy="1829536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3" y="8909399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8315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938952" y="1183426"/>
            <a:ext cx="9845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Colors</a:t>
            </a:r>
            <a:endParaRPr lang="en-IN" sz="4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B4A7C7-7BB4-FDE9-A05E-AA382988A478}"/>
              </a:ext>
            </a:extLst>
          </p:cNvPr>
          <p:cNvSpPr txBox="1"/>
          <p:nvPr/>
        </p:nvSpPr>
        <p:spPr>
          <a:xfrm>
            <a:off x="964080" y="2199310"/>
            <a:ext cx="1693164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Colors are specified using predefined color names, or RGB, HEX, HSL, RGBA, HSLA values.</a:t>
            </a:r>
          </a:p>
          <a:p>
            <a:pPr algn="l"/>
            <a:r>
              <a:rPr lang="en-US" sz="3600" dirty="0"/>
              <a:t>	e.g. </a:t>
            </a:r>
            <a:r>
              <a:rPr lang="en-US" sz="3600" dirty="0" err="1"/>
              <a:t>Backgound</a:t>
            </a:r>
            <a:r>
              <a:rPr lang="en-US" sz="3600" dirty="0"/>
              <a:t> color, color, border color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Ways to define color values:</a:t>
            </a:r>
          </a:p>
          <a:p>
            <a:pPr marL="1200150" lvl="1" indent="-514350">
              <a:buFont typeface="Arial" panose="020B0604020202020204" pitchFamily="34" charset="0"/>
              <a:buChar char="•"/>
            </a:pPr>
            <a:r>
              <a:rPr lang="en-US" sz="3600" dirty="0"/>
              <a:t>Color name </a:t>
            </a:r>
          </a:p>
          <a:p>
            <a:pPr marL="1200150" lvl="1" indent="-514350">
              <a:buFont typeface="Arial" panose="020B0604020202020204" pitchFamily="34" charset="0"/>
              <a:buChar char="•"/>
            </a:pPr>
            <a:r>
              <a:rPr lang="en-IN" sz="3600" dirty="0" err="1"/>
              <a:t>rgb</a:t>
            </a:r>
            <a:r>
              <a:rPr lang="en-IN" sz="3600" dirty="0"/>
              <a:t>(255, 99, 71)</a:t>
            </a:r>
          </a:p>
          <a:p>
            <a:pPr marL="1200150" lvl="1" indent="-514350">
              <a:buFont typeface="Arial" panose="020B0604020202020204" pitchFamily="34" charset="0"/>
              <a:buChar char="•"/>
            </a:pPr>
            <a:r>
              <a:rPr lang="en-IN" sz="3600" dirty="0"/>
              <a:t>#ff6347</a:t>
            </a:r>
          </a:p>
          <a:p>
            <a:pPr marL="1200150" lvl="1" indent="-514350">
              <a:buFont typeface="Arial" panose="020B0604020202020204" pitchFamily="34" charset="0"/>
              <a:buChar char="•"/>
            </a:pPr>
            <a:r>
              <a:rPr lang="en-IN" sz="3600" dirty="0" err="1"/>
              <a:t>hsl</a:t>
            </a:r>
            <a:r>
              <a:rPr lang="en-IN" sz="3600" dirty="0"/>
              <a:t>(9, 100%, 64%)</a:t>
            </a:r>
          </a:p>
          <a:p>
            <a:pPr marL="685800" lvl="1"/>
            <a:endParaRPr lang="en-IN" sz="3600" dirty="0"/>
          </a:p>
          <a:p>
            <a:pPr marL="1257300" lvl="1" indent="-571500">
              <a:buFont typeface="Arial" panose="020B0604020202020204" pitchFamily="34" charset="0"/>
              <a:buChar char="•"/>
            </a:pPr>
            <a:r>
              <a:rPr lang="en-IN" sz="3600" dirty="0"/>
              <a:t>https://colorhunt.co/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1658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29" y="1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3" y="0"/>
            <a:ext cx="784558" cy="1829536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3" y="8909399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8315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CE3DFA2-83DF-939D-2719-FA5A5391A9C8}"/>
              </a:ext>
            </a:extLst>
          </p:cNvPr>
          <p:cNvSpPr txBox="1"/>
          <p:nvPr/>
        </p:nvSpPr>
        <p:spPr>
          <a:xfrm>
            <a:off x="897632" y="1175369"/>
            <a:ext cx="98450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Height/Width</a:t>
            </a:r>
          </a:p>
          <a:p>
            <a:endParaRPr lang="en-IN" sz="4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47EB17-3C47-2B58-6244-5B373EEE2DA8}"/>
              </a:ext>
            </a:extLst>
          </p:cNvPr>
          <p:cNvSpPr txBox="1"/>
          <p:nvPr/>
        </p:nvSpPr>
        <p:spPr>
          <a:xfrm>
            <a:off x="297447" y="2096603"/>
            <a:ext cx="179905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The height and width properties are used to set the height and width of an element.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600" dirty="0"/>
              <a:t>The height and width properties do not include padding, borders, or margins. It sets </a:t>
            </a:r>
          </a:p>
          <a:p>
            <a:r>
              <a:rPr lang="en-US" sz="3600" dirty="0"/>
              <a:t>     the height/width of the area inside the padding, border, and margin of the element.</a:t>
            </a:r>
          </a:p>
        </p:txBody>
      </p:sp>
    </p:spTree>
    <p:extLst>
      <p:ext uri="{BB962C8B-B14F-4D97-AF65-F5344CB8AC3E}">
        <p14:creationId xmlns:p14="http://schemas.microsoft.com/office/powerpoint/2010/main" val="2663856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740</Words>
  <Application>Microsoft Office PowerPoint</Application>
  <PresentationFormat>Custom</PresentationFormat>
  <Paragraphs>141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SLC PPT - Content</dc:title>
  <cp:lastModifiedBy>urvashi singla</cp:lastModifiedBy>
  <cp:revision>272</cp:revision>
  <dcterms:created xsi:type="dcterms:W3CDTF">2006-08-16T00:00:00Z</dcterms:created>
  <dcterms:modified xsi:type="dcterms:W3CDTF">2025-09-02T14:03:25Z</dcterms:modified>
  <dc:identifier>DAFBHbFhJSU</dc:identifier>
</cp:coreProperties>
</file>