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318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2T14:39:5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1060 0 0,'10'1'8579'0'0,"4"-1"-6365"0"0,22 2-2445 0 0,-35-2 417 0 0,28 0 264 0 0,-16 1-314 0 0,0 0-1 0 0,1 0 1 0 0,21 6 0 0 0,-27-5-81 0 0,0-1 1 0 0,0 0-1 0 0,0 0 0 0 0,0-1 0 0 0,-1 0 1 0 0,14-1-1 0 0,4-1 128 0 0,58 2-738 0 0,-82 0-35 0 0,6-8-6386 0 0,-7 8 6899 0 0,1-1-1 0 0,-1 1 1 0 0,0-1 0 0 0,0 1-1 0 0,0 0 1 0 0,0-1-1 0 0,0 1 1 0 0,0-1-1 0 0,0 1 1 0 0,0-1 0 0 0,0 1-1 0 0,0-1 1 0 0,0 1-1 0 0,0-1 1 0 0,0 1 0 0 0,0-1-1 0 0,0 1 1 0 0,0-1-1 0 0,-1 1 1 0 0,1 0 0 0 0,0-1-1 0 0,0 1 1 0 0,0-1-1 0 0,-1 1 1 0 0,1 0 0 0 0,0-1-1 0 0,-1 1 1 0 0,1 0-1 0 0,0-1 1 0 0,-1 1-1 0 0,1 0 1 0 0,0-1 0 0 0,-1 1-1 0 0,1 0 1 0 0,-1 0-1 0 0,1 0 1 0 0,-1-1 0 0 0,1 1-1 0 0,0 0 1 0 0,-1 0-1 0 0,1 0 1 0 0,-1 0 0 0 0,-12-7-937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2T14:40:0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1152 0 0,'0'0'4246'0'0,"0"12"-1669"0"0,-13 45 73 0 0,9-47-2430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2T14:34:0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0 944 0 0,'0'3'872'0'0,"1"2"-132"0"0,1-4-148 0 0,-2 2-120 0 0,0-1-12 0 0,0-1 352 0 0,3 4-1536 0 0,0-8-308 0 0,-1 0-64 0 0,-2-3 104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Form </a:t>
            </a: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Elememts</a:t>
            </a:r>
            <a:endParaRPr lang="en-GB" sz="15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Iframe</a:t>
            </a:r>
            <a:b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2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D59E70-6E0F-6F3F-F8BA-7F2AA9E75F02}"/>
                  </a:ext>
                </a:extLst>
              </p14:cNvPr>
              <p14:cNvContentPartPr/>
              <p14:nvPr/>
            </p14:nvContentPartPr>
            <p14:xfrm>
              <a:off x="3586140" y="2743500"/>
              <a:ext cx="126720" cy="1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D59E70-6E0F-6F3F-F8BA-7F2AA9E75F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7500" y="2734500"/>
                <a:ext cx="1443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C8C545-AD10-6BDA-E075-0115C67FA02B}"/>
                  </a:ext>
                </a:extLst>
              </p14:cNvPr>
              <p14:cNvContentPartPr/>
              <p14:nvPr/>
            </p14:nvContentPartPr>
            <p14:xfrm>
              <a:off x="3582180" y="2135100"/>
              <a:ext cx="6120" cy="28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C8C545-AD10-6BDA-E075-0115C67FA0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3180" y="2126460"/>
                <a:ext cx="23760" cy="4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48816" y="61024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39142-3DC1-ADA1-46CA-049E6C3FCE52}"/>
              </a:ext>
            </a:extLst>
          </p:cNvPr>
          <p:cNvSpPr txBox="1"/>
          <p:nvPr/>
        </p:nvSpPr>
        <p:spPr>
          <a:xfrm>
            <a:off x="514350" y="965849"/>
            <a:ext cx="829047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Forms is used to collect user input.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Elements: label input, select, option, </a:t>
            </a:r>
            <a:r>
              <a:rPr lang="en-US" sz="1800" dirty="0" err="1"/>
              <a:t>textarea</a:t>
            </a:r>
            <a:r>
              <a:rPr lang="en-US" sz="1800" dirty="0"/>
              <a:t>, button, </a:t>
            </a:r>
            <a:r>
              <a:rPr lang="en-US" sz="1800" dirty="0" err="1"/>
              <a:t>fieldset</a:t>
            </a:r>
            <a:r>
              <a:rPr lang="en-US" sz="1800" dirty="0"/>
              <a:t>, legend.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Attributes: method, target, action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 err="1"/>
              <a:t>Iframe</a:t>
            </a: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F71AE0-6956-14C5-6AEE-AC8DCBFF702B}"/>
                  </a:ext>
                </a:extLst>
              </p14:cNvPr>
              <p14:cNvContentPartPr/>
              <p14:nvPr/>
            </p14:nvContentPartPr>
            <p14:xfrm>
              <a:off x="774540" y="3265320"/>
              <a:ext cx="4320" cy="7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F71AE0-6956-14C5-6AEE-AC8DCBFF70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900" y="3256320"/>
                <a:ext cx="2196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76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61</Words>
  <Application>Microsoft Office PowerPoint</Application>
  <PresentationFormat>On-screen Show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77</cp:revision>
  <dcterms:modified xsi:type="dcterms:W3CDTF">2025-06-12T16:25:54Z</dcterms:modified>
</cp:coreProperties>
</file>