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338" r:id="rId3"/>
    <p:sldId id="316" r:id="rId4"/>
    <p:sldId id="345" r:id="rId5"/>
    <p:sldId id="336" r:id="rId6"/>
    <p:sldId id="33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4622" autoAdjust="0"/>
  </p:normalViewPr>
  <p:slideViewPr>
    <p:cSldViewPr>
      <p:cViewPr varScale="1">
        <p:scale>
          <a:sx n="42" d="100"/>
          <a:sy n="42" d="100"/>
        </p:scale>
        <p:origin x="64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718792" y="4179735"/>
            <a:ext cx="4278479" cy="269003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1400" b="1" dirty="0">
                <a:solidFill>
                  <a:srgbClr val="37352F"/>
                </a:solidFill>
              </a:rPr>
              <a:t>Git &amp; </a:t>
            </a:r>
            <a:r>
              <a:rPr lang="en-IN" sz="11400" b="1" dirty="0" err="1">
                <a:solidFill>
                  <a:srgbClr val="37352F"/>
                </a:solidFill>
              </a:rPr>
              <a:t>Github</a:t>
            </a:r>
            <a:r>
              <a:rPr lang="en-IN" b="1" dirty="0">
                <a:solidFill>
                  <a:srgbClr val="37352F"/>
                </a:solidFill>
              </a:rPr>
              <a:t> </a:t>
            </a:r>
          </a:p>
          <a:p>
            <a:pPr algn="l"/>
            <a:r>
              <a:rPr lang="en-IN" sz="11500" b="1" dirty="0">
                <a:solidFill>
                  <a:srgbClr val="37352F"/>
                </a:solidFill>
              </a:rPr>
              <a:t>Bootcamp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609891"/>
            <a:ext cx="9144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Branch</a:t>
            </a:r>
            <a:endParaRPr lang="en-IN" sz="3600" b="1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ReadMe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57494"/>
            <a:ext cx="615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Advance commands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E265E-AA0F-ACFA-D851-6AD8B351D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CBC4FA-173F-AB44-EE38-D4DCA5B1E517}"/>
              </a:ext>
            </a:extLst>
          </p:cNvPr>
          <p:cNvSpPr txBox="1"/>
          <p:nvPr/>
        </p:nvSpPr>
        <p:spPr>
          <a:xfrm>
            <a:off x="1028700" y="2163626"/>
            <a:ext cx="154826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4000" dirty="0"/>
              <a:t>Cloning a repository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40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000" dirty="0"/>
              <a:t>Making local changes and pulling updates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4000" dirty="0"/>
              <a:t>Creating and switching, Merging branches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D80973-0840-00CE-87EA-C6A9C7F4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46" y="2729992"/>
            <a:ext cx="2570638" cy="642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824E6-13D2-3A45-3B41-DDF775BBB06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31" r="586"/>
          <a:stretch>
            <a:fillRect/>
          </a:stretch>
        </p:blipFill>
        <p:spPr>
          <a:xfrm>
            <a:off x="1705348" y="5419725"/>
            <a:ext cx="3572241" cy="1178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1611B8-4367-1F61-63B8-A100E9A62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746" y="3955911"/>
            <a:ext cx="2196695" cy="8219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7E652-9324-3E46-D2CD-CDD138CA2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440" y="6778158"/>
            <a:ext cx="3131559" cy="3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54EC-F2E6-B1AB-2487-E3B18815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551724-AA26-7083-B0EB-04D23323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03B393-45A9-3EEA-BD7F-B1EFD24D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4F61480-655A-D227-8351-D5DFCFC4EC01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F77AB-3787-3C44-3FAA-1CAF33C14CA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88EEAD8-82E4-BAE5-2494-3E2DC1C4610E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B62CF2-5E69-E1F1-779D-F8818F407B0F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2CFB793-2AAF-7BFC-1FF6-324A2C09B210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6AF7BE3-DE22-0E6C-2D2F-06BA6250E0E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EAA6DCD-D004-E42C-FCD8-DDB23F4B17CA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CAA3D76-AAC7-C25C-73C5-D7C0A3A798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56BC54A-4B55-3526-DB73-1FF726D34AA8}"/>
              </a:ext>
            </a:extLst>
          </p:cNvPr>
          <p:cNvGrpSpPr/>
          <p:nvPr/>
        </p:nvGrpSpPr>
        <p:grpSpPr>
          <a:xfrm>
            <a:off x="1028700" y="1363119"/>
            <a:ext cx="3543300" cy="653769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0533984-B9E2-6219-D8C0-FB4F8F80BB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E48028-899F-4593-A7FB-555E32285418}"/>
              </a:ext>
            </a:extLst>
          </p:cNvPr>
          <p:cNvSpPr txBox="1"/>
          <p:nvPr/>
        </p:nvSpPr>
        <p:spPr>
          <a:xfrm>
            <a:off x="1069742" y="1270307"/>
            <a:ext cx="3273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</a:rPr>
              <a:t>Tasks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115D-7E42-7555-399E-91342EF98DC5}"/>
              </a:ext>
            </a:extLst>
          </p:cNvPr>
          <p:cNvSpPr txBox="1"/>
          <p:nvPr/>
        </p:nvSpPr>
        <p:spPr>
          <a:xfrm>
            <a:off x="928112" y="2132561"/>
            <a:ext cx="17131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Create a GitHub repo for a personal portfolio or resume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Make at least 3 commits, use 1 branch, and open 1 PR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A9675-7842-0C34-9E57-8B7046DF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61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211</cp:revision>
  <dcterms:created xsi:type="dcterms:W3CDTF">2006-08-16T00:00:00Z</dcterms:created>
  <dcterms:modified xsi:type="dcterms:W3CDTF">2025-06-17T13:43:11Z</dcterms:modified>
  <dc:identifier>DAFBHbFhJSU</dc:identifier>
</cp:coreProperties>
</file>