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338" r:id="rId3"/>
    <p:sldId id="346" r:id="rId4"/>
    <p:sldId id="347" r:id="rId5"/>
    <p:sldId id="348" r:id="rId6"/>
    <p:sldId id="333" r:id="rId7"/>
    <p:sldId id="345" r:id="rId8"/>
    <p:sldId id="336" r:id="rId9"/>
    <p:sldId id="337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22" autoAdjust="0"/>
  </p:normalViewPr>
  <p:slideViewPr>
    <p:cSldViewPr>
      <p:cViewPr varScale="1">
        <p:scale>
          <a:sx n="42" d="100"/>
          <a:sy n="42" d="100"/>
        </p:scale>
        <p:origin x="63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718792" y="4179735"/>
            <a:ext cx="4278479" cy="269003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1400" b="1" dirty="0">
                <a:solidFill>
                  <a:srgbClr val="37352F"/>
                </a:solidFill>
              </a:rPr>
              <a:t>JavaScript</a:t>
            </a:r>
            <a:r>
              <a:rPr lang="en-IN" b="1" dirty="0">
                <a:solidFill>
                  <a:srgbClr val="37352F"/>
                </a:solidFill>
              </a:rPr>
              <a:t> </a:t>
            </a:r>
          </a:p>
          <a:p>
            <a:pPr algn="l"/>
            <a:r>
              <a:rPr lang="en-IN" sz="11500" b="1" dirty="0">
                <a:solidFill>
                  <a:srgbClr val="37352F"/>
                </a:solidFill>
              </a:rPr>
              <a:t>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215FB-6BF8-3820-98F9-C68D6BCB829D}"/>
              </a:ext>
            </a:extLst>
          </p:cNvPr>
          <p:cNvSpPr txBox="1"/>
          <p:nvPr/>
        </p:nvSpPr>
        <p:spPr>
          <a:xfrm>
            <a:off x="12000531" y="7046758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“Only </a:t>
            </a:r>
            <a:r>
              <a:rPr lang="en-US" sz="3200" b="1" i="1" dirty="0">
                <a:solidFill>
                  <a:schemeClr val="bg1"/>
                </a:solidFill>
              </a:rPr>
              <a:t>Programming</a:t>
            </a:r>
            <a:r>
              <a:rPr lang="en-US" sz="3200" b="1" i="1" dirty="0"/>
              <a:t> language of the </a:t>
            </a:r>
            <a:r>
              <a:rPr lang="en-US" sz="3200" b="1" i="1" dirty="0">
                <a:solidFill>
                  <a:schemeClr val="bg1"/>
                </a:solidFill>
              </a:rPr>
              <a:t>WEB</a:t>
            </a:r>
            <a:r>
              <a:rPr lang="en-US" sz="3200" b="1" i="1" dirty="0"/>
              <a:t>”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762059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DOM &amp; DOM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Manipulating </a:t>
            </a:r>
            <a:r>
              <a:rPr lang="en-IN" sz="3600" b="1" dirty="0" err="1">
                <a:solidFill>
                  <a:schemeClr val="bg1"/>
                </a:solidFill>
              </a:rPr>
              <a:t>css</a:t>
            </a:r>
            <a:r>
              <a:rPr lang="en-IN" sz="3600" b="1" dirty="0">
                <a:solidFill>
                  <a:schemeClr val="bg1"/>
                </a:solidFill>
              </a:rPr>
              <a:t>, content through </a:t>
            </a:r>
            <a:r>
              <a:rPr lang="en-IN" sz="3600" b="1" dirty="0" err="1">
                <a:solidFill>
                  <a:schemeClr val="bg1"/>
                </a:solidFill>
              </a:rPr>
              <a:t>js</a:t>
            </a:r>
            <a:endParaRPr lang="en-IN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Adding and removing DOM elements dynamically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IN" sz="36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028700" y="1213521"/>
            <a:ext cx="9965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DOM: Document Object Model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F1B28-DA62-3C17-BB6D-B00DFED9838A}"/>
              </a:ext>
            </a:extLst>
          </p:cNvPr>
          <p:cNvSpPr txBox="1"/>
          <p:nvPr/>
        </p:nvSpPr>
        <p:spPr>
          <a:xfrm>
            <a:off x="924794" y="2303478"/>
            <a:ext cx="164384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Structuring your web elements is DOM.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creates a document object model of the page, when a page is loaded.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is a tree like structure.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 is the standard object model &amp; programming interface for HTML. It defines: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Html elements as objects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Properties of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DOM Methods to access all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Events for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To manipulate elements based on class &amp; 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48A934-CB2C-9B0D-B230-08F3DA192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028700" y="1287660"/>
            <a:ext cx="73640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DOM: Document Object Model</a:t>
            </a:r>
          </a:p>
          <a:p>
            <a:pPr>
              <a:spcAft>
                <a:spcPts val="900"/>
              </a:spcAft>
            </a:pPr>
            <a:endParaRPr lang="ru-RU" sz="4200" b="1" dirty="0"/>
          </a:p>
        </p:txBody>
      </p:sp>
      <p:pic>
        <p:nvPicPr>
          <p:cNvPr id="15" name="Picture 2" descr="JavaScript HTML DOM">
            <a:extLst>
              <a:ext uri="{FF2B5EF4-FFF2-40B4-BE49-F238E27FC236}">
                <a16:creationId xmlns:a16="http://schemas.microsoft.com/office/drawing/2014/main" id="{DFCBE5C5-2F77-7962-EC43-AE881EA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76" y="2685312"/>
            <a:ext cx="11371823" cy="6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90C44-D46B-07E6-EA19-AF942B7FD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82748-1F8B-9416-D80F-F837EAA65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493E92-762A-7876-7B32-A8EC360A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A82C8C1-066C-C46E-4CC8-2E7BE3F70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E0B6E4D-E8A8-3D96-7D42-D907141864B5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13D2239-4220-FF89-CE53-D6A094A7D81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F741C81-EB0E-2E71-4AA9-59C658AC9AFB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204C94D-1C98-C494-9832-33B11C43C008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BB129F9-2E87-E3E4-CD77-DAF5809EFC1D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B5E6342-8046-A030-CEF7-704E6C56498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897E3C3-AA2F-EBF0-B3E4-ADAAAC9E0220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E3C9C33-78CA-1E70-93FA-69ABF184A27A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F8B72A6-762E-9768-D5C8-E256209112EC}"/>
              </a:ext>
            </a:extLst>
          </p:cNvPr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D3C5776-3188-C817-52B3-122ABCEE9200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F00414-A6A4-86F1-B6D7-AC085EFD658E}"/>
              </a:ext>
            </a:extLst>
          </p:cNvPr>
          <p:cNvSpPr txBox="1"/>
          <p:nvPr/>
        </p:nvSpPr>
        <p:spPr>
          <a:xfrm>
            <a:off x="1028700" y="1213521"/>
            <a:ext cx="9965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7B77A-3876-EB74-BA54-7CEB706E4C61}"/>
              </a:ext>
            </a:extLst>
          </p:cNvPr>
          <p:cNvSpPr txBox="1"/>
          <p:nvPr/>
        </p:nvSpPr>
        <p:spPr>
          <a:xfrm>
            <a:off x="924794" y="2303478"/>
            <a:ext cx="1643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3600" dirty="0"/>
              <a:t>Manipulating CSS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3600" dirty="0"/>
              <a:t>Manipulating HTML Content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3600" dirty="0"/>
              <a:t>Event Handling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9AE62D-0AD8-FB2C-8118-2A289044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62837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Scope</a:t>
            </a:r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E3183-5DD5-CCF8-F7E4-381C9C6A101A}"/>
              </a:ext>
            </a:extLst>
          </p:cNvPr>
          <p:cNvSpPr txBox="1"/>
          <p:nvPr/>
        </p:nvSpPr>
        <p:spPr>
          <a:xfrm>
            <a:off x="1089036" y="2124644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Scope determines the accessibility of variables.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In JavaScript there are two types of scope: Local scope and Global scope.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Local JavaScript Variables: Variables declared within a JavaScript function, become local to the function.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Global JavaScript Variables: A variable declared outside a function, becomes global.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234DBA-CC75-7471-3B22-5680745C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6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4EC-F2E6-B1AB-2487-E3B18815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551724-AA26-7083-B0EB-04D23323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03B393-45A9-3EEA-BD7F-B1EFD24D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4F61480-655A-D227-8351-D5DFCFC4EC01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F77AB-3787-3C44-3FAA-1CAF33C14CA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8EEAD8-82E4-BAE5-2494-3E2DC1C4610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B62CF2-5E69-E1F1-779D-F8818F407B0F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2CFB793-2AAF-7BFC-1FF6-324A2C09B210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AF7BE3-DE22-0E6C-2D2F-06BA6250E0E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EAA6DCD-D004-E42C-FCD8-DDB23F4B17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AA3D76-AAC7-C25C-73C5-D7C0A3A798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56BC54A-4B55-3526-DB73-1FF726D34AA8}"/>
              </a:ext>
            </a:extLst>
          </p:cNvPr>
          <p:cNvGrpSpPr/>
          <p:nvPr/>
        </p:nvGrpSpPr>
        <p:grpSpPr>
          <a:xfrm>
            <a:off x="1028700" y="1363119"/>
            <a:ext cx="3543300" cy="653769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0533984-B9E2-6219-D8C0-FB4F8F80BB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48028-899F-4593-A7FB-555E32285418}"/>
              </a:ext>
            </a:extLst>
          </p:cNvPr>
          <p:cNvSpPr txBox="1"/>
          <p:nvPr/>
        </p:nvSpPr>
        <p:spPr>
          <a:xfrm>
            <a:off x="1069742" y="1270307"/>
            <a:ext cx="327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</a:rPr>
              <a:t>Tasks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115D-7E42-7555-399E-91342EF98DC5}"/>
              </a:ext>
            </a:extLst>
          </p:cNvPr>
          <p:cNvSpPr txBox="1"/>
          <p:nvPr/>
        </p:nvSpPr>
        <p:spPr>
          <a:xfrm>
            <a:off x="928112" y="2132561"/>
            <a:ext cx="17131288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 Create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score player app.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can add name, score of the player and display data in the form of cards or table below form.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Add delete icon to delete a record 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styling: use Bootstrap 5 or Tailwind CSS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A9675-7842-0C34-9E57-8B7046D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233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215</cp:revision>
  <dcterms:created xsi:type="dcterms:W3CDTF">2006-08-16T00:00:00Z</dcterms:created>
  <dcterms:modified xsi:type="dcterms:W3CDTF">2024-11-13T08:20:28Z</dcterms:modified>
  <dc:identifier>DAFBHbFhJSU</dc:identifier>
</cp:coreProperties>
</file>