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338" r:id="rId3"/>
    <p:sldId id="316" r:id="rId4"/>
    <p:sldId id="319" r:id="rId5"/>
    <p:sldId id="326" r:id="rId6"/>
    <p:sldId id="324" r:id="rId7"/>
    <p:sldId id="328" r:id="rId8"/>
    <p:sldId id="329" r:id="rId9"/>
    <p:sldId id="330" r:id="rId10"/>
    <p:sldId id="345" r:id="rId11"/>
    <p:sldId id="336" r:id="rId12"/>
    <p:sldId id="337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22" autoAdjust="0"/>
  </p:normalViewPr>
  <p:slideViewPr>
    <p:cSldViewPr>
      <p:cViewPr varScale="1">
        <p:scale>
          <a:sx n="42" d="100"/>
          <a:sy n="42" d="100"/>
        </p:scale>
        <p:origin x="6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718792" y="4179735"/>
            <a:ext cx="4278479" cy="269003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1400" b="1" dirty="0" err="1">
                <a:solidFill>
                  <a:srgbClr val="37352F"/>
                </a:solidFill>
              </a:rPr>
              <a:t>JavaSctipt</a:t>
            </a:r>
            <a:r>
              <a:rPr lang="en-IN" b="1" dirty="0">
                <a:solidFill>
                  <a:srgbClr val="37352F"/>
                </a:solidFill>
              </a:rPr>
              <a:t> </a:t>
            </a:r>
          </a:p>
          <a:p>
            <a:pPr algn="l"/>
            <a:r>
              <a:rPr lang="en-IN" sz="11500" b="1" dirty="0">
                <a:solidFill>
                  <a:srgbClr val="37352F"/>
                </a:solidFill>
              </a:rPr>
              <a:t>Bootcamp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215FB-6BF8-3820-98F9-C68D6BCB829D}"/>
              </a:ext>
            </a:extLst>
          </p:cNvPr>
          <p:cNvSpPr txBox="1"/>
          <p:nvPr/>
        </p:nvSpPr>
        <p:spPr>
          <a:xfrm>
            <a:off x="12347758" y="7030778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“Only </a:t>
            </a:r>
            <a:r>
              <a:rPr lang="en-US" sz="3200" b="1" i="1" dirty="0">
                <a:solidFill>
                  <a:schemeClr val="bg1"/>
                </a:solidFill>
              </a:rPr>
              <a:t>Programming</a:t>
            </a:r>
            <a:r>
              <a:rPr lang="en-US" sz="3200" b="1" i="1" dirty="0"/>
              <a:t> language of the </a:t>
            </a:r>
            <a:r>
              <a:rPr lang="en-US" sz="3200" b="1" i="1" dirty="0">
                <a:solidFill>
                  <a:schemeClr val="bg1"/>
                </a:solidFill>
              </a:rPr>
              <a:t>WEB</a:t>
            </a:r>
            <a:r>
              <a:rPr lang="en-US" sz="3200" b="1" i="1" dirty="0"/>
              <a:t>”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54EC-F2E6-B1AB-2487-E3B18815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551724-AA26-7083-B0EB-04D23323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03B393-45A9-3EEA-BD7F-B1EFD24D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4F61480-655A-D227-8351-D5DFCFC4EC01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F77AB-3787-3C44-3FAA-1CAF33C14CA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88EEAD8-82E4-BAE5-2494-3E2DC1C4610E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B62CF2-5E69-E1F1-779D-F8818F407B0F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2CFB793-2AAF-7BFC-1FF6-324A2C09B210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6AF7BE3-DE22-0E6C-2D2F-06BA6250E0E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EAA6DCD-D004-E42C-FCD8-DDB23F4B17CA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CAA3D76-AAC7-C25C-73C5-D7C0A3A798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56BC54A-4B55-3526-DB73-1FF726D34AA8}"/>
              </a:ext>
            </a:extLst>
          </p:cNvPr>
          <p:cNvGrpSpPr/>
          <p:nvPr/>
        </p:nvGrpSpPr>
        <p:grpSpPr>
          <a:xfrm>
            <a:off x="1028700" y="1363119"/>
            <a:ext cx="3543300" cy="653769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0533984-B9E2-6219-D8C0-FB4F8F80BB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E48028-899F-4593-A7FB-555E32285418}"/>
              </a:ext>
            </a:extLst>
          </p:cNvPr>
          <p:cNvSpPr txBox="1"/>
          <p:nvPr/>
        </p:nvSpPr>
        <p:spPr>
          <a:xfrm>
            <a:off x="1069742" y="1270307"/>
            <a:ext cx="3273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</a:rPr>
              <a:t>Tasks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115D-7E42-7555-399E-91342EF98DC5}"/>
              </a:ext>
            </a:extLst>
          </p:cNvPr>
          <p:cNvSpPr txBox="1"/>
          <p:nvPr/>
        </p:nvSpPr>
        <p:spPr>
          <a:xfrm>
            <a:off x="928112" y="2132561"/>
            <a:ext cx="1636928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Write a function to return  </a:t>
            </a:r>
            <a:r>
              <a:rPr lang="en-US" sz="3200" dirty="0"/>
              <a:t>biggest element in an array [89, 78, 56]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/>
              <a:t>0-6 display day week depending upon is entering (0-&gt; </a:t>
            </a:r>
            <a:r>
              <a:rPr lang="en-US" sz="3200" dirty="0" err="1"/>
              <a:t>sunday</a:t>
            </a:r>
            <a:r>
              <a:rPr lang="en-US" sz="3200" dirty="0"/>
              <a:t>)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/>
              <a:t> sum of digits (123: 1 + 2 + 3 = 6) or (1234 : 1 + 2 + 3 + 4 = 10)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/>
              <a:t> From 1 to 100, print "foo" if multiple of 3, "bar" if multiple of 5, if multiple of both display "hello" or else print the number e.g. 1 2 foo 4 bar foo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/>
              <a:t> sum and average of array elements [1, 9, 8]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A9675-7842-0C34-9E57-8B7046DF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609891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What, Why, History?</a:t>
            </a:r>
            <a:endParaRPr lang="en-IN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Function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57494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WHAT IS JAVASCRIPT?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017D9-C1F2-4E9C-8C87-CE6E738E1729}"/>
              </a:ext>
            </a:extLst>
          </p:cNvPr>
          <p:cNvSpPr txBox="1"/>
          <p:nvPr/>
        </p:nvSpPr>
        <p:spPr>
          <a:xfrm>
            <a:off x="1028700" y="2088879"/>
            <a:ext cx="168249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an interactive glue between html and CSS. J</a:t>
            </a:r>
            <a:r>
              <a:rPr lang="en-US" sz="3600" dirty="0" err="1">
                <a:solidFill>
                  <a:srgbClr val="000000"/>
                </a:solidFill>
              </a:rPr>
              <a:t>avaScript</a:t>
            </a:r>
            <a:r>
              <a:rPr lang="en-US" sz="3600" dirty="0">
                <a:solidFill>
                  <a:srgbClr val="000000"/>
                </a:solidFill>
              </a:rPr>
              <a:t> is the programming language of the Web.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used to make your website dynamic and interactive.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the only programming language  that a browser can understand. All advance tech like </a:t>
            </a:r>
            <a:r>
              <a:rPr lang="en-IN" sz="3600" dirty="0" err="1"/>
              <a:t>Reactjs</a:t>
            </a:r>
            <a:r>
              <a:rPr lang="en-IN" sz="3600" dirty="0"/>
              <a:t>, </a:t>
            </a:r>
            <a:r>
              <a:rPr lang="en-IN" sz="3600" dirty="0" err="1"/>
              <a:t>Expressjs</a:t>
            </a:r>
            <a:r>
              <a:rPr lang="en-IN" sz="3600" dirty="0"/>
              <a:t>, Nodejs written over the top of </a:t>
            </a:r>
            <a:r>
              <a:rPr lang="en-IN" sz="3600" dirty="0" err="1"/>
              <a:t>js</a:t>
            </a:r>
            <a:r>
              <a:rPr lang="en-IN" sz="3600" dirty="0"/>
              <a:t>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JavaScript Can Change HTML Content, HTML Attribute Values, Elements, HTML Styles.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Without </a:t>
            </a:r>
            <a:r>
              <a:rPr lang="en-IN" sz="3600" dirty="0" err="1"/>
              <a:t>javaScript</a:t>
            </a:r>
            <a:r>
              <a:rPr lang="en-IN" sz="3600" dirty="0"/>
              <a:t> there would be no games, no dynamic html forms, no interactive maps, no Gmail, no </a:t>
            </a:r>
            <a:r>
              <a:rPr lang="en-IN" sz="3600" dirty="0" err="1"/>
              <a:t>Youtube</a:t>
            </a:r>
            <a:r>
              <a:rPr lang="en-IN" sz="3600" dirty="0"/>
              <a:t>, no Netflix.</a:t>
            </a: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E265E-AA0F-ACFA-D851-6AD8B351D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53820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58404-DAEB-5F16-605C-82F7D06F324B}"/>
              </a:ext>
            </a:extLst>
          </p:cNvPr>
          <p:cNvSpPr txBox="1"/>
          <p:nvPr/>
        </p:nvSpPr>
        <p:spPr>
          <a:xfrm>
            <a:off x="762001" y="1972486"/>
            <a:ext cx="16109927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was created by Brendan </a:t>
            </a:r>
            <a:r>
              <a:rPr lang="en-IN" sz="3600" dirty="0" err="1"/>
              <a:t>Eich</a:t>
            </a:r>
            <a:r>
              <a:rPr lang="en-IN" sz="3600" dirty="0"/>
              <a:t> In 1995. 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Towards the end of 1996, It was standardized by </a:t>
            </a:r>
            <a:r>
              <a:rPr lang="en-IN" sz="3600" dirty="0" err="1"/>
              <a:t>Ecma</a:t>
            </a:r>
            <a:r>
              <a:rPr lang="en-IN" sz="3600" dirty="0"/>
              <a:t> as the </a:t>
            </a:r>
            <a:r>
              <a:rPr lang="en-IN" sz="3600" dirty="0" err="1"/>
              <a:t>Ecmascript</a:t>
            </a:r>
            <a:r>
              <a:rPr lang="en-IN" sz="3600" dirty="0"/>
              <a:t>.</a:t>
            </a:r>
            <a:endParaRPr lang="en-US" sz="3600" noProof="1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Java or </a:t>
            </a:r>
            <a:r>
              <a:rPr lang="en-IN" sz="3600" dirty="0" err="1"/>
              <a:t>Javascript</a:t>
            </a:r>
            <a:r>
              <a:rPr lang="en-IN" sz="3600" dirty="0"/>
              <a:t>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19672F-D9FB-4765-7E4D-187569E3C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25" y="3130553"/>
            <a:ext cx="3930381" cy="2958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31AE14-8ADA-4287-0745-71850E772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95612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J</a:t>
            </a:r>
            <a:r>
              <a:rPr lang="en-IN" sz="4200" b="1" dirty="0"/>
              <a:t>AVASCRIPT - DATA TYPES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80138-CE0B-4800-2422-21A2511B7CE9}"/>
              </a:ext>
            </a:extLst>
          </p:cNvPr>
          <p:cNvSpPr txBox="1"/>
          <p:nvPr/>
        </p:nvSpPr>
        <p:spPr>
          <a:xfrm>
            <a:off x="1089036" y="2095500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JavaScript variables can hold many data types: numbers, strings, objects, etc.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b="1" dirty="0">
                <a:solidFill>
                  <a:srgbClr val="FF0000"/>
                </a:solidFill>
              </a:rPr>
              <a:t>Primitive                     Non-Primitive</a:t>
            </a:r>
            <a:br>
              <a:rPr lang="en-US" sz="3600" dirty="0"/>
            </a:br>
            <a:r>
              <a:rPr lang="en-US" sz="36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null</a:t>
            </a:r>
            <a:endParaRPr lang="en-IN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6E0B3-6D8A-929F-8DFE-4E7AD3EA8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7820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OPERATORS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237-66D2-7195-4163-B1436D4A5CCC}"/>
              </a:ext>
            </a:extLst>
          </p:cNvPr>
          <p:cNvSpPr txBox="1"/>
          <p:nvPr/>
        </p:nvSpPr>
        <p:spPr>
          <a:xfrm>
            <a:off x="897632" y="2124900"/>
            <a:ext cx="16109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Arithmetic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Assignment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String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Comparison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Logical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6BDE01-C057-0253-5BB1-B37FFA790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083077" y="1209142"/>
            <a:ext cx="9965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A4108-0AE9-521C-5BFF-E88BE482753E}"/>
              </a:ext>
            </a:extLst>
          </p:cNvPr>
          <p:cNvSpPr txBox="1"/>
          <p:nvPr/>
        </p:nvSpPr>
        <p:spPr>
          <a:xfrm>
            <a:off x="1028700" y="2101784"/>
            <a:ext cx="1610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Conditional statements are used to perform different actions based on different conditions.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Conditional Statements in JavaScript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If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else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Ternary Operator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switch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F51722-2F5D-9F42-9055-A985F1F57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D724EA-B923-5EF4-3C0A-35D3B4AC852D}"/>
              </a:ext>
            </a:extLst>
          </p:cNvPr>
          <p:cNvSpPr txBox="1"/>
          <p:nvPr/>
        </p:nvSpPr>
        <p:spPr>
          <a:xfrm>
            <a:off x="1028700" y="2124644"/>
            <a:ext cx="16109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Loops can execute a block of code a number of times.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Types of Loops in JavaScript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 	for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while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do/while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144181" y="1220572"/>
            <a:ext cx="736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Loops</a:t>
            </a:r>
            <a:endParaRPr lang="ru-RU" sz="4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26E6F0-7267-D35B-EEEF-6E03FD91A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62837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 - Functions,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B7C22-E1E8-6326-5938-45B8CD9BDCB9}"/>
              </a:ext>
            </a:extLst>
          </p:cNvPr>
          <p:cNvSpPr txBox="1"/>
          <p:nvPr/>
        </p:nvSpPr>
        <p:spPr>
          <a:xfrm>
            <a:off x="876566" y="1925227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Function:  </a:t>
            </a:r>
            <a:r>
              <a:rPr lang="en-IN" sz="3600" dirty="0"/>
              <a:t>A JavaScript function is a block of code designed to do something or perform a task. A JavaScript function is executed when it is invoked(called).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Function names can contain letters, underscores, and dollar signs (same rules as variables).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2BB248-F51A-485D-FC35-BB5AA00B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454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204</cp:revision>
  <dcterms:created xsi:type="dcterms:W3CDTF">2006-08-16T00:00:00Z</dcterms:created>
  <dcterms:modified xsi:type="dcterms:W3CDTF">2024-11-11T14:28:23Z</dcterms:modified>
  <dc:identifier>DAFBHbFhJSU</dc:identifier>
</cp:coreProperties>
</file>