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7" r:id="rId2"/>
    <p:sldId id="338" r:id="rId3"/>
    <p:sldId id="316" r:id="rId4"/>
    <p:sldId id="346" r:id="rId5"/>
    <p:sldId id="347" r:id="rId6"/>
    <p:sldId id="348" r:id="rId7"/>
    <p:sldId id="336" r:id="rId8"/>
    <p:sldId id="337" r:id="rId9"/>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22" autoAdjust="0"/>
  </p:normalViewPr>
  <p:slideViewPr>
    <p:cSldViewPr>
      <p:cViewPr varScale="1">
        <p:scale>
          <a:sx n="42" d="100"/>
          <a:sy n="42" d="100"/>
        </p:scale>
        <p:origin x="62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firebase.google.com/studio"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C3227FE-6E47-AADE-1D27-1C7463C22398}"/>
              </a:ext>
            </a:extLst>
          </p:cNvPr>
          <p:cNvSpPr/>
          <p:nvPr/>
        </p:nvSpPr>
        <p:spPr>
          <a:xfrm>
            <a:off x="10820400" y="2140164"/>
            <a:ext cx="7441079" cy="814683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pic>
        <p:nvPicPr>
          <p:cNvPr id="15" name="Picture 14" descr="A picture containing computer, table, room&#10;&#10;Description automatically generated">
            <a:extLst>
              <a:ext uri="{FF2B5EF4-FFF2-40B4-BE49-F238E27FC236}">
                <a16:creationId xmlns:a16="http://schemas.microsoft.com/office/drawing/2014/main" id="{9EAD1A31-BB59-D370-59A9-11CA8DD2A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413" y="1658700"/>
            <a:ext cx="8009587" cy="7732104"/>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8009587"/>
                      <a:gd name="connsiteY0" fmla="*/ 0 h 7732104"/>
                      <a:gd name="connsiteX1" fmla="*/ 649667 w 8009587"/>
                      <a:gd name="connsiteY1" fmla="*/ 0 h 7732104"/>
                      <a:gd name="connsiteX2" fmla="*/ 1539620 w 8009587"/>
                      <a:gd name="connsiteY2" fmla="*/ 0 h 7732104"/>
                      <a:gd name="connsiteX3" fmla="*/ 2509670 w 8009587"/>
                      <a:gd name="connsiteY3" fmla="*/ 0 h 7732104"/>
                      <a:gd name="connsiteX4" fmla="*/ 3399625 w 8009587"/>
                      <a:gd name="connsiteY4" fmla="*/ 0 h 7732104"/>
                      <a:gd name="connsiteX5" fmla="*/ 4289578 w 8009587"/>
                      <a:gd name="connsiteY5" fmla="*/ 0 h 7732104"/>
                      <a:gd name="connsiteX6" fmla="*/ 5339725 w 8009587"/>
                      <a:gd name="connsiteY6" fmla="*/ 0 h 7732104"/>
                      <a:gd name="connsiteX7" fmla="*/ 5989390 w 8009587"/>
                      <a:gd name="connsiteY7" fmla="*/ 0 h 7732104"/>
                      <a:gd name="connsiteX8" fmla="*/ 6959441 w 8009587"/>
                      <a:gd name="connsiteY8" fmla="*/ 0 h 7732104"/>
                      <a:gd name="connsiteX9" fmla="*/ 8009587 w 8009587"/>
                      <a:gd name="connsiteY9" fmla="*/ 0 h 7732104"/>
                      <a:gd name="connsiteX10" fmla="*/ 8009587 w 8009587"/>
                      <a:gd name="connsiteY10" fmla="*/ 936444 h 7732104"/>
                      <a:gd name="connsiteX11" fmla="*/ 8009587 w 8009587"/>
                      <a:gd name="connsiteY11" fmla="*/ 1563603 h 7732104"/>
                      <a:gd name="connsiteX12" fmla="*/ 8009587 w 8009587"/>
                      <a:gd name="connsiteY12" fmla="*/ 2577367 h 7732104"/>
                      <a:gd name="connsiteX13" fmla="*/ 8009587 w 8009587"/>
                      <a:gd name="connsiteY13" fmla="*/ 3591133 h 7732104"/>
                      <a:gd name="connsiteX14" fmla="*/ 8009587 w 8009587"/>
                      <a:gd name="connsiteY14" fmla="*/ 4218292 h 7732104"/>
                      <a:gd name="connsiteX15" fmla="*/ 8009587 w 8009587"/>
                      <a:gd name="connsiteY15" fmla="*/ 4845452 h 7732104"/>
                      <a:gd name="connsiteX16" fmla="*/ 8009587 w 8009587"/>
                      <a:gd name="connsiteY16" fmla="*/ 5549932 h 7732104"/>
                      <a:gd name="connsiteX17" fmla="*/ 8009587 w 8009587"/>
                      <a:gd name="connsiteY17" fmla="*/ 6177092 h 7732104"/>
                      <a:gd name="connsiteX18" fmla="*/ 8009587 w 8009587"/>
                      <a:gd name="connsiteY18" fmla="*/ 6804251 h 7732104"/>
                      <a:gd name="connsiteX19" fmla="*/ 8009587 w 8009587"/>
                      <a:gd name="connsiteY19" fmla="*/ 7732103 h 7732104"/>
                      <a:gd name="connsiteX20" fmla="*/ 7199728 w 8009587"/>
                      <a:gd name="connsiteY20" fmla="*/ 7732103 h 7732104"/>
                      <a:gd name="connsiteX21" fmla="*/ 6389870 w 8009587"/>
                      <a:gd name="connsiteY21" fmla="*/ 7732103 h 7732104"/>
                      <a:gd name="connsiteX22" fmla="*/ 5580012 w 8009587"/>
                      <a:gd name="connsiteY22" fmla="*/ 7732103 h 7732104"/>
                      <a:gd name="connsiteX23" fmla="*/ 4529867 w 8009587"/>
                      <a:gd name="connsiteY23" fmla="*/ 7732103 h 7732104"/>
                      <a:gd name="connsiteX24" fmla="*/ 3479719 w 8009587"/>
                      <a:gd name="connsiteY24" fmla="*/ 7732103 h 7732104"/>
                      <a:gd name="connsiteX25" fmla="*/ 2509670 w 8009587"/>
                      <a:gd name="connsiteY25" fmla="*/ 7732103 h 7732104"/>
                      <a:gd name="connsiteX26" fmla="*/ 1699812 w 8009587"/>
                      <a:gd name="connsiteY26" fmla="*/ 7732103 h 7732104"/>
                      <a:gd name="connsiteX27" fmla="*/ 1050145 w 8009587"/>
                      <a:gd name="connsiteY27" fmla="*/ 7732103 h 7732104"/>
                      <a:gd name="connsiteX28" fmla="*/ 0 w 8009587"/>
                      <a:gd name="connsiteY28" fmla="*/ 7732103 h 7732104"/>
                      <a:gd name="connsiteX29" fmla="*/ 0 w 8009587"/>
                      <a:gd name="connsiteY29" fmla="*/ 6950302 h 7732104"/>
                      <a:gd name="connsiteX30" fmla="*/ 0 w 8009587"/>
                      <a:gd name="connsiteY30" fmla="*/ 6091179 h 7732104"/>
                      <a:gd name="connsiteX31" fmla="*/ 0 w 8009587"/>
                      <a:gd name="connsiteY31" fmla="*/ 5309377 h 7732104"/>
                      <a:gd name="connsiteX32" fmla="*/ 0 w 8009587"/>
                      <a:gd name="connsiteY32" fmla="*/ 4450254 h 7732104"/>
                      <a:gd name="connsiteX33" fmla="*/ 0 w 8009587"/>
                      <a:gd name="connsiteY33" fmla="*/ 3591133 h 7732104"/>
                      <a:gd name="connsiteX34" fmla="*/ 0 w 8009587"/>
                      <a:gd name="connsiteY34" fmla="*/ 2654688 h 7732104"/>
                      <a:gd name="connsiteX35" fmla="*/ 0 w 8009587"/>
                      <a:gd name="connsiteY35" fmla="*/ 1795565 h 7732104"/>
                      <a:gd name="connsiteX36" fmla="*/ 0 w 8009587"/>
                      <a:gd name="connsiteY36" fmla="*/ 936444 h 7732104"/>
                      <a:gd name="connsiteX37" fmla="*/ 0 w 8009587"/>
                      <a:gd name="connsiteY37" fmla="*/ 0 h 7732104"/>
                      <a:gd name="connsiteX0" fmla="*/ 0 w 8009587"/>
                      <a:gd name="connsiteY0" fmla="*/ 0 h 7732104"/>
                      <a:gd name="connsiteX1" fmla="*/ 1050145 w 8009587"/>
                      <a:gd name="connsiteY1" fmla="*/ 0 h 7732104"/>
                      <a:gd name="connsiteX2" fmla="*/ 1940099 w 8009587"/>
                      <a:gd name="connsiteY2" fmla="*/ 0 h 7732104"/>
                      <a:gd name="connsiteX3" fmla="*/ 2910150 w 8009587"/>
                      <a:gd name="connsiteY3" fmla="*/ 0 h 7732104"/>
                      <a:gd name="connsiteX4" fmla="*/ 3800103 w 8009587"/>
                      <a:gd name="connsiteY4" fmla="*/ 0 h 7732104"/>
                      <a:gd name="connsiteX5" fmla="*/ 4449770 w 8009587"/>
                      <a:gd name="connsiteY5" fmla="*/ 0 h 7732104"/>
                      <a:gd name="connsiteX6" fmla="*/ 5179532 w 8009587"/>
                      <a:gd name="connsiteY6" fmla="*/ 0 h 7732104"/>
                      <a:gd name="connsiteX7" fmla="*/ 5989390 w 8009587"/>
                      <a:gd name="connsiteY7" fmla="*/ 0 h 7732104"/>
                      <a:gd name="connsiteX8" fmla="*/ 7039536 w 8009587"/>
                      <a:gd name="connsiteY8" fmla="*/ 0 h 7732104"/>
                      <a:gd name="connsiteX9" fmla="*/ 8009587 w 8009587"/>
                      <a:gd name="connsiteY9" fmla="*/ 0 h 7732104"/>
                      <a:gd name="connsiteX10" fmla="*/ 8009587 w 8009587"/>
                      <a:gd name="connsiteY10" fmla="*/ 1013764 h 7732104"/>
                      <a:gd name="connsiteX11" fmla="*/ 8009587 w 8009587"/>
                      <a:gd name="connsiteY11" fmla="*/ 1872887 h 7732104"/>
                      <a:gd name="connsiteX12" fmla="*/ 8009587 w 8009587"/>
                      <a:gd name="connsiteY12" fmla="*/ 2577367 h 7732104"/>
                      <a:gd name="connsiteX13" fmla="*/ 8009587 w 8009587"/>
                      <a:gd name="connsiteY13" fmla="*/ 3436490 h 7732104"/>
                      <a:gd name="connsiteX14" fmla="*/ 8009587 w 8009587"/>
                      <a:gd name="connsiteY14" fmla="*/ 4295613 h 7732104"/>
                      <a:gd name="connsiteX15" fmla="*/ 8009587 w 8009587"/>
                      <a:gd name="connsiteY15" fmla="*/ 4922772 h 7732104"/>
                      <a:gd name="connsiteX16" fmla="*/ 8009587 w 8009587"/>
                      <a:gd name="connsiteY16" fmla="*/ 5936538 h 7732104"/>
                      <a:gd name="connsiteX17" fmla="*/ 8009587 w 8009587"/>
                      <a:gd name="connsiteY17" fmla="*/ 6563696 h 7732104"/>
                      <a:gd name="connsiteX18" fmla="*/ 8009587 w 8009587"/>
                      <a:gd name="connsiteY18" fmla="*/ 7732103 h 7732104"/>
                      <a:gd name="connsiteX19" fmla="*/ 7359919 w 8009587"/>
                      <a:gd name="connsiteY19" fmla="*/ 7732103 h 7732104"/>
                      <a:gd name="connsiteX20" fmla="*/ 6630157 w 8009587"/>
                      <a:gd name="connsiteY20" fmla="*/ 7732103 h 7732104"/>
                      <a:gd name="connsiteX21" fmla="*/ 5660108 w 8009587"/>
                      <a:gd name="connsiteY21" fmla="*/ 7732103 h 7732104"/>
                      <a:gd name="connsiteX22" fmla="*/ 4930345 w 8009587"/>
                      <a:gd name="connsiteY22" fmla="*/ 7732103 h 7732104"/>
                      <a:gd name="connsiteX23" fmla="*/ 4200583 w 8009587"/>
                      <a:gd name="connsiteY23" fmla="*/ 7732103 h 7732104"/>
                      <a:gd name="connsiteX24" fmla="*/ 3390725 w 8009587"/>
                      <a:gd name="connsiteY24" fmla="*/ 7732103 h 7732104"/>
                      <a:gd name="connsiteX25" fmla="*/ 2741058 w 8009587"/>
                      <a:gd name="connsiteY25" fmla="*/ 7732103 h 7732104"/>
                      <a:gd name="connsiteX26" fmla="*/ 1851105 w 8009587"/>
                      <a:gd name="connsiteY26" fmla="*/ 7732103 h 7732104"/>
                      <a:gd name="connsiteX27" fmla="*/ 1041245 w 8009587"/>
                      <a:gd name="connsiteY27" fmla="*/ 7732103 h 7732104"/>
                      <a:gd name="connsiteX28" fmla="*/ 0 w 8009587"/>
                      <a:gd name="connsiteY28" fmla="*/ 7732103 h 7732104"/>
                      <a:gd name="connsiteX29" fmla="*/ 0 w 8009587"/>
                      <a:gd name="connsiteY29" fmla="*/ 6950302 h 7732104"/>
                      <a:gd name="connsiteX30" fmla="*/ 0 w 8009587"/>
                      <a:gd name="connsiteY30" fmla="*/ 6245822 h 7732104"/>
                      <a:gd name="connsiteX31" fmla="*/ 0 w 8009587"/>
                      <a:gd name="connsiteY31" fmla="*/ 5541340 h 7732104"/>
                      <a:gd name="connsiteX32" fmla="*/ 0 w 8009587"/>
                      <a:gd name="connsiteY32" fmla="*/ 4759539 h 7732104"/>
                      <a:gd name="connsiteX33" fmla="*/ 0 w 8009587"/>
                      <a:gd name="connsiteY33" fmla="*/ 3900416 h 7732104"/>
                      <a:gd name="connsiteX34" fmla="*/ 0 w 8009587"/>
                      <a:gd name="connsiteY34" fmla="*/ 3273257 h 7732104"/>
                      <a:gd name="connsiteX35" fmla="*/ 0 w 8009587"/>
                      <a:gd name="connsiteY35" fmla="*/ 2646097 h 7732104"/>
                      <a:gd name="connsiteX36" fmla="*/ 0 w 8009587"/>
                      <a:gd name="connsiteY36" fmla="*/ 1632332 h 7732104"/>
                      <a:gd name="connsiteX37" fmla="*/ 0 w 8009587"/>
                      <a:gd name="connsiteY37" fmla="*/ 1005172 h 7732104"/>
                      <a:gd name="connsiteX38" fmla="*/ 0 w 8009587"/>
                      <a:gd name="connsiteY38" fmla="*/ 0 h 773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09587" h="7732104" fill="none" extrusionOk="0">
                        <a:moveTo>
                          <a:pt x="0" y="0"/>
                        </a:moveTo>
                        <a:cubicBezTo>
                          <a:pt x="206607" y="-57684"/>
                          <a:pt x="387495" y="102252"/>
                          <a:pt x="649667" y="0"/>
                        </a:cubicBezTo>
                        <a:cubicBezTo>
                          <a:pt x="867863" y="-18822"/>
                          <a:pt x="1221204" y="105829"/>
                          <a:pt x="1539620" y="0"/>
                        </a:cubicBezTo>
                        <a:cubicBezTo>
                          <a:pt x="1866283" y="-49346"/>
                          <a:pt x="2254253" y="95323"/>
                          <a:pt x="2509670" y="0"/>
                        </a:cubicBezTo>
                        <a:cubicBezTo>
                          <a:pt x="2824184" y="-104554"/>
                          <a:pt x="3215957" y="31911"/>
                          <a:pt x="3399625" y="0"/>
                        </a:cubicBezTo>
                        <a:cubicBezTo>
                          <a:pt x="3594582" y="-30595"/>
                          <a:pt x="3871292" y="47684"/>
                          <a:pt x="4289578" y="0"/>
                        </a:cubicBezTo>
                        <a:cubicBezTo>
                          <a:pt x="4733431" y="30352"/>
                          <a:pt x="4974990" y="51763"/>
                          <a:pt x="5339725" y="0"/>
                        </a:cubicBezTo>
                        <a:cubicBezTo>
                          <a:pt x="5744642" y="-73495"/>
                          <a:pt x="5676832" y="87410"/>
                          <a:pt x="5989390" y="0"/>
                        </a:cubicBezTo>
                        <a:cubicBezTo>
                          <a:pt x="6263122" y="-77903"/>
                          <a:pt x="6520555" y="56590"/>
                          <a:pt x="6959441" y="0"/>
                        </a:cubicBezTo>
                        <a:cubicBezTo>
                          <a:pt x="7373934" y="-47391"/>
                          <a:pt x="7567163" y="39516"/>
                          <a:pt x="8009587" y="0"/>
                        </a:cubicBezTo>
                        <a:cubicBezTo>
                          <a:pt x="8122560" y="278527"/>
                          <a:pt x="8042418" y="554138"/>
                          <a:pt x="8009587" y="936444"/>
                        </a:cubicBezTo>
                        <a:cubicBezTo>
                          <a:pt x="8009317" y="1375851"/>
                          <a:pt x="8001544" y="1350346"/>
                          <a:pt x="8009587" y="1563603"/>
                        </a:cubicBezTo>
                        <a:cubicBezTo>
                          <a:pt x="8094161" y="1775772"/>
                          <a:pt x="7870602" y="2222670"/>
                          <a:pt x="8009587" y="2577367"/>
                        </a:cubicBezTo>
                        <a:cubicBezTo>
                          <a:pt x="8094341" y="2906497"/>
                          <a:pt x="7984209" y="3273141"/>
                          <a:pt x="8009587" y="3591133"/>
                        </a:cubicBezTo>
                        <a:cubicBezTo>
                          <a:pt x="8074855" y="3830765"/>
                          <a:pt x="7964664" y="4114416"/>
                          <a:pt x="8009587" y="4218292"/>
                        </a:cubicBezTo>
                        <a:cubicBezTo>
                          <a:pt x="8075352" y="4367039"/>
                          <a:pt x="7940453" y="4630635"/>
                          <a:pt x="8009587" y="4845452"/>
                        </a:cubicBezTo>
                        <a:cubicBezTo>
                          <a:pt x="8046725" y="5010839"/>
                          <a:pt x="8023309" y="5239701"/>
                          <a:pt x="8009587" y="5549932"/>
                        </a:cubicBezTo>
                        <a:cubicBezTo>
                          <a:pt x="8046236" y="5862852"/>
                          <a:pt x="7988541" y="5904532"/>
                          <a:pt x="8009587" y="6177092"/>
                        </a:cubicBezTo>
                        <a:cubicBezTo>
                          <a:pt x="8045963" y="6444300"/>
                          <a:pt x="7984993" y="6607699"/>
                          <a:pt x="8009587" y="6804251"/>
                        </a:cubicBezTo>
                        <a:cubicBezTo>
                          <a:pt x="8096152" y="7007337"/>
                          <a:pt x="8018555" y="7438181"/>
                          <a:pt x="8009587" y="7732103"/>
                        </a:cubicBezTo>
                        <a:cubicBezTo>
                          <a:pt x="7660403" y="7820512"/>
                          <a:pt x="7583058" y="7718748"/>
                          <a:pt x="7199728" y="7732103"/>
                        </a:cubicBezTo>
                        <a:cubicBezTo>
                          <a:pt x="6844798" y="7731718"/>
                          <a:pt x="6715247" y="7685430"/>
                          <a:pt x="6389870" y="7732103"/>
                        </a:cubicBezTo>
                        <a:cubicBezTo>
                          <a:pt x="6086422" y="7778682"/>
                          <a:pt x="5886523" y="7718040"/>
                          <a:pt x="5580012" y="7732103"/>
                        </a:cubicBezTo>
                        <a:cubicBezTo>
                          <a:pt x="5311499" y="7740576"/>
                          <a:pt x="4839942" y="7694484"/>
                          <a:pt x="4529867" y="7732103"/>
                        </a:cubicBezTo>
                        <a:cubicBezTo>
                          <a:pt x="4309363" y="7763688"/>
                          <a:pt x="3728824" y="7785219"/>
                          <a:pt x="3479719" y="7732103"/>
                        </a:cubicBezTo>
                        <a:cubicBezTo>
                          <a:pt x="3230840" y="7776688"/>
                          <a:pt x="2961393" y="7699939"/>
                          <a:pt x="2509670" y="7732103"/>
                        </a:cubicBezTo>
                        <a:cubicBezTo>
                          <a:pt x="2040520" y="7790835"/>
                          <a:pt x="2028465" y="7682274"/>
                          <a:pt x="1699812" y="7732103"/>
                        </a:cubicBezTo>
                        <a:cubicBezTo>
                          <a:pt x="1407923" y="7809057"/>
                          <a:pt x="1276017" y="7658401"/>
                          <a:pt x="1050145" y="7732103"/>
                        </a:cubicBezTo>
                        <a:cubicBezTo>
                          <a:pt x="880733" y="7807720"/>
                          <a:pt x="263991" y="7624947"/>
                          <a:pt x="0" y="7732103"/>
                        </a:cubicBezTo>
                        <a:cubicBezTo>
                          <a:pt x="-7427" y="7464866"/>
                          <a:pt x="-21519" y="7279342"/>
                          <a:pt x="0" y="6950302"/>
                        </a:cubicBezTo>
                        <a:cubicBezTo>
                          <a:pt x="-18232" y="6634188"/>
                          <a:pt x="95597" y="6421987"/>
                          <a:pt x="0" y="6091179"/>
                        </a:cubicBezTo>
                        <a:cubicBezTo>
                          <a:pt x="-102747" y="5741224"/>
                          <a:pt x="17410" y="5669709"/>
                          <a:pt x="0" y="5309377"/>
                        </a:cubicBezTo>
                        <a:cubicBezTo>
                          <a:pt x="-8302" y="4945276"/>
                          <a:pt x="45412" y="4727216"/>
                          <a:pt x="0" y="4450254"/>
                        </a:cubicBezTo>
                        <a:cubicBezTo>
                          <a:pt x="-33076" y="4186115"/>
                          <a:pt x="95037" y="3898181"/>
                          <a:pt x="0" y="3591133"/>
                        </a:cubicBezTo>
                        <a:cubicBezTo>
                          <a:pt x="-83368" y="3263057"/>
                          <a:pt x="28143" y="2876088"/>
                          <a:pt x="0" y="2654688"/>
                        </a:cubicBezTo>
                        <a:cubicBezTo>
                          <a:pt x="9625" y="2413499"/>
                          <a:pt x="35600" y="2081982"/>
                          <a:pt x="0" y="1795565"/>
                        </a:cubicBezTo>
                        <a:cubicBezTo>
                          <a:pt x="-63548" y="1550875"/>
                          <a:pt x="40128" y="1337142"/>
                          <a:pt x="0" y="936444"/>
                        </a:cubicBezTo>
                        <a:cubicBezTo>
                          <a:pt x="-50131" y="492820"/>
                          <a:pt x="134738" y="393848"/>
                          <a:pt x="0" y="0"/>
                        </a:cubicBezTo>
                        <a:close/>
                      </a:path>
                      <a:path w="8009587" h="7732104" stroke="0" extrusionOk="0">
                        <a:moveTo>
                          <a:pt x="0" y="0"/>
                        </a:moveTo>
                        <a:cubicBezTo>
                          <a:pt x="206118" y="-12750"/>
                          <a:pt x="821694" y="61633"/>
                          <a:pt x="1050145" y="0"/>
                        </a:cubicBezTo>
                        <a:cubicBezTo>
                          <a:pt x="1306866" y="5063"/>
                          <a:pt x="1643844" y="8387"/>
                          <a:pt x="1940099" y="0"/>
                        </a:cubicBezTo>
                        <a:cubicBezTo>
                          <a:pt x="2304155" y="27365"/>
                          <a:pt x="2527434" y="172156"/>
                          <a:pt x="2910150" y="0"/>
                        </a:cubicBezTo>
                        <a:cubicBezTo>
                          <a:pt x="3254755" y="-114564"/>
                          <a:pt x="3322027" y="14332"/>
                          <a:pt x="3800103" y="0"/>
                        </a:cubicBezTo>
                        <a:cubicBezTo>
                          <a:pt x="4211906" y="-32347"/>
                          <a:pt x="4317994" y="-5431"/>
                          <a:pt x="4449770" y="0"/>
                        </a:cubicBezTo>
                        <a:cubicBezTo>
                          <a:pt x="4590281" y="-10233"/>
                          <a:pt x="5012805" y="38411"/>
                          <a:pt x="5179532" y="0"/>
                        </a:cubicBezTo>
                        <a:cubicBezTo>
                          <a:pt x="5371737" y="-8228"/>
                          <a:pt x="5811013" y="99074"/>
                          <a:pt x="5989390" y="0"/>
                        </a:cubicBezTo>
                        <a:cubicBezTo>
                          <a:pt x="6218437" y="-86712"/>
                          <a:pt x="6592560" y="49219"/>
                          <a:pt x="7039536" y="0"/>
                        </a:cubicBezTo>
                        <a:cubicBezTo>
                          <a:pt x="7450977" y="-111745"/>
                          <a:pt x="7622211" y="39344"/>
                          <a:pt x="8009587" y="0"/>
                        </a:cubicBezTo>
                        <a:cubicBezTo>
                          <a:pt x="8130091" y="306857"/>
                          <a:pt x="8019689" y="545119"/>
                          <a:pt x="8009587" y="1013764"/>
                        </a:cubicBezTo>
                        <a:cubicBezTo>
                          <a:pt x="8042976" y="1433984"/>
                          <a:pt x="7931424" y="1665160"/>
                          <a:pt x="8009587" y="1872887"/>
                        </a:cubicBezTo>
                        <a:cubicBezTo>
                          <a:pt x="8023607" y="2015122"/>
                          <a:pt x="7961879" y="2250579"/>
                          <a:pt x="8009587" y="2577367"/>
                        </a:cubicBezTo>
                        <a:cubicBezTo>
                          <a:pt x="8059524" y="2819112"/>
                          <a:pt x="7964496" y="3144502"/>
                          <a:pt x="8009587" y="3436490"/>
                        </a:cubicBezTo>
                        <a:cubicBezTo>
                          <a:pt x="8046404" y="3741830"/>
                          <a:pt x="7919216" y="3909408"/>
                          <a:pt x="8009587" y="4295613"/>
                        </a:cubicBezTo>
                        <a:cubicBezTo>
                          <a:pt x="8080776" y="4673994"/>
                          <a:pt x="7922368" y="4763853"/>
                          <a:pt x="8009587" y="4922772"/>
                        </a:cubicBezTo>
                        <a:cubicBezTo>
                          <a:pt x="8128435" y="5093774"/>
                          <a:pt x="7831982" y="5695677"/>
                          <a:pt x="8009587" y="5936538"/>
                        </a:cubicBezTo>
                        <a:cubicBezTo>
                          <a:pt x="8166348" y="6193249"/>
                          <a:pt x="7947365" y="6426063"/>
                          <a:pt x="8009587" y="6563696"/>
                        </a:cubicBezTo>
                        <a:cubicBezTo>
                          <a:pt x="8110352" y="6778458"/>
                          <a:pt x="7862730" y="7248381"/>
                          <a:pt x="8009587" y="7732103"/>
                        </a:cubicBezTo>
                        <a:cubicBezTo>
                          <a:pt x="7843281" y="7828505"/>
                          <a:pt x="7522376" y="7667672"/>
                          <a:pt x="7359919" y="7732103"/>
                        </a:cubicBezTo>
                        <a:cubicBezTo>
                          <a:pt x="7211203" y="7769408"/>
                          <a:pt x="6874253" y="7643317"/>
                          <a:pt x="6630157" y="7732103"/>
                        </a:cubicBezTo>
                        <a:cubicBezTo>
                          <a:pt x="6375212" y="7760441"/>
                          <a:pt x="6089886" y="7614364"/>
                          <a:pt x="5660108" y="7732103"/>
                        </a:cubicBezTo>
                        <a:cubicBezTo>
                          <a:pt x="5189113" y="7753140"/>
                          <a:pt x="5138061" y="7695696"/>
                          <a:pt x="4930345" y="7732103"/>
                        </a:cubicBezTo>
                        <a:cubicBezTo>
                          <a:pt x="4727368" y="7806907"/>
                          <a:pt x="4380739" y="7705763"/>
                          <a:pt x="4200583" y="7732103"/>
                        </a:cubicBezTo>
                        <a:cubicBezTo>
                          <a:pt x="4043396" y="7793918"/>
                          <a:pt x="3809262" y="7649235"/>
                          <a:pt x="3390725" y="7732103"/>
                        </a:cubicBezTo>
                        <a:cubicBezTo>
                          <a:pt x="3003123" y="7785769"/>
                          <a:pt x="3039193" y="7681877"/>
                          <a:pt x="2741058" y="7732103"/>
                        </a:cubicBezTo>
                        <a:cubicBezTo>
                          <a:pt x="2436494" y="7753631"/>
                          <a:pt x="2072878" y="7737608"/>
                          <a:pt x="1851105" y="7732103"/>
                        </a:cubicBezTo>
                        <a:cubicBezTo>
                          <a:pt x="1589998" y="7776211"/>
                          <a:pt x="1295868" y="7671688"/>
                          <a:pt x="1041245" y="7732103"/>
                        </a:cubicBezTo>
                        <a:cubicBezTo>
                          <a:pt x="791912" y="7758384"/>
                          <a:pt x="288449" y="7703754"/>
                          <a:pt x="0" y="7732103"/>
                        </a:cubicBezTo>
                        <a:cubicBezTo>
                          <a:pt x="-124113" y="7363802"/>
                          <a:pt x="-6292" y="7307559"/>
                          <a:pt x="0" y="6950302"/>
                        </a:cubicBezTo>
                        <a:cubicBezTo>
                          <a:pt x="-13926" y="6627319"/>
                          <a:pt x="20623" y="6557905"/>
                          <a:pt x="0" y="6245822"/>
                        </a:cubicBezTo>
                        <a:cubicBezTo>
                          <a:pt x="-902" y="5926755"/>
                          <a:pt x="45991" y="5830595"/>
                          <a:pt x="0" y="5541340"/>
                        </a:cubicBezTo>
                        <a:cubicBezTo>
                          <a:pt x="-46455" y="5247808"/>
                          <a:pt x="32084" y="4969339"/>
                          <a:pt x="0" y="4759539"/>
                        </a:cubicBezTo>
                        <a:cubicBezTo>
                          <a:pt x="-10641" y="4598448"/>
                          <a:pt x="41233" y="4246260"/>
                          <a:pt x="0" y="3900416"/>
                        </a:cubicBezTo>
                        <a:cubicBezTo>
                          <a:pt x="-13029" y="3551389"/>
                          <a:pt x="10863" y="3566792"/>
                          <a:pt x="0" y="3273257"/>
                        </a:cubicBezTo>
                        <a:cubicBezTo>
                          <a:pt x="-13203" y="2979557"/>
                          <a:pt x="71435" y="2951896"/>
                          <a:pt x="0" y="2646097"/>
                        </a:cubicBezTo>
                        <a:cubicBezTo>
                          <a:pt x="-19412" y="2322125"/>
                          <a:pt x="37745" y="1950568"/>
                          <a:pt x="0" y="1632332"/>
                        </a:cubicBezTo>
                        <a:cubicBezTo>
                          <a:pt x="-63088" y="1310113"/>
                          <a:pt x="-2429" y="1224851"/>
                          <a:pt x="0" y="1005172"/>
                        </a:cubicBezTo>
                        <a:cubicBezTo>
                          <a:pt x="38170" y="811156"/>
                          <a:pt x="69904" y="317351"/>
                          <a:pt x="0" y="0"/>
                        </a:cubicBezTo>
                        <a:close/>
                      </a:path>
                      <a:path w="8009587" h="7732104" fill="none" stroke="0" extrusionOk="0">
                        <a:moveTo>
                          <a:pt x="0" y="0"/>
                        </a:moveTo>
                        <a:cubicBezTo>
                          <a:pt x="256055" y="-16313"/>
                          <a:pt x="417195" y="68777"/>
                          <a:pt x="649667" y="0"/>
                        </a:cubicBezTo>
                        <a:cubicBezTo>
                          <a:pt x="874335" y="-59618"/>
                          <a:pt x="1208690" y="64313"/>
                          <a:pt x="1539620" y="0"/>
                        </a:cubicBezTo>
                        <a:cubicBezTo>
                          <a:pt x="1922089" y="-73052"/>
                          <a:pt x="2276745" y="78013"/>
                          <a:pt x="2509670" y="0"/>
                        </a:cubicBezTo>
                        <a:cubicBezTo>
                          <a:pt x="2776983" y="-115332"/>
                          <a:pt x="3176286" y="40379"/>
                          <a:pt x="3399625" y="0"/>
                        </a:cubicBezTo>
                        <a:cubicBezTo>
                          <a:pt x="3580986" y="-45422"/>
                          <a:pt x="3845279" y="8297"/>
                          <a:pt x="4289578" y="0"/>
                        </a:cubicBezTo>
                        <a:cubicBezTo>
                          <a:pt x="4708217" y="-18912"/>
                          <a:pt x="4926818" y="46170"/>
                          <a:pt x="5339725" y="0"/>
                        </a:cubicBezTo>
                        <a:cubicBezTo>
                          <a:pt x="5773868" y="-51784"/>
                          <a:pt x="5704174" y="77107"/>
                          <a:pt x="5989390" y="0"/>
                        </a:cubicBezTo>
                        <a:cubicBezTo>
                          <a:pt x="6278899" y="-55798"/>
                          <a:pt x="6490254" y="53725"/>
                          <a:pt x="6959441" y="0"/>
                        </a:cubicBezTo>
                        <a:cubicBezTo>
                          <a:pt x="7426974" y="-26005"/>
                          <a:pt x="7559556" y="23209"/>
                          <a:pt x="8009587" y="0"/>
                        </a:cubicBezTo>
                        <a:cubicBezTo>
                          <a:pt x="8048403" y="194921"/>
                          <a:pt x="8084060" y="486769"/>
                          <a:pt x="8009587" y="936444"/>
                        </a:cubicBezTo>
                        <a:cubicBezTo>
                          <a:pt x="8010539" y="1377325"/>
                          <a:pt x="8001355" y="1348811"/>
                          <a:pt x="8009587" y="1563603"/>
                        </a:cubicBezTo>
                        <a:cubicBezTo>
                          <a:pt x="7995756" y="1795232"/>
                          <a:pt x="7918430" y="2245429"/>
                          <a:pt x="8009587" y="2577367"/>
                        </a:cubicBezTo>
                        <a:cubicBezTo>
                          <a:pt x="8135790" y="2888844"/>
                          <a:pt x="7924300" y="3344928"/>
                          <a:pt x="8009587" y="3591133"/>
                        </a:cubicBezTo>
                        <a:cubicBezTo>
                          <a:pt x="8106750" y="3861806"/>
                          <a:pt x="7984829" y="4081164"/>
                          <a:pt x="8009587" y="4218292"/>
                        </a:cubicBezTo>
                        <a:cubicBezTo>
                          <a:pt x="8037090" y="4367472"/>
                          <a:pt x="7947694" y="4609115"/>
                          <a:pt x="8009587" y="4845452"/>
                        </a:cubicBezTo>
                        <a:cubicBezTo>
                          <a:pt x="8049968" y="5078479"/>
                          <a:pt x="8007175" y="5256209"/>
                          <a:pt x="8009587" y="5549932"/>
                        </a:cubicBezTo>
                        <a:cubicBezTo>
                          <a:pt x="8051128" y="5873141"/>
                          <a:pt x="7980747" y="5895501"/>
                          <a:pt x="8009587" y="6177092"/>
                        </a:cubicBezTo>
                        <a:cubicBezTo>
                          <a:pt x="8078373" y="6434357"/>
                          <a:pt x="7976896" y="6574575"/>
                          <a:pt x="8009587" y="6804251"/>
                        </a:cubicBezTo>
                        <a:cubicBezTo>
                          <a:pt x="8019224" y="7093775"/>
                          <a:pt x="8035005" y="7367781"/>
                          <a:pt x="8009587" y="7732103"/>
                        </a:cubicBezTo>
                        <a:cubicBezTo>
                          <a:pt x="7671624" y="7803010"/>
                          <a:pt x="7577196" y="7739544"/>
                          <a:pt x="7199728" y="7732103"/>
                        </a:cubicBezTo>
                        <a:cubicBezTo>
                          <a:pt x="6813247" y="7737549"/>
                          <a:pt x="6702610" y="7679995"/>
                          <a:pt x="6389870" y="7732103"/>
                        </a:cubicBezTo>
                        <a:cubicBezTo>
                          <a:pt x="6060702" y="7804784"/>
                          <a:pt x="5857367" y="7764595"/>
                          <a:pt x="5580012" y="7732103"/>
                        </a:cubicBezTo>
                        <a:cubicBezTo>
                          <a:pt x="5246784" y="7807995"/>
                          <a:pt x="4798455" y="7614225"/>
                          <a:pt x="4529867" y="7732103"/>
                        </a:cubicBezTo>
                        <a:cubicBezTo>
                          <a:pt x="4289885" y="7841223"/>
                          <a:pt x="3756785" y="7712763"/>
                          <a:pt x="3479719" y="7732103"/>
                        </a:cubicBezTo>
                        <a:cubicBezTo>
                          <a:pt x="3252877" y="7706044"/>
                          <a:pt x="3040153" y="7649367"/>
                          <a:pt x="2509670" y="7732103"/>
                        </a:cubicBezTo>
                        <a:cubicBezTo>
                          <a:pt x="1986113" y="7824242"/>
                          <a:pt x="2017758" y="7648331"/>
                          <a:pt x="1699812" y="7732103"/>
                        </a:cubicBezTo>
                        <a:cubicBezTo>
                          <a:pt x="1393861" y="7791724"/>
                          <a:pt x="1235124" y="7659666"/>
                          <a:pt x="1050145" y="7732103"/>
                        </a:cubicBezTo>
                        <a:cubicBezTo>
                          <a:pt x="854287" y="7761050"/>
                          <a:pt x="245637" y="7704342"/>
                          <a:pt x="0" y="7732103"/>
                        </a:cubicBezTo>
                        <a:cubicBezTo>
                          <a:pt x="-48086" y="7420820"/>
                          <a:pt x="26281" y="7230993"/>
                          <a:pt x="0" y="6950302"/>
                        </a:cubicBezTo>
                        <a:cubicBezTo>
                          <a:pt x="41767" y="6595050"/>
                          <a:pt x="106400" y="6455212"/>
                          <a:pt x="0" y="6091179"/>
                        </a:cubicBezTo>
                        <a:cubicBezTo>
                          <a:pt x="-89898" y="5743304"/>
                          <a:pt x="29544" y="5686892"/>
                          <a:pt x="0" y="5309377"/>
                        </a:cubicBezTo>
                        <a:cubicBezTo>
                          <a:pt x="-13699" y="4951383"/>
                          <a:pt x="55085" y="4639802"/>
                          <a:pt x="0" y="4450254"/>
                        </a:cubicBezTo>
                        <a:cubicBezTo>
                          <a:pt x="-15325" y="4180492"/>
                          <a:pt x="-14238" y="3965718"/>
                          <a:pt x="0" y="3591133"/>
                        </a:cubicBezTo>
                        <a:cubicBezTo>
                          <a:pt x="-10622" y="3302718"/>
                          <a:pt x="-7325" y="2852466"/>
                          <a:pt x="0" y="2654688"/>
                        </a:cubicBezTo>
                        <a:cubicBezTo>
                          <a:pt x="29220" y="2472540"/>
                          <a:pt x="26727" y="2001197"/>
                          <a:pt x="0" y="1795565"/>
                        </a:cubicBezTo>
                        <a:cubicBezTo>
                          <a:pt x="-29575" y="1529390"/>
                          <a:pt x="50870" y="1320693"/>
                          <a:pt x="0" y="936444"/>
                        </a:cubicBezTo>
                        <a:cubicBezTo>
                          <a:pt x="-58535" y="505198"/>
                          <a:pt x="76370" y="309012"/>
                          <a:pt x="0" y="0"/>
                        </a:cubicBezTo>
                        <a:close/>
                      </a:path>
                    </a:pathLst>
                  </a:custGeom>
                  <ask:type>
                    <ask:lineSketchScribble/>
                  </ask:type>
                </ask:lineSketchStyleProps>
              </a:ext>
            </a:extLst>
          </a:ln>
        </p:spPr>
      </p:pic>
      <p:pic>
        <p:nvPicPr>
          <p:cNvPr id="16" name="Picture 15">
            <a:extLst>
              <a:ext uri="{FF2B5EF4-FFF2-40B4-BE49-F238E27FC236}">
                <a16:creationId xmlns:a16="http://schemas.microsoft.com/office/drawing/2014/main" id="{9ED2D7F8-884F-D1C1-1CB0-8BF73C10E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8" name="Title 1">
            <a:extLst>
              <a:ext uri="{FF2B5EF4-FFF2-40B4-BE49-F238E27FC236}">
                <a16:creationId xmlns:a16="http://schemas.microsoft.com/office/drawing/2014/main" id="{7BF0F68A-D999-0EC7-3B61-7DB38AEF87ED}"/>
              </a:ext>
            </a:extLst>
          </p:cNvPr>
          <p:cNvSpPr txBox="1">
            <a:spLocks/>
          </p:cNvSpPr>
          <p:nvPr/>
        </p:nvSpPr>
        <p:spPr>
          <a:xfrm>
            <a:off x="12401699" y="5009320"/>
            <a:ext cx="4278479" cy="2690034"/>
          </a:xfrm>
          <a:prstGeom prst="rect">
            <a:avLst/>
          </a:prstGeom>
        </p:spPr>
        <p:txBody>
          <a:bodyP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9600" b="1" dirty="0">
                <a:solidFill>
                  <a:schemeClr val="bg1"/>
                </a:solidFill>
              </a:rPr>
              <a:t>Firebase Studio</a:t>
            </a:r>
            <a:endParaRPr lang="en-IN" sz="11500" b="1" dirty="0">
              <a:solidFill>
                <a:schemeClr val="bg1"/>
              </a:solidFill>
            </a:endParaRPr>
          </a:p>
        </p:txBody>
      </p:sp>
      <p:sp>
        <p:nvSpPr>
          <p:cNvPr id="4" name="Rectangle 3">
            <a:extLst>
              <a:ext uri="{FF2B5EF4-FFF2-40B4-BE49-F238E27FC236}">
                <a16:creationId xmlns:a16="http://schemas.microsoft.com/office/drawing/2014/main" id="{EA692D18-930D-423C-323C-369E1669292B}"/>
              </a:ext>
            </a:extLst>
          </p:cNvPr>
          <p:cNvSpPr/>
          <p:nvPr/>
        </p:nvSpPr>
        <p:spPr>
          <a:xfrm>
            <a:off x="15603780" y="9390804"/>
            <a:ext cx="2653740" cy="8961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lumMod val="75000"/>
                  </a:schemeClr>
                </a:solidFill>
              </a:rPr>
              <a:t>By </a:t>
            </a:r>
            <a:r>
              <a:rPr lang="en-US" sz="2800" b="1" dirty="0" err="1">
                <a:solidFill>
                  <a:schemeClr val="accent6">
                    <a:lumMod val="75000"/>
                  </a:schemeClr>
                </a:solidFill>
              </a:rPr>
              <a:t>Urvshi</a:t>
            </a:r>
            <a:r>
              <a:rPr lang="en-US" sz="2800" b="1" dirty="0">
                <a:solidFill>
                  <a:schemeClr val="accent6">
                    <a:lumMod val="75000"/>
                  </a:schemeClr>
                </a:solidFill>
              </a:rPr>
              <a:t> Singla</a:t>
            </a:r>
            <a:endParaRPr lang="en-IN" sz="28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4D448-A07B-67B5-5D56-62F2A1BCA44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EEA1264-2001-8C45-AB6D-9F13A053070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a:extLst>
              <a:ext uri="{FF2B5EF4-FFF2-40B4-BE49-F238E27FC236}">
                <a16:creationId xmlns:a16="http://schemas.microsoft.com/office/drawing/2014/main" id="{555F57C7-5935-82B3-14BB-556AAE97322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a:extLst>
              <a:ext uri="{FF2B5EF4-FFF2-40B4-BE49-F238E27FC236}">
                <a16:creationId xmlns:a16="http://schemas.microsoft.com/office/drawing/2014/main" id="{20C9F9C1-B465-BE04-E608-E67C5C6B3FF2}"/>
              </a:ext>
            </a:extLst>
          </p:cNvPr>
          <p:cNvGrpSpPr/>
          <p:nvPr/>
        </p:nvGrpSpPr>
        <p:grpSpPr>
          <a:xfrm>
            <a:off x="8001000" y="2684488"/>
            <a:ext cx="10172700" cy="6224910"/>
            <a:chOff x="0" y="0"/>
            <a:chExt cx="3711029" cy="1913890"/>
          </a:xfrm>
          <a:solidFill>
            <a:schemeClr val="accent6">
              <a:lumMod val="75000"/>
            </a:schemeClr>
          </a:solidFill>
        </p:grpSpPr>
        <p:sp>
          <p:nvSpPr>
            <p:cNvPr id="5" name="Freeform 5">
              <a:extLst>
                <a:ext uri="{FF2B5EF4-FFF2-40B4-BE49-F238E27FC236}">
                  <a16:creationId xmlns:a16="http://schemas.microsoft.com/office/drawing/2014/main" id="{49EDAAD6-6564-2E67-AEC6-6BA08EB6788A}"/>
                </a:ext>
              </a:extLst>
            </p:cNvPr>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grpFill/>
          </p:spPr>
        </p:sp>
      </p:grpSp>
      <p:grpSp>
        <p:nvGrpSpPr>
          <p:cNvPr id="6" name="Group 6">
            <a:extLst>
              <a:ext uri="{FF2B5EF4-FFF2-40B4-BE49-F238E27FC236}">
                <a16:creationId xmlns:a16="http://schemas.microsoft.com/office/drawing/2014/main" id="{25CC0091-13A7-DCA2-465D-AEB3E8297CC6}"/>
              </a:ext>
            </a:extLst>
          </p:cNvPr>
          <p:cNvGrpSpPr/>
          <p:nvPr/>
        </p:nvGrpSpPr>
        <p:grpSpPr>
          <a:xfrm>
            <a:off x="17503442" y="0"/>
            <a:ext cx="784558" cy="1829535"/>
            <a:chOff x="0" y="0"/>
            <a:chExt cx="286209" cy="667420"/>
          </a:xfrm>
        </p:grpSpPr>
        <p:sp>
          <p:nvSpPr>
            <p:cNvPr id="7" name="Freeform 7">
              <a:extLst>
                <a:ext uri="{FF2B5EF4-FFF2-40B4-BE49-F238E27FC236}">
                  <a16:creationId xmlns:a16="http://schemas.microsoft.com/office/drawing/2014/main" id="{831B48AE-FB52-3795-C0C3-535B4B213B98}"/>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a:extLst>
              <a:ext uri="{FF2B5EF4-FFF2-40B4-BE49-F238E27FC236}">
                <a16:creationId xmlns:a16="http://schemas.microsoft.com/office/drawing/2014/main" id="{E0EA6614-0C4F-C239-C467-DB97B836B539}"/>
              </a:ext>
            </a:extLst>
          </p:cNvPr>
          <p:cNvGrpSpPr/>
          <p:nvPr/>
        </p:nvGrpSpPr>
        <p:grpSpPr>
          <a:xfrm>
            <a:off x="17503442" y="8909397"/>
            <a:ext cx="784558" cy="2755206"/>
            <a:chOff x="0" y="0"/>
            <a:chExt cx="286209" cy="1005107"/>
          </a:xfrm>
        </p:grpSpPr>
        <p:sp>
          <p:nvSpPr>
            <p:cNvPr id="9" name="Freeform 9">
              <a:extLst>
                <a:ext uri="{FF2B5EF4-FFF2-40B4-BE49-F238E27FC236}">
                  <a16:creationId xmlns:a16="http://schemas.microsoft.com/office/drawing/2014/main" id="{9644509F-0080-CA98-203C-6B82C18C128C}"/>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a:extLst>
              <a:ext uri="{FF2B5EF4-FFF2-40B4-BE49-F238E27FC236}">
                <a16:creationId xmlns:a16="http://schemas.microsoft.com/office/drawing/2014/main" id="{D4B1872A-6BC7-38C0-B43E-61115AD42207}"/>
              </a:ext>
            </a:extLst>
          </p:cNvPr>
          <p:cNvGrpSpPr/>
          <p:nvPr/>
        </p:nvGrpSpPr>
        <p:grpSpPr>
          <a:xfrm>
            <a:off x="0" y="8494608"/>
            <a:ext cx="1795264" cy="1792392"/>
            <a:chOff x="0" y="0"/>
            <a:chExt cx="6350000" cy="6339840"/>
          </a:xfrm>
        </p:grpSpPr>
        <p:sp>
          <p:nvSpPr>
            <p:cNvPr id="11" name="Freeform 11">
              <a:extLst>
                <a:ext uri="{FF2B5EF4-FFF2-40B4-BE49-F238E27FC236}">
                  <a16:creationId xmlns:a16="http://schemas.microsoft.com/office/drawing/2014/main" id="{79B4F9F2-38C3-4FCD-9F3E-E0F1EB79828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307B9065-9349-DB52-D6B9-F179E710030B}"/>
              </a:ext>
            </a:extLst>
          </p:cNvPr>
          <p:cNvGrpSpPr/>
          <p:nvPr/>
        </p:nvGrpSpPr>
        <p:grpSpPr>
          <a:xfrm rot="5400000">
            <a:off x="-21066" y="0"/>
            <a:ext cx="1795264" cy="1792392"/>
            <a:chOff x="0" y="0"/>
            <a:chExt cx="6350000" cy="6339840"/>
          </a:xfrm>
        </p:grpSpPr>
        <p:sp>
          <p:nvSpPr>
            <p:cNvPr id="13" name="Freeform 13">
              <a:extLst>
                <a:ext uri="{FF2B5EF4-FFF2-40B4-BE49-F238E27FC236}">
                  <a16:creationId xmlns:a16="http://schemas.microsoft.com/office/drawing/2014/main" id="{6768973D-71D6-2A32-B938-FB5F432933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3416F110-99DC-99BE-3C7E-495B025C7A45}"/>
              </a:ext>
            </a:extLst>
          </p:cNvPr>
          <p:cNvSpPr txBox="1"/>
          <p:nvPr/>
        </p:nvSpPr>
        <p:spPr>
          <a:xfrm>
            <a:off x="8614410" y="3609891"/>
            <a:ext cx="9144000" cy="2308324"/>
          </a:xfrm>
          <a:prstGeom prst="rect">
            <a:avLst/>
          </a:prstGeom>
          <a:noFill/>
        </p:spPr>
        <p:txBody>
          <a:bodyPr wrap="square">
            <a:spAutoFit/>
          </a:bodyPr>
          <a:lstStyle/>
          <a:p>
            <a:endParaRPr lang="en-IN" sz="3600" i="0" dirty="0">
              <a:solidFill>
                <a:schemeClr val="bg1"/>
              </a:solidFill>
              <a:effectLst/>
            </a:endParaRPr>
          </a:p>
          <a:p>
            <a:pPr marL="285750" indent="-285750">
              <a:buFont typeface="Arial" panose="020B0604020202020204" pitchFamily="34" charset="0"/>
              <a:buChar char="•"/>
            </a:pPr>
            <a:r>
              <a:rPr lang="en-IN" sz="3600" b="1" dirty="0">
                <a:solidFill>
                  <a:schemeClr val="bg1"/>
                </a:solidFill>
              </a:rPr>
              <a:t>Introduction to Firebase Ecosystem</a:t>
            </a:r>
          </a:p>
          <a:p>
            <a:pPr marL="285750" indent="-285750">
              <a:buFont typeface="Arial" panose="020B0604020202020204" pitchFamily="34" charset="0"/>
              <a:buChar char="•"/>
            </a:pPr>
            <a:r>
              <a:rPr lang="en-US" sz="3600" b="1" dirty="0">
                <a:solidFill>
                  <a:schemeClr val="bg1"/>
                </a:solidFill>
              </a:rPr>
              <a:t>Setting Up Your First Firebase Project</a:t>
            </a:r>
          </a:p>
          <a:p>
            <a:pPr marL="285750" indent="-285750">
              <a:buFont typeface="Arial" panose="020B0604020202020204" pitchFamily="34" charset="0"/>
              <a:buChar char="•"/>
            </a:pPr>
            <a:r>
              <a:rPr lang="en-IN" sz="3600" b="1" dirty="0">
                <a:solidFill>
                  <a:schemeClr val="bg1"/>
                </a:solidFill>
              </a:rPr>
              <a:t>Firebase Authentication Secure Access</a:t>
            </a:r>
          </a:p>
        </p:txBody>
      </p:sp>
      <p:sp>
        <p:nvSpPr>
          <p:cNvPr id="19" name="TextBox 18">
            <a:extLst>
              <a:ext uri="{FF2B5EF4-FFF2-40B4-BE49-F238E27FC236}">
                <a16:creationId xmlns:a16="http://schemas.microsoft.com/office/drawing/2014/main" id="{A06EC6B3-4654-8A10-BA68-F5BFE661811A}"/>
              </a:ext>
            </a:extLst>
          </p:cNvPr>
          <p:cNvSpPr txBox="1"/>
          <p:nvPr/>
        </p:nvSpPr>
        <p:spPr>
          <a:xfrm>
            <a:off x="8614410" y="29063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pic>
        <p:nvPicPr>
          <p:cNvPr id="15" name="Picture 14" descr="A picture containing computer, table, room&#10;&#10;Description automatically generated">
            <a:extLst>
              <a:ext uri="{FF2B5EF4-FFF2-40B4-BE49-F238E27FC236}">
                <a16:creationId xmlns:a16="http://schemas.microsoft.com/office/drawing/2014/main" id="{D65A4C73-0EE8-66E1-3A02-173131AF7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70" y="1811180"/>
            <a:ext cx="7537732" cy="7276596"/>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7537732"/>
                      <a:gd name="connsiteY0" fmla="*/ 0 h 7276596"/>
                      <a:gd name="connsiteX1" fmla="*/ 611394 w 7537732"/>
                      <a:gd name="connsiteY1" fmla="*/ 0 h 7276596"/>
                      <a:gd name="connsiteX2" fmla="*/ 1448919 w 7537732"/>
                      <a:gd name="connsiteY2" fmla="*/ 0 h 7276596"/>
                      <a:gd name="connsiteX3" fmla="*/ 2361822 w 7537732"/>
                      <a:gd name="connsiteY3" fmla="*/ 0 h 7276596"/>
                      <a:gd name="connsiteX4" fmla="*/ 3199349 w 7537732"/>
                      <a:gd name="connsiteY4" fmla="*/ 0 h 7276596"/>
                      <a:gd name="connsiteX5" fmla="*/ 4036873 w 7537732"/>
                      <a:gd name="connsiteY5" fmla="*/ 0 h 7276596"/>
                      <a:gd name="connsiteX6" fmla="*/ 5025155 w 7537732"/>
                      <a:gd name="connsiteY6" fmla="*/ 0 h 7276596"/>
                      <a:gd name="connsiteX7" fmla="*/ 5636548 w 7537732"/>
                      <a:gd name="connsiteY7" fmla="*/ 0 h 7276596"/>
                      <a:gd name="connsiteX8" fmla="*/ 6549451 w 7537732"/>
                      <a:gd name="connsiteY8" fmla="*/ 0 h 7276596"/>
                      <a:gd name="connsiteX9" fmla="*/ 7537732 w 7537732"/>
                      <a:gd name="connsiteY9" fmla="*/ 0 h 7276596"/>
                      <a:gd name="connsiteX10" fmla="*/ 7537732 w 7537732"/>
                      <a:gd name="connsiteY10" fmla="*/ 881277 h 7276596"/>
                      <a:gd name="connsiteX11" fmla="*/ 7537732 w 7537732"/>
                      <a:gd name="connsiteY11" fmla="*/ 1471489 h 7276596"/>
                      <a:gd name="connsiteX12" fmla="*/ 7537732 w 7537732"/>
                      <a:gd name="connsiteY12" fmla="*/ 2425531 h 7276596"/>
                      <a:gd name="connsiteX13" fmla="*/ 7537732 w 7537732"/>
                      <a:gd name="connsiteY13" fmla="*/ 3379575 h 7276596"/>
                      <a:gd name="connsiteX14" fmla="*/ 7537732 w 7537732"/>
                      <a:gd name="connsiteY14" fmla="*/ 3969787 h 7276596"/>
                      <a:gd name="connsiteX15" fmla="*/ 7537732 w 7537732"/>
                      <a:gd name="connsiteY15" fmla="*/ 4560000 h 7276596"/>
                      <a:gd name="connsiteX16" fmla="*/ 7537732 w 7537732"/>
                      <a:gd name="connsiteY16" fmla="*/ 5222978 h 7276596"/>
                      <a:gd name="connsiteX17" fmla="*/ 7537732 w 7537732"/>
                      <a:gd name="connsiteY17" fmla="*/ 5813192 h 7276596"/>
                      <a:gd name="connsiteX18" fmla="*/ 7537732 w 7537732"/>
                      <a:gd name="connsiteY18" fmla="*/ 6403404 h 7276596"/>
                      <a:gd name="connsiteX19" fmla="*/ 7537732 w 7537732"/>
                      <a:gd name="connsiteY19" fmla="*/ 7276596 h 7276596"/>
                      <a:gd name="connsiteX20" fmla="*/ 6775583 w 7537732"/>
                      <a:gd name="connsiteY20" fmla="*/ 7276596 h 7276596"/>
                      <a:gd name="connsiteX21" fmla="*/ 6013435 w 7537732"/>
                      <a:gd name="connsiteY21" fmla="*/ 7276596 h 7276596"/>
                      <a:gd name="connsiteX22" fmla="*/ 5251286 w 7537732"/>
                      <a:gd name="connsiteY22" fmla="*/ 7276596 h 7276596"/>
                      <a:gd name="connsiteX23" fmla="*/ 4263006 w 7537732"/>
                      <a:gd name="connsiteY23" fmla="*/ 7276596 h 7276596"/>
                      <a:gd name="connsiteX24" fmla="*/ 3274725 w 7537732"/>
                      <a:gd name="connsiteY24" fmla="*/ 7276596 h 7276596"/>
                      <a:gd name="connsiteX25" fmla="*/ 2361822 w 7537732"/>
                      <a:gd name="connsiteY25" fmla="*/ 7276596 h 7276596"/>
                      <a:gd name="connsiteX26" fmla="*/ 1599674 w 7537732"/>
                      <a:gd name="connsiteY26" fmla="*/ 7276596 h 7276596"/>
                      <a:gd name="connsiteX27" fmla="*/ 988280 w 7537732"/>
                      <a:gd name="connsiteY27" fmla="*/ 7276596 h 7276596"/>
                      <a:gd name="connsiteX28" fmla="*/ 0 w 7537732"/>
                      <a:gd name="connsiteY28" fmla="*/ 7276596 h 7276596"/>
                      <a:gd name="connsiteX29" fmla="*/ 0 w 7537732"/>
                      <a:gd name="connsiteY29" fmla="*/ 6540851 h 7276596"/>
                      <a:gd name="connsiteX30" fmla="*/ 0 w 7537732"/>
                      <a:gd name="connsiteY30" fmla="*/ 5732340 h 7276596"/>
                      <a:gd name="connsiteX31" fmla="*/ 0 w 7537732"/>
                      <a:gd name="connsiteY31" fmla="*/ 4996595 h 7276596"/>
                      <a:gd name="connsiteX32" fmla="*/ 0 w 7537732"/>
                      <a:gd name="connsiteY32" fmla="*/ 4188084 h 7276596"/>
                      <a:gd name="connsiteX33" fmla="*/ 0 w 7537732"/>
                      <a:gd name="connsiteY33" fmla="*/ 3379575 h 7276596"/>
                      <a:gd name="connsiteX34" fmla="*/ 0 w 7537732"/>
                      <a:gd name="connsiteY34" fmla="*/ 2498297 h 7276596"/>
                      <a:gd name="connsiteX35" fmla="*/ 0 w 7537732"/>
                      <a:gd name="connsiteY35" fmla="*/ 1689786 h 7276596"/>
                      <a:gd name="connsiteX36" fmla="*/ 0 w 7537732"/>
                      <a:gd name="connsiteY36" fmla="*/ 881277 h 7276596"/>
                      <a:gd name="connsiteX37" fmla="*/ 0 w 7537732"/>
                      <a:gd name="connsiteY37" fmla="*/ 0 h 7276596"/>
                      <a:gd name="connsiteX0" fmla="*/ 0 w 7537732"/>
                      <a:gd name="connsiteY0" fmla="*/ 0 h 7276596"/>
                      <a:gd name="connsiteX1" fmla="*/ 988280 w 7537732"/>
                      <a:gd name="connsiteY1" fmla="*/ 0 h 7276596"/>
                      <a:gd name="connsiteX2" fmla="*/ 1825806 w 7537732"/>
                      <a:gd name="connsiteY2" fmla="*/ 0 h 7276596"/>
                      <a:gd name="connsiteX3" fmla="*/ 2738710 w 7537732"/>
                      <a:gd name="connsiteY3" fmla="*/ 0 h 7276596"/>
                      <a:gd name="connsiteX4" fmla="*/ 3576234 w 7537732"/>
                      <a:gd name="connsiteY4" fmla="*/ 0 h 7276596"/>
                      <a:gd name="connsiteX5" fmla="*/ 4187629 w 7537732"/>
                      <a:gd name="connsiteY5" fmla="*/ 0 h 7276596"/>
                      <a:gd name="connsiteX6" fmla="*/ 4874399 w 7537732"/>
                      <a:gd name="connsiteY6" fmla="*/ 0 h 7276596"/>
                      <a:gd name="connsiteX7" fmla="*/ 5636548 w 7537732"/>
                      <a:gd name="connsiteY7" fmla="*/ 0 h 7276596"/>
                      <a:gd name="connsiteX8" fmla="*/ 6624828 w 7537732"/>
                      <a:gd name="connsiteY8" fmla="*/ 0 h 7276596"/>
                      <a:gd name="connsiteX9" fmla="*/ 7537732 w 7537732"/>
                      <a:gd name="connsiteY9" fmla="*/ 0 h 7276596"/>
                      <a:gd name="connsiteX10" fmla="*/ 7537732 w 7537732"/>
                      <a:gd name="connsiteY10" fmla="*/ 954042 h 7276596"/>
                      <a:gd name="connsiteX11" fmla="*/ 7537732 w 7537732"/>
                      <a:gd name="connsiteY11" fmla="*/ 1762553 h 7276596"/>
                      <a:gd name="connsiteX12" fmla="*/ 7537732 w 7537732"/>
                      <a:gd name="connsiteY12" fmla="*/ 2425531 h 7276596"/>
                      <a:gd name="connsiteX13" fmla="*/ 7537732 w 7537732"/>
                      <a:gd name="connsiteY13" fmla="*/ 3234042 h 7276596"/>
                      <a:gd name="connsiteX14" fmla="*/ 7537732 w 7537732"/>
                      <a:gd name="connsiteY14" fmla="*/ 4042553 h 7276596"/>
                      <a:gd name="connsiteX15" fmla="*/ 7537732 w 7537732"/>
                      <a:gd name="connsiteY15" fmla="*/ 4632765 h 7276596"/>
                      <a:gd name="connsiteX16" fmla="*/ 7537732 w 7537732"/>
                      <a:gd name="connsiteY16" fmla="*/ 5586809 h 7276596"/>
                      <a:gd name="connsiteX17" fmla="*/ 7537732 w 7537732"/>
                      <a:gd name="connsiteY17" fmla="*/ 6177021 h 7276596"/>
                      <a:gd name="connsiteX18" fmla="*/ 7537732 w 7537732"/>
                      <a:gd name="connsiteY18" fmla="*/ 7276596 h 7276596"/>
                      <a:gd name="connsiteX19" fmla="*/ 6926337 w 7537732"/>
                      <a:gd name="connsiteY19" fmla="*/ 7276596 h 7276596"/>
                      <a:gd name="connsiteX20" fmla="*/ 6239566 w 7537732"/>
                      <a:gd name="connsiteY20" fmla="*/ 7276596 h 7276596"/>
                      <a:gd name="connsiteX21" fmla="*/ 5326664 w 7537732"/>
                      <a:gd name="connsiteY21" fmla="*/ 7276596 h 7276596"/>
                      <a:gd name="connsiteX22" fmla="*/ 4639892 w 7537732"/>
                      <a:gd name="connsiteY22" fmla="*/ 7276596 h 7276596"/>
                      <a:gd name="connsiteX23" fmla="*/ 3953121 w 7537732"/>
                      <a:gd name="connsiteY23" fmla="*/ 7276596 h 7276596"/>
                      <a:gd name="connsiteX24" fmla="*/ 3190973 w 7537732"/>
                      <a:gd name="connsiteY24" fmla="*/ 7276596 h 7276596"/>
                      <a:gd name="connsiteX25" fmla="*/ 2579578 w 7537732"/>
                      <a:gd name="connsiteY25" fmla="*/ 7276596 h 7276596"/>
                      <a:gd name="connsiteX26" fmla="*/ 1742054 w 7537732"/>
                      <a:gd name="connsiteY26" fmla="*/ 7276596 h 7276596"/>
                      <a:gd name="connsiteX27" fmla="*/ 979904 w 7537732"/>
                      <a:gd name="connsiteY27" fmla="*/ 7276596 h 7276596"/>
                      <a:gd name="connsiteX28" fmla="*/ 0 w 7537732"/>
                      <a:gd name="connsiteY28" fmla="*/ 7276596 h 7276596"/>
                      <a:gd name="connsiteX29" fmla="*/ 0 w 7537732"/>
                      <a:gd name="connsiteY29" fmla="*/ 6540851 h 7276596"/>
                      <a:gd name="connsiteX30" fmla="*/ 0 w 7537732"/>
                      <a:gd name="connsiteY30" fmla="*/ 5877873 h 7276596"/>
                      <a:gd name="connsiteX31" fmla="*/ 0 w 7537732"/>
                      <a:gd name="connsiteY31" fmla="*/ 5214893 h 7276596"/>
                      <a:gd name="connsiteX32" fmla="*/ 0 w 7537732"/>
                      <a:gd name="connsiteY32" fmla="*/ 4479148 h 7276596"/>
                      <a:gd name="connsiteX33" fmla="*/ 0 w 7537732"/>
                      <a:gd name="connsiteY33" fmla="*/ 3670637 h 7276596"/>
                      <a:gd name="connsiteX34" fmla="*/ 0 w 7537732"/>
                      <a:gd name="connsiteY34" fmla="*/ 3080425 h 7276596"/>
                      <a:gd name="connsiteX35" fmla="*/ 0 w 7537732"/>
                      <a:gd name="connsiteY35" fmla="*/ 2490212 h 7276596"/>
                      <a:gd name="connsiteX36" fmla="*/ 0 w 7537732"/>
                      <a:gd name="connsiteY36" fmla="*/ 1536170 h 7276596"/>
                      <a:gd name="connsiteX37" fmla="*/ 0 w 7537732"/>
                      <a:gd name="connsiteY37" fmla="*/ 945956 h 7276596"/>
                      <a:gd name="connsiteX38" fmla="*/ 0 w 7537732"/>
                      <a:gd name="connsiteY38" fmla="*/ 0 h 727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37732" h="7276596" fill="none" extrusionOk="0">
                        <a:moveTo>
                          <a:pt x="0" y="0"/>
                        </a:moveTo>
                        <a:cubicBezTo>
                          <a:pt x="198595" y="-69482"/>
                          <a:pt x="355267" y="107590"/>
                          <a:pt x="611394" y="0"/>
                        </a:cubicBezTo>
                        <a:cubicBezTo>
                          <a:pt x="810218" y="812"/>
                          <a:pt x="1141976" y="87952"/>
                          <a:pt x="1448919" y="0"/>
                        </a:cubicBezTo>
                        <a:cubicBezTo>
                          <a:pt x="1702839" y="-36721"/>
                          <a:pt x="2143598" y="132067"/>
                          <a:pt x="2361822" y="0"/>
                        </a:cubicBezTo>
                        <a:cubicBezTo>
                          <a:pt x="2638183" y="-87782"/>
                          <a:pt x="3068695" y="41752"/>
                          <a:pt x="3199349" y="0"/>
                        </a:cubicBezTo>
                        <a:cubicBezTo>
                          <a:pt x="3429988" y="-29362"/>
                          <a:pt x="3651770" y="77218"/>
                          <a:pt x="4036873" y="0"/>
                        </a:cubicBezTo>
                        <a:cubicBezTo>
                          <a:pt x="4454266" y="27713"/>
                          <a:pt x="4673166" y="49165"/>
                          <a:pt x="5025155" y="0"/>
                        </a:cubicBezTo>
                        <a:cubicBezTo>
                          <a:pt x="5398010" y="-82175"/>
                          <a:pt x="5346872" y="80187"/>
                          <a:pt x="5636548" y="0"/>
                        </a:cubicBezTo>
                        <a:cubicBezTo>
                          <a:pt x="5897550" y="-71903"/>
                          <a:pt x="6134993" y="54559"/>
                          <a:pt x="6549451" y="0"/>
                        </a:cubicBezTo>
                        <a:cubicBezTo>
                          <a:pt x="6940717" y="-44394"/>
                          <a:pt x="7123290" y="40027"/>
                          <a:pt x="7537732" y="0"/>
                        </a:cubicBezTo>
                        <a:cubicBezTo>
                          <a:pt x="7646699" y="287969"/>
                          <a:pt x="7568052" y="520530"/>
                          <a:pt x="7537732" y="881277"/>
                        </a:cubicBezTo>
                        <a:cubicBezTo>
                          <a:pt x="7535627" y="1293241"/>
                          <a:pt x="7527638" y="1273451"/>
                          <a:pt x="7537732" y="1471489"/>
                        </a:cubicBezTo>
                        <a:cubicBezTo>
                          <a:pt x="7564517" y="1672531"/>
                          <a:pt x="7415967" y="2102576"/>
                          <a:pt x="7537732" y="2425531"/>
                        </a:cubicBezTo>
                        <a:cubicBezTo>
                          <a:pt x="7609048" y="2760179"/>
                          <a:pt x="7505001" y="3087537"/>
                          <a:pt x="7537732" y="3379575"/>
                        </a:cubicBezTo>
                        <a:cubicBezTo>
                          <a:pt x="7609490" y="3626245"/>
                          <a:pt x="7495341" y="3863830"/>
                          <a:pt x="7537732" y="3969787"/>
                        </a:cubicBezTo>
                        <a:cubicBezTo>
                          <a:pt x="7615112" y="4119806"/>
                          <a:pt x="7462537" y="4356025"/>
                          <a:pt x="7537732" y="4560000"/>
                        </a:cubicBezTo>
                        <a:cubicBezTo>
                          <a:pt x="7575798" y="4729558"/>
                          <a:pt x="7522464" y="4930431"/>
                          <a:pt x="7537732" y="5222978"/>
                        </a:cubicBezTo>
                        <a:cubicBezTo>
                          <a:pt x="7560999" y="5525436"/>
                          <a:pt x="7523962" y="5551884"/>
                          <a:pt x="7537732" y="5813192"/>
                        </a:cubicBezTo>
                        <a:cubicBezTo>
                          <a:pt x="7580901" y="6094625"/>
                          <a:pt x="7517957" y="6247665"/>
                          <a:pt x="7537732" y="6403404"/>
                        </a:cubicBezTo>
                        <a:cubicBezTo>
                          <a:pt x="7622818" y="6594584"/>
                          <a:pt x="7547873" y="7011209"/>
                          <a:pt x="7537732" y="7276596"/>
                        </a:cubicBezTo>
                        <a:cubicBezTo>
                          <a:pt x="7208540" y="7361152"/>
                          <a:pt x="7130901" y="7252015"/>
                          <a:pt x="6775583" y="7276596"/>
                        </a:cubicBezTo>
                        <a:cubicBezTo>
                          <a:pt x="6441211" y="7276252"/>
                          <a:pt x="6340686" y="7237033"/>
                          <a:pt x="6013435" y="7276596"/>
                        </a:cubicBezTo>
                        <a:cubicBezTo>
                          <a:pt x="5751827" y="7316086"/>
                          <a:pt x="5581039" y="7274008"/>
                          <a:pt x="5251286" y="7276596"/>
                        </a:cubicBezTo>
                        <a:cubicBezTo>
                          <a:pt x="5016704" y="7279781"/>
                          <a:pt x="4553775" y="7240257"/>
                          <a:pt x="4263006" y="7276596"/>
                        </a:cubicBezTo>
                        <a:cubicBezTo>
                          <a:pt x="4056565" y="7305131"/>
                          <a:pt x="3513447" y="7316278"/>
                          <a:pt x="3274725" y="7276596"/>
                        </a:cubicBezTo>
                        <a:cubicBezTo>
                          <a:pt x="3022608" y="7292290"/>
                          <a:pt x="2797228" y="7230476"/>
                          <a:pt x="2361822" y="7276596"/>
                        </a:cubicBezTo>
                        <a:cubicBezTo>
                          <a:pt x="1923595" y="7326753"/>
                          <a:pt x="1913974" y="7231157"/>
                          <a:pt x="1599674" y="7276596"/>
                        </a:cubicBezTo>
                        <a:cubicBezTo>
                          <a:pt x="1329727" y="7359088"/>
                          <a:pt x="1194961" y="7218041"/>
                          <a:pt x="988280" y="7276596"/>
                        </a:cubicBezTo>
                        <a:cubicBezTo>
                          <a:pt x="800901" y="7335652"/>
                          <a:pt x="234772" y="7200244"/>
                          <a:pt x="0" y="7276596"/>
                        </a:cubicBezTo>
                        <a:cubicBezTo>
                          <a:pt x="11802" y="7027365"/>
                          <a:pt x="-24337" y="6853890"/>
                          <a:pt x="0" y="6540851"/>
                        </a:cubicBezTo>
                        <a:cubicBezTo>
                          <a:pt x="-16963" y="6243433"/>
                          <a:pt x="61953" y="6021735"/>
                          <a:pt x="0" y="5732340"/>
                        </a:cubicBezTo>
                        <a:cubicBezTo>
                          <a:pt x="-91735" y="5389588"/>
                          <a:pt x="15446" y="5332269"/>
                          <a:pt x="0" y="4996595"/>
                        </a:cubicBezTo>
                        <a:cubicBezTo>
                          <a:pt x="2642" y="4668005"/>
                          <a:pt x="45467" y="4453138"/>
                          <a:pt x="0" y="4188084"/>
                        </a:cubicBezTo>
                        <a:cubicBezTo>
                          <a:pt x="-52239" y="3886395"/>
                          <a:pt x="88210" y="3668828"/>
                          <a:pt x="0" y="3379575"/>
                        </a:cubicBezTo>
                        <a:cubicBezTo>
                          <a:pt x="-78660" y="3070752"/>
                          <a:pt x="25262" y="2704725"/>
                          <a:pt x="0" y="2498297"/>
                        </a:cubicBezTo>
                        <a:cubicBezTo>
                          <a:pt x="-1282" y="2298158"/>
                          <a:pt x="33597" y="1962767"/>
                          <a:pt x="0" y="1689786"/>
                        </a:cubicBezTo>
                        <a:cubicBezTo>
                          <a:pt x="-66657" y="1463940"/>
                          <a:pt x="38670" y="1234266"/>
                          <a:pt x="0" y="881277"/>
                        </a:cubicBezTo>
                        <a:cubicBezTo>
                          <a:pt x="-58626" y="441678"/>
                          <a:pt x="130449" y="378185"/>
                          <a:pt x="0" y="0"/>
                        </a:cubicBezTo>
                        <a:close/>
                      </a:path>
                      <a:path w="7537732" h="7276596" stroke="0" extrusionOk="0">
                        <a:moveTo>
                          <a:pt x="0" y="0"/>
                        </a:moveTo>
                        <a:cubicBezTo>
                          <a:pt x="184487" y="-1076"/>
                          <a:pt x="776845" y="64668"/>
                          <a:pt x="988280" y="0"/>
                        </a:cubicBezTo>
                        <a:cubicBezTo>
                          <a:pt x="1236527" y="28187"/>
                          <a:pt x="1599268" y="7225"/>
                          <a:pt x="1825806" y="0"/>
                        </a:cubicBezTo>
                        <a:cubicBezTo>
                          <a:pt x="2168500" y="25817"/>
                          <a:pt x="2394828" y="127378"/>
                          <a:pt x="2738710" y="0"/>
                        </a:cubicBezTo>
                        <a:cubicBezTo>
                          <a:pt x="3054375" y="-132454"/>
                          <a:pt x="3157967" y="26042"/>
                          <a:pt x="3576234" y="0"/>
                        </a:cubicBezTo>
                        <a:cubicBezTo>
                          <a:pt x="3977597" y="-30621"/>
                          <a:pt x="4051682" y="3155"/>
                          <a:pt x="4187629" y="0"/>
                        </a:cubicBezTo>
                        <a:cubicBezTo>
                          <a:pt x="4292194" y="-28750"/>
                          <a:pt x="4727523" y="-1831"/>
                          <a:pt x="4874399" y="0"/>
                        </a:cubicBezTo>
                        <a:cubicBezTo>
                          <a:pt x="5038178" y="-34787"/>
                          <a:pt x="5435580" y="62304"/>
                          <a:pt x="5636548" y="0"/>
                        </a:cubicBezTo>
                        <a:cubicBezTo>
                          <a:pt x="5853150" y="-93889"/>
                          <a:pt x="6195768" y="28727"/>
                          <a:pt x="6624828" y="0"/>
                        </a:cubicBezTo>
                        <a:cubicBezTo>
                          <a:pt x="7005314" y="-114474"/>
                          <a:pt x="7174801" y="43014"/>
                          <a:pt x="7537732" y="0"/>
                        </a:cubicBezTo>
                        <a:cubicBezTo>
                          <a:pt x="7652134" y="297575"/>
                          <a:pt x="7540386" y="540679"/>
                          <a:pt x="7537732" y="954042"/>
                        </a:cubicBezTo>
                        <a:cubicBezTo>
                          <a:pt x="7562303" y="1342338"/>
                          <a:pt x="7457167" y="1557950"/>
                          <a:pt x="7537732" y="1762553"/>
                        </a:cubicBezTo>
                        <a:cubicBezTo>
                          <a:pt x="7572055" y="1914866"/>
                          <a:pt x="7493106" y="2116910"/>
                          <a:pt x="7537732" y="2425531"/>
                        </a:cubicBezTo>
                        <a:cubicBezTo>
                          <a:pt x="7585292" y="2658959"/>
                          <a:pt x="7485079" y="2967120"/>
                          <a:pt x="7537732" y="3234042"/>
                        </a:cubicBezTo>
                        <a:cubicBezTo>
                          <a:pt x="7599251" y="3535786"/>
                          <a:pt x="7461401" y="3675368"/>
                          <a:pt x="7537732" y="4042553"/>
                        </a:cubicBezTo>
                        <a:cubicBezTo>
                          <a:pt x="7605569" y="4397070"/>
                          <a:pt x="7450567" y="4488803"/>
                          <a:pt x="7537732" y="4632765"/>
                        </a:cubicBezTo>
                        <a:cubicBezTo>
                          <a:pt x="7645572" y="4794268"/>
                          <a:pt x="7394520" y="5356563"/>
                          <a:pt x="7537732" y="5586809"/>
                        </a:cubicBezTo>
                        <a:cubicBezTo>
                          <a:pt x="7659805" y="5824472"/>
                          <a:pt x="7485748" y="6041372"/>
                          <a:pt x="7537732" y="6177021"/>
                        </a:cubicBezTo>
                        <a:cubicBezTo>
                          <a:pt x="7639977" y="6387288"/>
                          <a:pt x="7343169" y="6846234"/>
                          <a:pt x="7537732" y="7276596"/>
                        </a:cubicBezTo>
                        <a:cubicBezTo>
                          <a:pt x="7345627" y="7343341"/>
                          <a:pt x="7070529" y="7205969"/>
                          <a:pt x="6926337" y="7276596"/>
                        </a:cubicBezTo>
                        <a:cubicBezTo>
                          <a:pt x="6778320" y="7313007"/>
                          <a:pt x="6461043" y="7197180"/>
                          <a:pt x="6239566" y="7276596"/>
                        </a:cubicBezTo>
                        <a:cubicBezTo>
                          <a:pt x="5993614" y="7298224"/>
                          <a:pt x="5745253" y="7203628"/>
                          <a:pt x="5326664" y="7276596"/>
                        </a:cubicBezTo>
                        <a:cubicBezTo>
                          <a:pt x="4889423" y="7307053"/>
                          <a:pt x="4826913" y="7255553"/>
                          <a:pt x="4639892" y="7276596"/>
                        </a:cubicBezTo>
                        <a:cubicBezTo>
                          <a:pt x="4448436" y="7345542"/>
                          <a:pt x="4156419" y="7244414"/>
                          <a:pt x="3953121" y="7276596"/>
                        </a:cubicBezTo>
                        <a:cubicBezTo>
                          <a:pt x="3814799" y="7354569"/>
                          <a:pt x="3590213" y="7183519"/>
                          <a:pt x="3190973" y="7276596"/>
                        </a:cubicBezTo>
                        <a:cubicBezTo>
                          <a:pt x="2821632" y="7320883"/>
                          <a:pt x="2862069" y="7229297"/>
                          <a:pt x="2579578" y="7276596"/>
                        </a:cubicBezTo>
                        <a:cubicBezTo>
                          <a:pt x="2299170" y="7306100"/>
                          <a:pt x="1985259" y="7303752"/>
                          <a:pt x="1742054" y="7276596"/>
                        </a:cubicBezTo>
                        <a:cubicBezTo>
                          <a:pt x="1516421" y="7303344"/>
                          <a:pt x="1212735" y="7251917"/>
                          <a:pt x="979904" y="7276596"/>
                        </a:cubicBezTo>
                        <a:cubicBezTo>
                          <a:pt x="741880" y="7321065"/>
                          <a:pt x="267350" y="7257090"/>
                          <a:pt x="0" y="7276596"/>
                        </a:cubicBezTo>
                        <a:cubicBezTo>
                          <a:pt x="-94409" y="6931212"/>
                          <a:pt x="-5773" y="6876825"/>
                          <a:pt x="0" y="6540851"/>
                        </a:cubicBezTo>
                        <a:cubicBezTo>
                          <a:pt x="-15739" y="6249423"/>
                          <a:pt x="28445" y="6175820"/>
                          <a:pt x="0" y="5877873"/>
                        </a:cubicBezTo>
                        <a:cubicBezTo>
                          <a:pt x="9878" y="5570570"/>
                          <a:pt x="43454" y="5486001"/>
                          <a:pt x="0" y="5214893"/>
                        </a:cubicBezTo>
                        <a:cubicBezTo>
                          <a:pt x="-46806" y="4949465"/>
                          <a:pt x="30776" y="4678447"/>
                          <a:pt x="0" y="4479148"/>
                        </a:cubicBezTo>
                        <a:cubicBezTo>
                          <a:pt x="-17301" y="4314398"/>
                          <a:pt x="99461" y="3972514"/>
                          <a:pt x="0" y="3670637"/>
                        </a:cubicBezTo>
                        <a:cubicBezTo>
                          <a:pt x="-11838" y="3342599"/>
                          <a:pt x="10211" y="3356678"/>
                          <a:pt x="0" y="3080425"/>
                        </a:cubicBezTo>
                        <a:cubicBezTo>
                          <a:pt x="-23309" y="2808370"/>
                          <a:pt x="73677" y="2775958"/>
                          <a:pt x="0" y="2490212"/>
                        </a:cubicBezTo>
                        <a:cubicBezTo>
                          <a:pt x="-40220" y="2193221"/>
                          <a:pt x="30559" y="1840442"/>
                          <a:pt x="0" y="1536170"/>
                        </a:cubicBezTo>
                        <a:cubicBezTo>
                          <a:pt x="-59280" y="1232733"/>
                          <a:pt x="6886" y="1149696"/>
                          <a:pt x="0" y="945956"/>
                        </a:cubicBezTo>
                        <a:cubicBezTo>
                          <a:pt x="-18151" y="754666"/>
                          <a:pt x="53639" y="280963"/>
                          <a:pt x="0" y="0"/>
                        </a:cubicBezTo>
                        <a:close/>
                      </a:path>
                      <a:path w="7537732" h="7276596" fill="none" stroke="0" extrusionOk="0">
                        <a:moveTo>
                          <a:pt x="0" y="0"/>
                        </a:moveTo>
                        <a:cubicBezTo>
                          <a:pt x="217706" y="-27869"/>
                          <a:pt x="399041" y="60611"/>
                          <a:pt x="611394" y="0"/>
                        </a:cubicBezTo>
                        <a:cubicBezTo>
                          <a:pt x="805504" y="-39035"/>
                          <a:pt x="1158165" y="71395"/>
                          <a:pt x="1448919" y="0"/>
                        </a:cubicBezTo>
                        <a:cubicBezTo>
                          <a:pt x="1799708" y="-63144"/>
                          <a:pt x="2185918" y="73974"/>
                          <a:pt x="2361822" y="0"/>
                        </a:cubicBezTo>
                        <a:cubicBezTo>
                          <a:pt x="2612709" y="-98814"/>
                          <a:pt x="2981326" y="40231"/>
                          <a:pt x="3199349" y="0"/>
                        </a:cubicBezTo>
                        <a:cubicBezTo>
                          <a:pt x="3359942" y="-63265"/>
                          <a:pt x="3626893" y="12023"/>
                          <a:pt x="4036873" y="0"/>
                        </a:cubicBezTo>
                        <a:cubicBezTo>
                          <a:pt x="4407157" y="-21718"/>
                          <a:pt x="4653811" y="7860"/>
                          <a:pt x="5025155" y="0"/>
                        </a:cubicBezTo>
                        <a:cubicBezTo>
                          <a:pt x="5449027" y="-46352"/>
                          <a:pt x="5360499" y="86190"/>
                          <a:pt x="5636548" y="0"/>
                        </a:cubicBezTo>
                        <a:cubicBezTo>
                          <a:pt x="5925007" y="-5072"/>
                          <a:pt x="6111865" y="49779"/>
                          <a:pt x="6549451" y="0"/>
                        </a:cubicBezTo>
                        <a:cubicBezTo>
                          <a:pt x="6962548" y="-37140"/>
                          <a:pt x="7104795" y="-3872"/>
                          <a:pt x="7537732" y="0"/>
                        </a:cubicBezTo>
                        <a:cubicBezTo>
                          <a:pt x="7600992" y="193470"/>
                          <a:pt x="7569202" y="461880"/>
                          <a:pt x="7537732" y="881277"/>
                        </a:cubicBezTo>
                        <a:cubicBezTo>
                          <a:pt x="7537235" y="1295330"/>
                          <a:pt x="7529163" y="1268880"/>
                          <a:pt x="7537732" y="1471489"/>
                        </a:cubicBezTo>
                        <a:cubicBezTo>
                          <a:pt x="7495838" y="1713473"/>
                          <a:pt x="7450275" y="2129657"/>
                          <a:pt x="7537732" y="2425531"/>
                        </a:cubicBezTo>
                        <a:cubicBezTo>
                          <a:pt x="7648915" y="2716174"/>
                          <a:pt x="7452764" y="3178531"/>
                          <a:pt x="7537732" y="3379575"/>
                        </a:cubicBezTo>
                        <a:cubicBezTo>
                          <a:pt x="7617304" y="3635577"/>
                          <a:pt x="7516719" y="3840560"/>
                          <a:pt x="7537732" y="3969787"/>
                        </a:cubicBezTo>
                        <a:cubicBezTo>
                          <a:pt x="7536042" y="4131246"/>
                          <a:pt x="7479113" y="4336935"/>
                          <a:pt x="7537732" y="4560000"/>
                        </a:cubicBezTo>
                        <a:cubicBezTo>
                          <a:pt x="7566725" y="4807943"/>
                          <a:pt x="7540857" y="4949164"/>
                          <a:pt x="7537732" y="5222978"/>
                        </a:cubicBezTo>
                        <a:cubicBezTo>
                          <a:pt x="7577418" y="5529787"/>
                          <a:pt x="7512351" y="5542231"/>
                          <a:pt x="7537732" y="5813192"/>
                        </a:cubicBezTo>
                        <a:cubicBezTo>
                          <a:pt x="7600340" y="6055576"/>
                          <a:pt x="7503128" y="6173067"/>
                          <a:pt x="7537732" y="6403404"/>
                        </a:cubicBezTo>
                        <a:cubicBezTo>
                          <a:pt x="7552104" y="6646149"/>
                          <a:pt x="7569993" y="6936155"/>
                          <a:pt x="7537732" y="7276596"/>
                        </a:cubicBezTo>
                        <a:cubicBezTo>
                          <a:pt x="7219494" y="7343518"/>
                          <a:pt x="7138541" y="7277549"/>
                          <a:pt x="6775583" y="7276596"/>
                        </a:cubicBezTo>
                        <a:cubicBezTo>
                          <a:pt x="6415775" y="7288739"/>
                          <a:pt x="6289854" y="7204845"/>
                          <a:pt x="6013435" y="7276596"/>
                        </a:cubicBezTo>
                        <a:cubicBezTo>
                          <a:pt x="5704887" y="7342859"/>
                          <a:pt x="5517895" y="7293952"/>
                          <a:pt x="5251286" y="7276596"/>
                        </a:cubicBezTo>
                        <a:cubicBezTo>
                          <a:pt x="4937933" y="7347605"/>
                          <a:pt x="4518133" y="7147216"/>
                          <a:pt x="4263006" y="7276596"/>
                        </a:cubicBezTo>
                        <a:cubicBezTo>
                          <a:pt x="4047500" y="7392270"/>
                          <a:pt x="3534989" y="7260462"/>
                          <a:pt x="3274725" y="7276596"/>
                        </a:cubicBezTo>
                        <a:cubicBezTo>
                          <a:pt x="3031015" y="7273340"/>
                          <a:pt x="2866965" y="7198735"/>
                          <a:pt x="2361822" y="7276596"/>
                        </a:cubicBezTo>
                        <a:cubicBezTo>
                          <a:pt x="1867294" y="7363743"/>
                          <a:pt x="1894177" y="7204895"/>
                          <a:pt x="1599674" y="7276596"/>
                        </a:cubicBezTo>
                        <a:cubicBezTo>
                          <a:pt x="1282454" y="7342583"/>
                          <a:pt x="1188449" y="7222729"/>
                          <a:pt x="988280" y="7276596"/>
                        </a:cubicBezTo>
                        <a:cubicBezTo>
                          <a:pt x="825000" y="7276053"/>
                          <a:pt x="252094" y="7277074"/>
                          <a:pt x="0" y="7276596"/>
                        </a:cubicBezTo>
                        <a:cubicBezTo>
                          <a:pt x="-41714" y="7012938"/>
                          <a:pt x="18983" y="6811809"/>
                          <a:pt x="0" y="6540851"/>
                        </a:cubicBezTo>
                        <a:cubicBezTo>
                          <a:pt x="14517" y="6232456"/>
                          <a:pt x="99893" y="6100125"/>
                          <a:pt x="0" y="5732340"/>
                        </a:cubicBezTo>
                        <a:cubicBezTo>
                          <a:pt x="-67675" y="5396431"/>
                          <a:pt x="34531" y="5341277"/>
                          <a:pt x="0" y="4996595"/>
                        </a:cubicBezTo>
                        <a:cubicBezTo>
                          <a:pt x="-8295" y="4671642"/>
                          <a:pt x="54068" y="4362381"/>
                          <a:pt x="0" y="4188084"/>
                        </a:cubicBezTo>
                        <a:cubicBezTo>
                          <a:pt x="-3474" y="3906036"/>
                          <a:pt x="-14620" y="3733132"/>
                          <a:pt x="0" y="3379575"/>
                        </a:cubicBezTo>
                        <a:cubicBezTo>
                          <a:pt x="-27055" y="3096717"/>
                          <a:pt x="-16294" y="2687777"/>
                          <a:pt x="0" y="2498297"/>
                        </a:cubicBezTo>
                        <a:cubicBezTo>
                          <a:pt x="32055" y="2328020"/>
                          <a:pt x="24166" y="1876415"/>
                          <a:pt x="0" y="1689786"/>
                        </a:cubicBezTo>
                        <a:cubicBezTo>
                          <a:pt x="-7692" y="1428046"/>
                          <a:pt x="51945" y="1229351"/>
                          <a:pt x="0" y="881277"/>
                        </a:cubicBezTo>
                        <a:cubicBezTo>
                          <a:pt x="-50986" y="477256"/>
                          <a:pt x="98686" y="320268"/>
                          <a:pt x="0" y="0"/>
                        </a:cubicBezTo>
                        <a:close/>
                      </a:path>
                    </a:pathLst>
                  </a:custGeom>
                  <ask:type>
                    <ask:lineSketchScribble/>
                  </ask:type>
                </ask:lineSketchStyleProps>
              </a:ext>
            </a:extLst>
          </a:ln>
        </p:spPr>
      </p:pic>
      <p:pic>
        <p:nvPicPr>
          <p:cNvPr id="14" name="Picture 13">
            <a:extLst>
              <a:ext uri="{FF2B5EF4-FFF2-40B4-BE49-F238E27FC236}">
                <a16:creationId xmlns:a16="http://schemas.microsoft.com/office/drawing/2014/main" id="{6346425E-3133-4A44-55C4-D0799B0653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6048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1028700" y="1257494"/>
            <a:ext cx="8435316" cy="769441"/>
          </a:xfrm>
          <a:prstGeom prst="rect">
            <a:avLst/>
          </a:prstGeom>
          <a:noFill/>
        </p:spPr>
        <p:txBody>
          <a:bodyPr wrap="square" rtlCol="0">
            <a:spAutoFit/>
          </a:bodyPr>
          <a:lstStyle/>
          <a:p>
            <a:r>
              <a:rPr lang="en-IN" sz="4400" b="1" dirty="0"/>
              <a:t>Introduction to Firebase</a:t>
            </a:r>
          </a:p>
        </p:txBody>
      </p:sp>
      <p:pic>
        <p:nvPicPr>
          <p:cNvPr id="14" name="Picture 13">
            <a:extLst>
              <a:ext uri="{FF2B5EF4-FFF2-40B4-BE49-F238E27FC236}">
                <a16:creationId xmlns:a16="http://schemas.microsoft.com/office/drawing/2014/main" id="{094E265E-AA0F-ACFA-D851-6AD8B351D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5" name="TextBox 14">
            <a:extLst>
              <a:ext uri="{FF2B5EF4-FFF2-40B4-BE49-F238E27FC236}">
                <a16:creationId xmlns:a16="http://schemas.microsoft.com/office/drawing/2014/main" id="{1ACBC4FA-173F-AB44-EE38-D4DCA5B1E517}"/>
              </a:ext>
            </a:extLst>
          </p:cNvPr>
          <p:cNvSpPr txBox="1"/>
          <p:nvPr/>
        </p:nvSpPr>
        <p:spPr>
          <a:xfrm>
            <a:off x="1013460" y="2014464"/>
            <a:ext cx="15482659" cy="7417415"/>
          </a:xfrm>
          <a:prstGeom prst="rect">
            <a:avLst/>
          </a:prstGeom>
          <a:noFill/>
        </p:spPr>
        <p:txBody>
          <a:bodyPr wrap="square">
            <a:spAutoFit/>
          </a:bodyPr>
          <a:lstStyle/>
          <a:p>
            <a:pPr marL="571500" indent="-571500">
              <a:buFont typeface="Arial" panose="020B0604020202020204" pitchFamily="34" charset="0"/>
              <a:buChar char="•"/>
            </a:pPr>
            <a:r>
              <a:rPr lang="en-US" sz="2800" b="1" dirty="0"/>
              <a:t>Firebase</a:t>
            </a:r>
            <a:r>
              <a:rPr lang="en-US" sz="2800" dirty="0"/>
              <a:t> is a Backend-as-a-Service (BaaS) from Google.</a:t>
            </a:r>
          </a:p>
          <a:p>
            <a:pPr marL="571500" indent="-571500">
              <a:buFont typeface="Arial" panose="020B0604020202020204" pitchFamily="34" charset="0"/>
              <a:buChar char="•"/>
            </a:pPr>
            <a:r>
              <a:rPr lang="en-US" sz="2800" dirty="0"/>
              <a:t>Helps developers build secure, scalable apps without managing servers.</a:t>
            </a:r>
          </a:p>
          <a:p>
            <a:pPr marL="571500" indent="-571500">
              <a:buFont typeface="Arial" panose="020B0604020202020204" pitchFamily="34" charset="0"/>
              <a:buChar char="•"/>
            </a:pPr>
            <a:r>
              <a:rPr lang="en-US" sz="2800" dirty="0"/>
              <a:t>Firebase handles common backend tasks: Authentication, Database (</a:t>
            </a:r>
            <a:r>
              <a:rPr lang="en-US" sz="2800" dirty="0" err="1"/>
              <a:t>Firestore</a:t>
            </a:r>
            <a:r>
              <a:rPr lang="en-US" sz="2800" dirty="0"/>
              <a:t>), Cloud Storage, Hosting, Functions (serverless logic), Analytics, Messaging, A/B Testing etc.</a:t>
            </a:r>
          </a:p>
          <a:p>
            <a:pPr marL="571500" indent="-571500">
              <a:buFont typeface="Arial" panose="020B0604020202020204" pitchFamily="34" charset="0"/>
              <a:buChar char="•"/>
            </a:pPr>
            <a:endParaRPr lang="en-US" sz="2800" dirty="0"/>
          </a:p>
          <a:p>
            <a:r>
              <a:rPr lang="en-US" sz="2800" b="1" dirty="0"/>
              <a:t>Firebase </a:t>
            </a:r>
            <a:r>
              <a:rPr lang="en-US" sz="2800" dirty="0" err="1"/>
              <a:t>Firebase</a:t>
            </a:r>
            <a:r>
              <a:rPr lang="en-US" sz="2800" dirty="0"/>
              <a:t> is a fully managed backend platform offering services like real-time databases, authentication, storage, and hosting out of the box. It handles infrastructure, scaling, and security automatically. Ideal for rapid development, but has limited customization and can lead to vendor lock-in.</a:t>
            </a:r>
          </a:p>
          <a:p>
            <a:endParaRPr lang="en-US" sz="2800" dirty="0"/>
          </a:p>
          <a:p>
            <a:r>
              <a:rPr lang="en-US" sz="2800" b="1" dirty="0"/>
              <a:t>Traditional backends </a:t>
            </a:r>
            <a:br>
              <a:rPr lang="en-US" sz="2800" dirty="0"/>
            </a:br>
            <a:r>
              <a:rPr lang="en-US" sz="2800" dirty="0"/>
              <a:t>A traditional backend gives full control over server logic, database architecture, APIs, and infrastructure using frameworks like Express.js, Django, or Rails. You manage hosting, scaling, and security. It’s flexible and scalable but requires more setup, DevOps knowledge, and maintenance.</a:t>
            </a:r>
            <a:br>
              <a:rPr lang="en-US" sz="2800" dirty="0"/>
            </a:br>
            <a:endParaRPr lang="en-US" sz="2800" dirty="0"/>
          </a:p>
          <a:p>
            <a:r>
              <a:rPr lang="en-US" sz="2800" b="1" dirty="0"/>
              <a:t> Live Demo:</a:t>
            </a:r>
          </a:p>
          <a:p>
            <a:pPr marL="571500" indent="-571500">
              <a:buFont typeface="Arial" panose="020B0604020202020204" pitchFamily="34" charset="0"/>
              <a:buChar char="•"/>
            </a:pPr>
            <a:r>
              <a:rPr lang="en-US" sz="2800" dirty="0"/>
              <a:t>Link:  </a:t>
            </a:r>
            <a:r>
              <a:rPr lang="en-US" sz="2800" dirty="0">
                <a:hlinkClick r:id="rId5"/>
              </a:rPr>
              <a:t>https://firebase.google.com/studio</a:t>
            </a:r>
            <a:br>
              <a:rPr lang="en-US" sz="2800" dirty="0"/>
            </a:br>
            <a:r>
              <a:rPr lang="en-US" sz="2800" dirty="0"/>
              <a:t>Walk through the dashboard: Project settings, Authentication, </a:t>
            </a:r>
            <a:r>
              <a:rPr lang="en-US" sz="2800" dirty="0" err="1"/>
              <a:t>Firestore</a:t>
            </a:r>
            <a:r>
              <a:rPr lang="en-US" sz="2800" dirty="0"/>
              <a:t>, Hosting etc.</a:t>
            </a:r>
          </a:p>
        </p:txBody>
      </p:sp>
    </p:spTree>
    <p:extLst>
      <p:ext uri="{BB962C8B-B14F-4D97-AF65-F5344CB8AC3E}">
        <p14:creationId xmlns:p14="http://schemas.microsoft.com/office/powerpoint/2010/main" val="19813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56555-99C7-CAF7-E2A4-41065E1D325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48201FD-4A3A-C580-4984-93D256DE563A}"/>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a:extLst>
              <a:ext uri="{FF2B5EF4-FFF2-40B4-BE49-F238E27FC236}">
                <a16:creationId xmlns:a16="http://schemas.microsoft.com/office/drawing/2014/main" id="{A15DC0E0-1FF7-C477-0061-F005B65EFADE}"/>
              </a:ext>
            </a:extLst>
          </p:cNvPr>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a:extLst>
              <a:ext uri="{FF2B5EF4-FFF2-40B4-BE49-F238E27FC236}">
                <a16:creationId xmlns:a16="http://schemas.microsoft.com/office/drawing/2014/main" id="{B30EF3E8-553D-2813-1A22-FCB59097BCEA}"/>
              </a:ext>
            </a:extLst>
          </p:cNvPr>
          <p:cNvGrpSpPr/>
          <p:nvPr/>
        </p:nvGrpSpPr>
        <p:grpSpPr>
          <a:xfrm>
            <a:off x="17503442" y="0"/>
            <a:ext cx="784558" cy="1829535"/>
            <a:chOff x="0" y="0"/>
            <a:chExt cx="286209" cy="667420"/>
          </a:xfrm>
        </p:grpSpPr>
        <p:sp>
          <p:nvSpPr>
            <p:cNvPr id="5" name="Freeform 5">
              <a:extLst>
                <a:ext uri="{FF2B5EF4-FFF2-40B4-BE49-F238E27FC236}">
                  <a16:creationId xmlns:a16="http://schemas.microsoft.com/office/drawing/2014/main" id="{BFE1BE85-4DE1-4B58-0132-594CF02C921D}"/>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a:extLst>
              <a:ext uri="{FF2B5EF4-FFF2-40B4-BE49-F238E27FC236}">
                <a16:creationId xmlns:a16="http://schemas.microsoft.com/office/drawing/2014/main" id="{77B98026-8080-B244-CD4F-606C0E1C39BA}"/>
              </a:ext>
            </a:extLst>
          </p:cNvPr>
          <p:cNvGrpSpPr/>
          <p:nvPr/>
        </p:nvGrpSpPr>
        <p:grpSpPr>
          <a:xfrm>
            <a:off x="17503442" y="8909397"/>
            <a:ext cx="784558" cy="2755206"/>
            <a:chOff x="0" y="0"/>
            <a:chExt cx="286209" cy="1005107"/>
          </a:xfrm>
        </p:grpSpPr>
        <p:sp>
          <p:nvSpPr>
            <p:cNvPr id="7" name="Freeform 7">
              <a:extLst>
                <a:ext uri="{FF2B5EF4-FFF2-40B4-BE49-F238E27FC236}">
                  <a16:creationId xmlns:a16="http://schemas.microsoft.com/office/drawing/2014/main" id="{42680AD2-D329-4BC7-032A-14A2AB7D8945}"/>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a:extLst>
              <a:ext uri="{FF2B5EF4-FFF2-40B4-BE49-F238E27FC236}">
                <a16:creationId xmlns:a16="http://schemas.microsoft.com/office/drawing/2014/main" id="{4771062C-4892-2552-0238-B1892707B87A}"/>
              </a:ext>
            </a:extLst>
          </p:cNvPr>
          <p:cNvGrpSpPr/>
          <p:nvPr/>
        </p:nvGrpSpPr>
        <p:grpSpPr>
          <a:xfrm>
            <a:off x="0" y="8494608"/>
            <a:ext cx="1795264" cy="1792392"/>
            <a:chOff x="0" y="0"/>
            <a:chExt cx="6350000" cy="6339840"/>
          </a:xfrm>
        </p:grpSpPr>
        <p:sp>
          <p:nvSpPr>
            <p:cNvPr id="9" name="Freeform 9">
              <a:extLst>
                <a:ext uri="{FF2B5EF4-FFF2-40B4-BE49-F238E27FC236}">
                  <a16:creationId xmlns:a16="http://schemas.microsoft.com/office/drawing/2014/main" id="{767BA0CA-971B-C478-4032-BA956FB924A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a:extLst>
              <a:ext uri="{FF2B5EF4-FFF2-40B4-BE49-F238E27FC236}">
                <a16:creationId xmlns:a16="http://schemas.microsoft.com/office/drawing/2014/main" id="{812C336F-2A42-D58F-5D2B-47F28DDFA155}"/>
              </a:ext>
            </a:extLst>
          </p:cNvPr>
          <p:cNvGrpSpPr/>
          <p:nvPr/>
        </p:nvGrpSpPr>
        <p:grpSpPr>
          <a:xfrm rot="5400000">
            <a:off x="-21066" y="0"/>
            <a:ext cx="1795264" cy="1792392"/>
            <a:chOff x="0" y="0"/>
            <a:chExt cx="6350000" cy="6339840"/>
          </a:xfrm>
        </p:grpSpPr>
        <p:sp>
          <p:nvSpPr>
            <p:cNvPr id="11" name="Freeform 11">
              <a:extLst>
                <a:ext uri="{FF2B5EF4-FFF2-40B4-BE49-F238E27FC236}">
                  <a16:creationId xmlns:a16="http://schemas.microsoft.com/office/drawing/2014/main" id="{8D73369B-8DDB-577F-8345-69956BE92E0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3092DB14-A896-3E76-6FB6-592F1672AA8C}"/>
              </a:ext>
            </a:extLst>
          </p:cNvPr>
          <p:cNvGrpSpPr/>
          <p:nvPr/>
        </p:nvGrpSpPr>
        <p:grpSpPr>
          <a:xfrm>
            <a:off x="1028700" y="1363120"/>
            <a:ext cx="6140876" cy="545718"/>
            <a:chOff x="0" y="0"/>
            <a:chExt cx="1876837" cy="166788"/>
          </a:xfrm>
        </p:grpSpPr>
        <p:sp>
          <p:nvSpPr>
            <p:cNvPr id="13" name="Freeform 13">
              <a:extLst>
                <a:ext uri="{FF2B5EF4-FFF2-40B4-BE49-F238E27FC236}">
                  <a16:creationId xmlns:a16="http://schemas.microsoft.com/office/drawing/2014/main" id="{F566AA5A-CAF1-7C21-A3C0-32110F27BF71}"/>
                </a:ext>
              </a:extLst>
            </p:cNvPr>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1A867031-752F-5AA7-BF0F-E31895D0A931}"/>
              </a:ext>
            </a:extLst>
          </p:cNvPr>
          <p:cNvSpPr txBox="1"/>
          <p:nvPr/>
        </p:nvSpPr>
        <p:spPr>
          <a:xfrm>
            <a:off x="1028700" y="1257494"/>
            <a:ext cx="9944100" cy="769441"/>
          </a:xfrm>
          <a:prstGeom prst="rect">
            <a:avLst/>
          </a:prstGeom>
          <a:noFill/>
        </p:spPr>
        <p:txBody>
          <a:bodyPr wrap="square" rtlCol="0">
            <a:spAutoFit/>
          </a:bodyPr>
          <a:lstStyle/>
          <a:p>
            <a:r>
              <a:rPr lang="en-IN" sz="4400" b="1" dirty="0"/>
              <a:t>S</a:t>
            </a:r>
            <a:r>
              <a:rPr lang="en-US" sz="4400" b="1" dirty="0" err="1"/>
              <a:t>etting</a:t>
            </a:r>
            <a:r>
              <a:rPr lang="en-US" sz="4400" b="1" dirty="0"/>
              <a:t> Up Your First Firebase Project</a:t>
            </a:r>
            <a:endParaRPr lang="en-IN" sz="4400" b="1" dirty="0"/>
          </a:p>
        </p:txBody>
      </p:sp>
      <p:pic>
        <p:nvPicPr>
          <p:cNvPr id="14" name="Picture 13">
            <a:extLst>
              <a:ext uri="{FF2B5EF4-FFF2-40B4-BE49-F238E27FC236}">
                <a16:creationId xmlns:a16="http://schemas.microsoft.com/office/drawing/2014/main" id="{9224B7FF-85D6-72D3-7D49-80367E9D4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7" name="TextBox 16">
            <a:extLst>
              <a:ext uri="{FF2B5EF4-FFF2-40B4-BE49-F238E27FC236}">
                <a16:creationId xmlns:a16="http://schemas.microsoft.com/office/drawing/2014/main" id="{D5DE2973-473D-F800-2191-A0659F113095}"/>
              </a:ext>
            </a:extLst>
          </p:cNvPr>
          <p:cNvSpPr txBox="1"/>
          <p:nvPr/>
        </p:nvSpPr>
        <p:spPr>
          <a:xfrm>
            <a:off x="1028700" y="2225822"/>
            <a:ext cx="13771996" cy="7478970"/>
          </a:xfrm>
          <a:prstGeom prst="rect">
            <a:avLst/>
          </a:prstGeom>
          <a:noFill/>
        </p:spPr>
        <p:txBody>
          <a:bodyPr wrap="square">
            <a:spAutoFit/>
          </a:bodyPr>
          <a:lstStyle/>
          <a:p>
            <a:pPr marL="457200" indent="-457200">
              <a:buFont typeface="Arial" panose="020B0604020202020204" pitchFamily="34" charset="0"/>
              <a:buChar char="•"/>
            </a:pPr>
            <a:r>
              <a:rPr lang="en-US" sz="3200" dirty="0"/>
              <a:t>Firebase setup is simple and integrates with many platforms.</a:t>
            </a:r>
          </a:p>
          <a:p>
            <a:pPr marL="457200" indent="-457200">
              <a:buFont typeface="Arial" panose="020B0604020202020204" pitchFamily="34" charset="0"/>
              <a:buChar char="•"/>
            </a:pPr>
            <a:r>
              <a:rPr lang="en-US" sz="3200" dirty="0"/>
              <a:t>Firebase supports Web, iOS, Android, Flutter, Unity.</a:t>
            </a:r>
          </a:p>
          <a:p>
            <a:pPr marL="571500" indent="-571500">
              <a:buFont typeface="Arial" panose="020B0604020202020204" pitchFamily="34" charset="0"/>
              <a:buChar char="•"/>
            </a:pPr>
            <a:endParaRPr lang="en-US" sz="3200" dirty="0"/>
          </a:p>
          <a:p>
            <a:r>
              <a:rPr lang="en-US" sz="3200" b="1" dirty="0"/>
              <a:t>Setup Live:</a:t>
            </a:r>
          </a:p>
          <a:p>
            <a:r>
              <a:rPr lang="en-US" sz="3200" b="1" dirty="0"/>
              <a:t>1. Create a Firebase Project: </a:t>
            </a:r>
            <a:r>
              <a:rPr lang="en-US" sz="3200" dirty="0"/>
              <a:t>Go to Firebase Console, Click "Add project" → name it → create</a:t>
            </a:r>
          </a:p>
          <a:p>
            <a:r>
              <a:rPr lang="en-US" sz="3200" b="1" dirty="0"/>
              <a:t>2. Add Firebase to a Web App</a:t>
            </a:r>
          </a:p>
          <a:p>
            <a:r>
              <a:rPr lang="en-US" sz="3200" b="1" dirty="0"/>
              <a:t>3. Install Firebase CLI</a:t>
            </a:r>
            <a:endParaRPr lang="en-US" sz="3200" dirty="0"/>
          </a:p>
          <a:p>
            <a:r>
              <a:rPr lang="en-US" sz="3200" b="1" dirty="0"/>
              <a:t>4. Deploy to Firebase: </a:t>
            </a:r>
            <a:r>
              <a:rPr lang="en-US" sz="3200" dirty="0"/>
              <a:t>firebase deploy </a:t>
            </a:r>
            <a:br>
              <a:rPr lang="en-US" sz="3200" dirty="0"/>
            </a:br>
            <a:endParaRPr lang="en-US" sz="3200" dirty="0"/>
          </a:p>
          <a:p>
            <a:r>
              <a:rPr lang="en-US" sz="3200" b="1" dirty="0"/>
              <a:t>Tip:</a:t>
            </a:r>
          </a:p>
          <a:p>
            <a:r>
              <a:rPr lang="en-US" sz="3200" b="1" dirty="0"/>
              <a:t>For React/Vue/Angular:</a:t>
            </a:r>
          </a:p>
          <a:p>
            <a:pPr marL="571500" indent="-571500">
              <a:buFont typeface="Arial" panose="020B0604020202020204" pitchFamily="34" charset="0"/>
              <a:buChar char="•"/>
            </a:pPr>
            <a:r>
              <a:rPr lang="en-US" sz="3200" dirty="0"/>
              <a:t>Use </a:t>
            </a:r>
            <a:r>
              <a:rPr lang="en-US" sz="3200" dirty="0" err="1"/>
              <a:t>npm</a:t>
            </a:r>
            <a:r>
              <a:rPr lang="en-US" sz="3200" dirty="0"/>
              <a:t> install firebase</a:t>
            </a:r>
          </a:p>
          <a:p>
            <a:pPr marL="571500" indent="-571500">
              <a:buFont typeface="Arial" panose="020B0604020202020204" pitchFamily="34" charset="0"/>
              <a:buChar char="•"/>
            </a:pPr>
            <a:r>
              <a:rPr lang="en-US" sz="3200" dirty="0"/>
              <a:t>Use </a:t>
            </a:r>
            <a:r>
              <a:rPr lang="en-US" sz="3200" dirty="0" err="1"/>
              <a:t>firebaseConfig</a:t>
            </a:r>
            <a:r>
              <a:rPr lang="en-US" sz="3200" dirty="0"/>
              <a:t> in a separate file (e.g., firebase.js)</a:t>
            </a:r>
          </a:p>
          <a:p>
            <a:pPr marL="571500"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39397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DEB78-8CBD-8E2F-4C73-8ECB5BD851E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268CBEE-DD6A-35A1-B11C-F75B953192CF}"/>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a:extLst>
              <a:ext uri="{FF2B5EF4-FFF2-40B4-BE49-F238E27FC236}">
                <a16:creationId xmlns:a16="http://schemas.microsoft.com/office/drawing/2014/main" id="{BF224D1A-6D3B-A7B1-F9C0-562317AD8FD5}"/>
              </a:ext>
            </a:extLst>
          </p:cNvPr>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a:extLst>
              <a:ext uri="{FF2B5EF4-FFF2-40B4-BE49-F238E27FC236}">
                <a16:creationId xmlns:a16="http://schemas.microsoft.com/office/drawing/2014/main" id="{3E66DD38-E07B-6EEE-AB05-B3A03744CA06}"/>
              </a:ext>
            </a:extLst>
          </p:cNvPr>
          <p:cNvGrpSpPr/>
          <p:nvPr/>
        </p:nvGrpSpPr>
        <p:grpSpPr>
          <a:xfrm>
            <a:off x="17503442" y="0"/>
            <a:ext cx="784558" cy="1829535"/>
            <a:chOff x="0" y="0"/>
            <a:chExt cx="286209" cy="667420"/>
          </a:xfrm>
        </p:grpSpPr>
        <p:sp>
          <p:nvSpPr>
            <p:cNvPr id="5" name="Freeform 5">
              <a:extLst>
                <a:ext uri="{FF2B5EF4-FFF2-40B4-BE49-F238E27FC236}">
                  <a16:creationId xmlns:a16="http://schemas.microsoft.com/office/drawing/2014/main" id="{9AA03F5F-6CBE-539D-8FBC-0090F3F93595}"/>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a:extLst>
              <a:ext uri="{FF2B5EF4-FFF2-40B4-BE49-F238E27FC236}">
                <a16:creationId xmlns:a16="http://schemas.microsoft.com/office/drawing/2014/main" id="{182D5286-E369-B923-1827-DA583E8D9DAA}"/>
              </a:ext>
            </a:extLst>
          </p:cNvPr>
          <p:cNvGrpSpPr/>
          <p:nvPr/>
        </p:nvGrpSpPr>
        <p:grpSpPr>
          <a:xfrm>
            <a:off x="17503442" y="8909397"/>
            <a:ext cx="784558" cy="2755206"/>
            <a:chOff x="0" y="0"/>
            <a:chExt cx="286209" cy="1005107"/>
          </a:xfrm>
        </p:grpSpPr>
        <p:sp>
          <p:nvSpPr>
            <p:cNvPr id="7" name="Freeform 7">
              <a:extLst>
                <a:ext uri="{FF2B5EF4-FFF2-40B4-BE49-F238E27FC236}">
                  <a16:creationId xmlns:a16="http://schemas.microsoft.com/office/drawing/2014/main" id="{A9129874-A461-1F6D-4AD5-1302B4748FE7}"/>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a:extLst>
              <a:ext uri="{FF2B5EF4-FFF2-40B4-BE49-F238E27FC236}">
                <a16:creationId xmlns:a16="http://schemas.microsoft.com/office/drawing/2014/main" id="{C50CD1BF-DAE3-CF8F-D3A0-806AEAE421B3}"/>
              </a:ext>
            </a:extLst>
          </p:cNvPr>
          <p:cNvGrpSpPr/>
          <p:nvPr/>
        </p:nvGrpSpPr>
        <p:grpSpPr>
          <a:xfrm>
            <a:off x="0" y="8494608"/>
            <a:ext cx="1795264" cy="1792392"/>
            <a:chOff x="0" y="0"/>
            <a:chExt cx="6350000" cy="6339840"/>
          </a:xfrm>
        </p:grpSpPr>
        <p:sp>
          <p:nvSpPr>
            <p:cNvPr id="9" name="Freeform 9">
              <a:extLst>
                <a:ext uri="{FF2B5EF4-FFF2-40B4-BE49-F238E27FC236}">
                  <a16:creationId xmlns:a16="http://schemas.microsoft.com/office/drawing/2014/main" id="{B923E560-3B71-79C3-E11A-177F75034EC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a:extLst>
              <a:ext uri="{FF2B5EF4-FFF2-40B4-BE49-F238E27FC236}">
                <a16:creationId xmlns:a16="http://schemas.microsoft.com/office/drawing/2014/main" id="{639E0D75-E20D-7600-3E68-713ED072F516}"/>
              </a:ext>
            </a:extLst>
          </p:cNvPr>
          <p:cNvGrpSpPr/>
          <p:nvPr/>
        </p:nvGrpSpPr>
        <p:grpSpPr>
          <a:xfrm rot="5400000">
            <a:off x="-21066" y="0"/>
            <a:ext cx="1795264" cy="1792392"/>
            <a:chOff x="0" y="0"/>
            <a:chExt cx="6350000" cy="6339840"/>
          </a:xfrm>
        </p:grpSpPr>
        <p:sp>
          <p:nvSpPr>
            <p:cNvPr id="11" name="Freeform 11">
              <a:extLst>
                <a:ext uri="{FF2B5EF4-FFF2-40B4-BE49-F238E27FC236}">
                  <a16:creationId xmlns:a16="http://schemas.microsoft.com/office/drawing/2014/main" id="{81EBD20D-C61F-90B1-4489-A0E240819B34}"/>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202910BE-0DC9-FC3E-C121-46B1D7AEF2F6}"/>
              </a:ext>
            </a:extLst>
          </p:cNvPr>
          <p:cNvGrpSpPr/>
          <p:nvPr/>
        </p:nvGrpSpPr>
        <p:grpSpPr>
          <a:xfrm>
            <a:off x="1028700" y="1363120"/>
            <a:ext cx="6140876" cy="545718"/>
            <a:chOff x="0" y="0"/>
            <a:chExt cx="1876837" cy="166788"/>
          </a:xfrm>
        </p:grpSpPr>
        <p:sp>
          <p:nvSpPr>
            <p:cNvPr id="13" name="Freeform 13">
              <a:extLst>
                <a:ext uri="{FF2B5EF4-FFF2-40B4-BE49-F238E27FC236}">
                  <a16:creationId xmlns:a16="http://schemas.microsoft.com/office/drawing/2014/main" id="{C673BF20-7D27-0B5A-7C0B-4EA887AA24A5}"/>
                </a:ext>
              </a:extLst>
            </p:cNvPr>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DC70C5DE-C629-6D10-D849-73E6BD726AE7}"/>
              </a:ext>
            </a:extLst>
          </p:cNvPr>
          <p:cNvSpPr txBox="1"/>
          <p:nvPr/>
        </p:nvSpPr>
        <p:spPr>
          <a:xfrm>
            <a:off x="1028700" y="1257494"/>
            <a:ext cx="9944100" cy="769441"/>
          </a:xfrm>
          <a:prstGeom prst="rect">
            <a:avLst/>
          </a:prstGeom>
          <a:noFill/>
        </p:spPr>
        <p:txBody>
          <a:bodyPr wrap="square" rtlCol="0">
            <a:spAutoFit/>
          </a:bodyPr>
          <a:lstStyle/>
          <a:p>
            <a:r>
              <a:rPr lang="en-IN" sz="4400" b="1" dirty="0"/>
              <a:t>Firebase Authentication Secure Access</a:t>
            </a:r>
          </a:p>
        </p:txBody>
      </p:sp>
      <p:pic>
        <p:nvPicPr>
          <p:cNvPr id="14" name="Picture 13">
            <a:extLst>
              <a:ext uri="{FF2B5EF4-FFF2-40B4-BE49-F238E27FC236}">
                <a16:creationId xmlns:a16="http://schemas.microsoft.com/office/drawing/2014/main" id="{96933093-7AD8-B2C2-7AC0-AD9C9AD60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7" name="TextBox 16">
            <a:extLst>
              <a:ext uri="{FF2B5EF4-FFF2-40B4-BE49-F238E27FC236}">
                <a16:creationId xmlns:a16="http://schemas.microsoft.com/office/drawing/2014/main" id="{882ADDC0-03F7-6841-A7BC-DD9EA389069D}"/>
              </a:ext>
            </a:extLst>
          </p:cNvPr>
          <p:cNvSpPr txBox="1"/>
          <p:nvPr/>
        </p:nvSpPr>
        <p:spPr>
          <a:xfrm>
            <a:off x="1028700" y="2014464"/>
            <a:ext cx="13771996" cy="5632311"/>
          </a:xfrm>
          <a:prstGeom prst="rect">
            <a:avLst/>
          </a:prstGeom>
          <a:noFill/>
        </p:spPr>
        <p:txBody>
          <a:bodyPr wrap="square">
            <a:spAutoFit/>
          </a:bodyPr>
          <a:lstStyle/>
          <a:p>
            <a:r>
              <a:rPr lang="en-US" sz="3600" b="1" dirty="0"/>
              <a:t>Firebase Auth supports:</a:t>
            </a:r>
          </a:p>
          <a:p>
            <a:r>
              <a:rPr lang="en-US" sz="3600" dirty="0"/>
              <a:t>Email/Password</a:t>
            </a:r>
          </a:p>
          <a:p>
            <a:r>
              <a:rPr lang="en-US" sz="3600" dirty="0"/>
              <a:t>Google</a:t>
            </a:r>
          </a:p>
          <a:p>
            <a:r>
              <a:rPr lang="en-US" sz="3600" dirty="0"/>
              <a:t>Facebook</a:t>
            </a:r>
          </a:p>
          <a:p>
            <a:r>
              <a:rPr lang="en-US" sz="3600" dirty="0"/>
              <a:t>Phone</a:t>
            </a:r>
          </a:p>
          <a:p>
            <a:r>
              <a:rPr lang="en-US" sz="3600" dirty="0"/>
              <a:t>Anonymous users</a:t>
            </a:r>
          </a:p>
          <a:p>
            <a:endParaRPr lang="en-US" sz="3600" b="1" dirty="0"/>
          </a:p>
          <a:p>
            <a:r>
              <a:rPr lang="en-US" sz="3600" b="1" dirty="0"/>
              <a:t>Setting up Email/Password and Google Auth</a:t>
            </a:r>
          </a:p>
          <a:p>
            <a:r>
              <a:rPr lang="it-IT" sz="3600" b="1" dirty="0"/>
              <a:t>Managing users via Firebase Console</a:t>
            </a:r>
          </a:p>
          <a:p>
            <a:endParaRPr lang="en-US" sz="3600" dirty="0"/>
          </a:p>
        </p:txBody>
      </p:sp>
    </p:spTree>
    <p:extLst>
      <p:ext uri="{BB962C8B-B14F-4D97-AF65-F5344CB8AC3E}">
        <p14:creationId xmlns:p14="http://schemas.microsoft.com/office/powerpoint/2010/main" val="44637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CF30-A3BC-2B2F-6C02-9E56BD229C5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CA75005-95A9-D8FB-3B34-20CA39415A29}"/>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a:extLst>
              <a:ext uri="{FF2B5EF4-FFF2-40B4-BE49-F238E27FC236}">
                <a16:creationId xmlns:a16="http://schemas.microsoft.com/office/drawing/2014/main" id="{09878115-1B36-D74F-9254-719194E833BB}"/>
              </a:ext>
            </a:extLst>
          </p:cNvPr>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a:extLst>
              <a:ext uri="{FF2B5EF4-FFF2-40B4-BE49-F238E27FC236}">
                <a16:creationId xmlns:a16="http://schemas.microsoft.com/office/drawing/2014/main" id="{AF1416E3-8F05-1875-8878-570100ADFD15}"/>
              </a:ext>
            </a:extLst>
          </p:cNvPr>
          <p:cNvGrpSpPr/>
          <p:nvPr/>
        </p:nvGrpSpPr>
        <p:grpSpPr>
          <a:xfrm>
            <a:off x="17503442" y="0"/>
            <a:ext cx="784558" cy="1829535"/>
            <a:chOff x="0" y="0"/>
            <a:chExt cx="286209" cy="667420"/>
          </a:xfrm>
        </p:grpSpPr>
        <p:sp>
          <p:nvSpPr>
            <p:cNvPr id="5" name="Freeform 5">
              <a:extLst>
                <a:ext uri="{FF2B5EF4-FFF2-40B4-BE49-F238E27FC236}">
                  <a16:creationId xmlns:a16="http://schemas.microsoft.com/office/drawing/2014/main" id="{EC903FBE-0452-9DD4-E947-41F05646B302}"/>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a:extLst>
              <a:ext uri="{FF2B5EF4-FFF2-40B4-BE49-F238E27FC236}">
                <a16:creationId xmlns:a16="http://schemas.microsoft.com/office/drawing/2014/main" id="{1ACEECCF-1622-CA56-052F-A0B061D36624}"/>
              </a:ext>
            </a:extLst>
          </p:cNvPr>
          <p:cNvGrpSpPr/>
          <p:nvPr/>
        </p:nvGrpSpPr>
        <p:grpSpPr>
          <a:xfrm>
            <a:off x="17503442" y="8909397"/>
            <a:ext cx="784558" cy="2755206"/>
            <a:chOff x="0" y="0"/>
            <a:chExt cx="286209" cy="1005107"/>
          </a:xfrm>
        </p:grpSpPr>
        <p:sp>
          <p:nvSpPr>
            <p:cNvPr id="7" name="Freeform 7">
              <a:extLst>
                <a:ext uri="{FF2B5EF4-FFF2-40B4-BE49-F238E27FC236}">
                  <a16:creationId xmlns:a16="http://schemas.microsoft.com/office/drawing/2014/main" id="{12A467EB-1CDB-71A8-32FE-B73340EC04B5}"/>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a:extLst>
              <a:ext uri="{FF2B5EF4-FFF2-40B4-BE49-F238E27FC236}">
                <a16:creationId xmlns:a16="http://schemas.microsoft.com/office/drawing/2014/main" id="{A48E1061-E658-77C3-3DBC-8AE425D48923}"/>
              </a:ext>
            </a:extLst>
          </p:cNvPr>
          <p:cNvGrpSpPr/>
          <p:nvPr/>
        </p:nvGrpSpPr>
        <p:grpSpPr>
          <a:xfrm>
            <a:off x="0" y="8494608"/>
            <a:ext cx="1795264" cy="1792392"/>
            <a:chOff x="0" y="0"/>
            <a:chExt cx="6350000" cy="6339840"/>
          </a:xfrm>
        </p:grpSpPr>
        <p:sp>
          <p:nvSpPr>
            <p:cNvPr id="9" name="Freeform 9">
              <a:extLst>
                <a:ext uri="{FF2B5EF4-FFF2-40B4-BE49-F238E27FC236}">
                  <a16:creationId xmlns:a16="http://schemas.microsoft.com/office/drawing/2014/main" id="{101E7648-6DF9-113E-65DD-390323EE20C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a:extLst>
              <a:ext uri="{FF2B5EF4-FFF2-40B4-BE49-F238E27FC236}">
                <a16:creationId xmlns:a16="http://schemas.microsoft.com/office/drawing/2014/main" id="{B1CE6B8A-5B97-4496-9C76-DC4EE1E93292}"/>
              </a:ext>
            </a:extLst>
          </p:cNvPr>
          <p:cNvGrpSpPr/>
          <p:nvPr/>
        </p:nvGrpSpPr>
        <p:grpSpPr>
          <a:xfrm rot="5400000">
            <a:off x="-21066" y="0"/>
            <a:ext cx="1795264" cy="1792392"/>
            <a:chOff x="0" y="0"/>
            <a:chExt cx="6350000" cy="6339840"/>
          </a:xfrm>
        </p:grpSpPr>
        <p:sp>
          <p:nvSpPr>
            <p:cNvPr id="11" name="Freeform 11">
              <a:extLst>
                <a:ext uri="{FF2B5EF4-FFF2-40B4-BE49-F238E27FC236}">
                  <a16:creationId xmlns:a16="http://schemas.microsoft.com/office/drawing/2014/main" id="{5938F57A-8A3F-D452-34D0-3A802E4447C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29DCDE5F-43D4-4A8D-3EBC-3C64FAECBE26}"/>
              </a:ext>
            </a:extLst>
          </p:cNvPr>
          <p:cNvGrpSpPr/>
          <p:nvPr/>
        </p:nvGrpSpPr>
        <p:grpSpPr>
          <a:xfrm>
            <a:off x="1028700" y="1363120"/>
            <a:ext cx="6140876" cy="545718"/>
            <a:chOff x="0" y="0"/>
            <a:chExt cx="1876837" cy="166788"/>
          </a:xfrm>
        </p:grpSpPr>
        <p:sp>
          <p:nvSpPr>
            <p:cNvPr id="13" name="Freeform 13">
              <a:extLst>
                <a:ext uri="{FF2B5EF4-FFF2-40B4-BE49-F238E27FC236}">
                  <a16:creationId xmlns:a16="http://schemas.microsoft.com/office/drawing/2014/main" id="{CB5530AF-81A6-0778-B5B0-4302FDB36799}"/>
                </a:ext>
              </a:extLst>
            </p:cNvPr>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60489853-C144-8062-7F99-C0C447B63C99}"/>
              </a:ext>
            </a:extLst>
          </p:cNvPr>
          <p:cNvSpPr txBox="1"/>
          <p:nvPr/>
        </p:nvSpPr>
        <p:spPr>
          <a:xfrm>
            <a:off x="1028700" y="1257494"/>
            <a:ext cx="9944100" cy="769441"/>
          </a:xfrm>
          <a:prstGeom prst="rect">
            <a:avLst/>
          </a:prstGeom>
          <a:noFill/>
        </p:spPr>
        <p:txBody>
          <a:bodyPr wrap="square" rtlCol="0">
            <a:spAutoFit/>
          </a:bodyPr>
          <a:lstStyle/>
          <a:p>
            <a:r>
              <a:rPr lang="en-IN" sz="4400" b="1" dirty="0"/>
              <a:t>Task</a:t>
            </a:r>
          </a:p>
        </p:txBody>
      </p:sp>
      <p:pic>
        <p:nvPicPr>
          <p:cNvPr id="14" name="Picture 13">
            <a:extLst>
              <a:ext uri="{FF2B5EF4-FFF2-40B4-BE49-F238E27FC236}">
                <a16:creationId xmlns:a16="http://schemas.microsoft.com/office/drawing/2014/main" id="{0319957F-83B2-58D8-B627-833FEFC1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7" name="TextBox 16">
            <a:extLst>
              <a:ext uri="{FF2B5EF4-FFF2-40B4-BE49-F238E27FC236}">
                <a16:creationId xmlns:a16="http://schemas.microsoft.com/office/drawing/2014/main" id="{D082F5DF-0234-6D66-EE3F-D2AC9F1A592B}"/>
              </a:ext>
            </a:extLst>
          </p:cNvPr>
          <p:cNvSpPr txBox="1"/>
          <p:nvPr/>
        </p:nvSpPr>
        <p:spPr>
          <a:xfrm>
            <a:off x="1144181" y="2026935"/>
            <a:ext cx="13771996" cy="1200329"/>
          </a:xfrm>
          <a:prstGeom prst="rect">
            <a:avLst/>
          </a:prstGeom>
          <a:noFill/>
        </p:spPr>
        <p:txBody>
          <a:bodyPr wrap="square">
            <a:spAutoFit/>
          </a:bodyPr>
          <a:lstStyle/>
          <a:p>
            <a:r>
              <a:rPr lang="en-US" sz="3600" dirty="0"/>
              <a:t>Create User Authentication in a E-commerce application and display user name on header</a:t>
            </a:r>
          </a:p>
        </p:txBody>
      </p:sp>
    </p:spTree>
    <p:extLst>
      <p:ext uri="{BB962C8B-B14F-4D97-AF65-F5344CB8AC3E}">
        <p14:creationId xmlns:p14="http://schemas.microsoft.com/office/powerpoint/2010/main" val="292033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1943100" cy="606300"/>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1060018" y="1245321"/>
            <a:ext cx="1792392" cy="769441"/>
          </a:xfrm>
          <a:prstGeom prst="rect">
            <a:avLst/>
          </a:prstGeom>
          <a:noFill/>
        </p:spPr>
        <p:txBody>
          <a:bodyPr wrap="square" rtlCol="0">
            <a:spAutoFit/>
          </a:bodyPr>
          <a:lstStyle/>
          <a:p>
            <a:r>
              <a:rPr lang="en-US" sz="4400" b="1" dirty="0">
                <a:solidFill>
                  <a:schemeClr val="tx1">
                    <a:lumMod val="95000"/>
                    <a:lumOff val="5000"/>
                  </a:schemeClr>
                </a:solidFill>
              </a:rPr>
              <a:t>Q &amp; A</a:t>
            </a:r>
            <a:endParaRPr lang="en-IN" sz="4200" b="1" dirty="0">
              <a:solidFill>
                <a:schemeClr val="tx1">
                  <a:lumMod val="95000"/>
                  <a:lumOff val="5000"/>
                </a:schemeClr>
              </a:solidFill>
            </a:endParaRPr>
          </a:p>
        </p:txBody>
      </p:sp>
      <p:pic>
        <p:nvPicPr>
          <p:cNvPr id="14" name="Picture 13" descr="A drawing of a cartoon character&#10;&#10;Description automatically generated">
            <a:extLst>
              <a:ext uri="{FF2B5EF4-FFF2-40B4-BE49-F238E27FC236}">
                <a16:creationId xmlns:a16="http://schemas.microsoft.com/office/drawing/2014/main" id="{8AE6D6FC-8F9F-B509-A82B-491E950097A2}"/>
              </a:ext>
            </a:extLst>
          </p:cNvPr>
          <p:cNvPicPr>
            <a:picLocks noChangeAspect="1"/>
          </p:cNvPicPr>
          <p:nvPr/>
        </p:nvPicPr>
        <p:blipFill rotWithShape="1">
          <a:blip r:embed="rId4">
            <a:extLst>
              <a:ext uri="{28A0092B-C50C-407E-A947-70E740481C1C}">
                <a14:useLocalDpi xmlns:a14="http://schemas.microsoft.com/office/drawing/2010/main" val="0"/>
              </a:ext>
            </a:extLst>
          </a:blip>
          <a:srcRect l="3457" r="446" b="-1"/>
          <a:stretch/>
        </p:blipFill>
        <p:spPr>
          <a:xfrm>
            <a:off x="3695700" y="2037622"/>
            <a:ext cx="10896600" cy="8249378"/>
          </a:xfrm>
          <a:prstGeom prst="rect">
            <a:avLst/>
          </a:prstGeom>
        </p:spPr>
      </p:pic>
      <p:pic>
        <p:nvPicPr>
          <p:cNvPr id="15" name="Picture 14">
            <a:extLst>
              <a:ext uri="{FF2B5EF4-FFF2-40B4-BE49-F238E27FC236}">
                <a16:creationId xmlns:a16="http://schemas.microsoft.com/office/drawing/2014/main" id="{B89F78B6-2555-81CE-190D-048880ADE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41743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7734300" cy="53809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7239000" y="4610100"/>
            <a:ext cx="6553200" cy="1323439"/>
          </a:xfrm>
          <a:prstGeom prst="rect">
            <a:avLst/>
          </a:prstGeom>
          <a:noFill/>
        </p:spPr>
        <p:txBody>
          <a:bodyPr wrap="square" rtlCol="0">
            <a:spAutoFit/>
          </a:bodyPr>
          <a:lstStyle/>
          <a:p>
            <a:r>
              <a:rPr lang="en-US" sz="8000" b="1" dirty="0">
                <a:solidFill>
                  <a:schemeClr val="accent6">
                    <a:lumMod val="75000"/>
                  </a:schemeClr>
                </a:solidFill>
              </a:rPr>
              <a:t>Thank</a:t>
            </a:r>
            <a:r>
              <a:rPr lang="en-US" sz="8000" b="1" dirty="0"/>
              <a:t> You </a:t>
            </a:r>
          </a:p>
        </p:txBody>
      </p:sp>
      <p:pic>
        <p:nvPicPr>
          <p:cNvPr id="14" name="Picture 13">
            <a:extLst>
              <a:ext uri="{FF2B5EF4-FFF2-40B4-BE49-F238E27FC236}">
                <a16:creationId xmlns:a16="http://schemas.microsoft.com/office/drawing/2014/main" id="{857A4F10-C57D-42AE-8E9C-15A7C7ED5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399179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368</Words>
  <Application>Microsoft Office PowerPoint</Application>
  <PresentationFormat>Custom</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259</cp:revision>
  <dcterms:created xsi:type="dcterms:W3CDTF">2006-08-16T00:00:00Z</dcterms:created>
  <dcterms:modified xsi:type="dcterms:W3CDTF">2025-08-28T14:10:51Z</dcterms:modified>
  <dc:identifier>DAFBHbFhJSU</dc:identifier>
</cp:coreProperties>
</file>