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1" r:id="rId4"/>
    <p:sldId id="273" r:id="rId5"/>
    <p:sldId id="275" r:id="rId6"/>
    <p:sldId id="276" r:id="rId7"/>
    <p:sldId id="277" r:id="rId8"/>
    <p:sldId id="285" r:id="rId9"/>
    <p:sldId id="279" r:id="rId10"/>
    <p:sldId id="281" r:id="rId11"/>
    <p:sldId id="26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1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20-02-2023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20-02-2023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12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1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75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91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15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026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20-02-2023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752484" y="1769375"/>
            <a:ext cx="6687031" cy="3319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Today’s Topics</a:t>
            </a: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Installation Node, NPM, Build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- Introduction, Versions, Features, Pros &amp; 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- Installation, Browser extensions, VS Code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- Create-React-App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How to Update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DOM Events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D5F5D-A8AE-E6C3-F07D-DC4D8861FCA8}"/>
              </a:ext>
            </a:extLst>
          </p:cNvPr>
          <p:cNvSpPr/>
          <p:nvPr/>
        </p:nvSpPr>
        <p:spPr>
          <a:xfrm>
            <a:off x="8369299" y="5491315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SETUP REACT ENVIRONMENT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811A50-2630-4E93-846B-4AF9C9E3C94F}"/>
              </a:ext>
            </a:extLst>
          </p:cNvPr>
          <p:cNvSpPr txBox="1"/>
          <p:nvPr/>
        </p:nvSpPr>
        <p:spPr>
          <a:xfrm>
            <a:off x="508000" y="1242729"/>
            <a:ext cx="10043045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Step 1</a:t>
            </a:r>
            <a:r>
              <a:rPr lang="en-IN" sz="2000" dirty="0"/>
              <a:t>: Install Node visit https://nodejs.org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Step 2</a:t>
            </a:r>
            <a:r>
              <a:rPr lang="en-IN" sz="2000" dirty="0"/>
              <a:t>: NPM will install automatically with node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Step 3</a:t>
            </a:r>
            <a:r>
              <a:rPr lang="en-IN" sz="2000" dirty="0"/>
              <a:t>: By using create-react-app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</a:t>
            </a:r>
            <a:r>
              <a:rPr lang="en-IN" sz="2000" dirty="0" err="1"/>
              <a:t>npm</a:t>
            </a:r>
            <a:r>
              <a:rPr lang="en-IN" sz="2000" dirty="0"/>
              <a:t> install -g create-react-app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create-react-app my-app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To Run: cd my-app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              </a:t>
            </a:r>
            <a:r>
              <a:rPr lang="en-IN" sz="2000" dirty="0" err="1"/>
              <a:t>npm</a:t>
            </a:r>
            <a:r>
              <a:rPr lang="en-IN" sz="2000" dirty="0"/>
              <a:t> start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</a:t>
            </a:r>
            <a:r>
              <a:rPr lang="en-IN" sz="2000" dirty="0" err="1"/>
              <a:t>npm</a:t>
            </a:r>
            <a:r>
              <a:rPr lang="en-IN" sz="2000" dirty="0"/>
              <a:t> install react@17 react-dom@17</a:t>
            </a:r>
          </a:p>
        </p:txBody>
      </p:sp>
    </p:spTree>
    <p:extLst>
      <p:ext uri="{BB962C8B-B14F-4D97-AF65-F5344CB8AC3E}">
        <p14:creationId xmlns:p14="http://schemas.microsoft.com/office/powerpoint/2010/main" val="257835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 E</a:t>
            </a:r>
            <a:r>
              <a:rPr lang="en-IN" sz="2800" b="1" dirty="0"/>
              <a:t>NGINE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1122579"/>
            <a:ext cx="1105396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 W</a:t>
            </a:r>
            <a:r>
              <a:rPr lang="en-US" sz="2400" cap="none" dirty="0">
                <a:latin typeface="+mn-lt"/>
              </a:rPr>
              <a:t>hat is JavaScript Engine: </a:t>
            </a:r>
            <a:r>
              <a:rPr lang="en-IN" sz="2400" cap="none" dirty="0">
                <a:latin typeface="+mn-lt"/>
              </a:rPr>
              <a:t>Computer do not understand the </a:t>
            </a:r>
            <a:r>
              <a:rPr lang="en-IN" sz="2400" cap="none" dirty="0" err="1">
                <a:latin typeface="+mn-lt"/>
              </a:rPr>
              <a:t>Javascript</a:t>
            </a:r>
            <a:r>
              <a:rPr lang="en-IN" sz="2400" cap="none" dirty="0">
                <a:latin typeface="+mn-lt"/>
              </a:rPr>
              <a:t> code.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cap="none" dirty="0">
                <a:latin typeface="+mn-lt"/>
              </a:rPr>
              <a:t> </a:t>
            </a:r>
            <a:r>
              <a:rPr lang="en-IN" sz="2400" cap="none" dirty="0" err="1">
                <a:latin typeface="+mn-lt"/>
              </a:rPr>
              <a:t>Javascript</a:t>
            </a:r>
            <a:r>
              <a:rPr lang="en-IN" sz="2400" cap="none" dirty="0">
                <a:latin typeface="+mn-lt"/>
              </a:rPr>
              <a:t> engine takes </a:t>
            </a:r>
            <a:r>
              <a:rPr lang="en-IN" sz="2400" cap="none" dirty="0" err="1">
                <a:latin typeface="+mn-lt"/>
              </a:rPr>
              <a:t>javascript</a:t>
            </a:r>
            <a:r>
              <a:rPr lang="en-IN" sz="2400" cap="none" dirty="0">
                <a:latin typeface="+mn-lt"/>
              </a:rPr>
              <a:t>, and converts it into something it does   	  understand- machine code.</a:t>
            </a:r>
            <a:endParaRPr lang="en-US" sz="2400" cap="none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+mn-lt"/>
              </a:rPr>
              <a:t>  Types of JavaScript Runtime engine.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</a:t>
            </a:r>
            <a:r>
              <a:rPr lang="en-US" sz="2400" cap="none" dirty="0">
                <a:latin typeface="+mn-lt"/>
              </a:rPr>
              <a:t>    e.g.    Chrome: V8 engine </a:t>
            </a:r>
          </a:p>
          <a:p>
            <a:pPr>
              <a:lnSpc>
                <a:spcPct val="150000"/>
              </a:lnSpc>
            </a:pPr>
            <a:r>
              <a:rPr lang="en-US" sz="2400" cap="none" dirty="0">
                <a:latin typeface="+mn-lt"/>
              </a:rPr>
              <a:t>	     Mozilla: </a:t>
            </a:r>
            <a:r>
              <a:rPr lang="en-US" sz="2400" cap="none" dirty="0" err="1">
                <a:latin typeface="+mn-lt"/>
              </a:rPr>
              <a:t>SpiderMonkey</a:t>
            </a:r>
            <a:endParaRPr lang="en-US" sz="2400" cap="none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9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WHAT IS NODE?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1112419"/>
            <a:ext cx="11053969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Node.js is an open-source, cross-platform runtime environment  that is built on Google Chrome's JavaScript Engine(V8)</a:t>
            </a:r>
            <a:r>
              <a:rPr lang="en-US" sz="2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Node.js is the platform needed for the React.js development.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Node bundles a React application into a single file for easy  compilation using webpack.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Installation Link: </a:t>
            </a:r>
            <a:r>
              <a:rPr lang="en-US" sz="2400" dirty="0">
                <a:hlinkClick r:id="rId3"/>
              </a:rPr>
              <a:t>https://nodejs.org/en/download/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7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NPM: NODE PACKAGE MANAGER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423373" y="1122579"/>
            <a:ext cx="1105396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ea typeface="Arial"/>
                <a:cs typeface="Arial"/>
                <a:sym typeface="Arial"/>
              </a:rPr>
              <a:t>Essential JavaScript development tools that help you build powerful applications using modern open source code.</a:t>
            </a:r>
            <a:endParaRPr lang="en-IN" sz="2400" cap="none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ea typeface="Arial"/>
                <a:cs typeface="Arial"/>
                <a:sym typeface="Arial"/>
              </a:rPr>
              <a:t>Site Link: https://www.npmjs.com/</a:t>
            </a:r>
            <a:endParaRPr lang="en-US" sz="24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623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HOW TO BUILD WORKFLOW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508000" y="1344525"/>
            <a:ext cx="11053969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sz="2400" dirty="0"/>
              <a:t>Use Dependency Management tool (</a:t>
            </a:r>
            <a:r>
              <a:rPr lang="en-IN" sz="2400" dirty="0" err="1"/>
              <a:t>npm</a:t>
            </a:r>
            <a:r>
              <a:rPr lang="en-IN" sz="2400" dirty="0"/>
              <a:t> or yarn) </a:t>
            </a:r>
          </a:p>
          <a:p>
            <a:pPr marL="342900" lvl="0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We need a bundler (webpack)</a:t>
            </a:r>
          </a:p>
          <a:p>
            <a:pPr marL="342900" lvl="0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Babel (</a:t>
            </a:r>
            <a:r>
              <a:rPr lang="en-IN" sz="2400" dirty="0" err="1"/>
              <a:t>Transcompiler</a:t>
            </a:r>
            <a:r>
              <a:rPr lang="en-IN" sz="2400" dirty="0"/>
              <a:t>) 	</a:t>
            </a:r>
          </a:p>
          <a:p>
            <a:pPr marL="342900" lvl="0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Use Development Server</a:t>
            </a:r>
          </a:p>
          <a:p>
            <a:pPr marL="342900" lvl="0" indent="-34290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5073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WHAT IS REACTJS?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508000" y="1171241"/>
            <a:ext cx="11053969" cy="4642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A JavaScript library for building dynamic UI.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It is an open-source, component-based front end library responsible only for the view layer of the application.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ReactJS works as views using a component based system.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Building block of </a:t>
            </a:r>
            <a:r>
              <a:rPr lang="en-IN" sz="2400" dirty="0" err="1"/>
              <a:t>ReactJs</a:t>
            </a:r>
            <a:endParaRPr lang="en-I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Basic Concepts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hlinkClick r:id="rId3"/>
              </a:rPr>
              <a:t>https://reactjs.org/</a:t>
            </a:r>
            <a:endParaRPr lang="en-I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https://beta.reactjs.org/</a:t>
            </a:r>
          </a:p>
        </p:txBody>
      </p:sp>
    </p:spTree>
    <p:extLst>
      <p:ext uri="{BB962C8B-B14F-4D97-AF65-F5344CB8AC3E}">
        <p14:creationId xmlns:p14="http://schemas.microsoft.com/office/powerpoint/2010/main" val="358990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HISTORY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508000" y="1132195"/>
            <a:ext cx="1105396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It came into existence in 2011, when a software engineer(Jordan </a:t>
            </a:r>
            <a:r>
              <a:rPr lang="en-IN" sz="2400" dirty="0" err="1"/>
              <a:t>Walke</a:t>
            </a:r>
            <a:r>
              <a:rPr lang="en-IN" sz="2400" dirty="0"/>
              <a:t>) at  Facebook created the library </a:t>
            </a:r>
            <a:r>
              <a:rPr lang="en-IN" sz="2400" dirty="0" err="1"/>
              <a:t>ReactJs</a:t>
            </a:r>
            <a:r>
              <a:rPr lang="en-IN" sz="24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Facebook decided to make it open source in May 2013.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Build encapsulated components that manage their own state, then compose them to make complex UIs.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It was initially developed and maintained by Facebook and was later used in its products like WhatsApp &amp; Instagram.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555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2755" y="2898867"/>
            <a:ext cx="572008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  REACT DOM</a:t>
            </a:r>
            <a:endParaRPr lang="en-IN" sz="72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68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3298499" y="2327330"/>
            <a:ext cx="6302701" cy="1666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Text Editor 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Install Visual Studio Code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7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449</Words>
  <Application>Microsoft Office PowerPoint</Application>
  <PresentationFormat>Widescreen</PresentationFormat>
  <Paragraphs>66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Wingdings</vt:lpstr>
      <vt:lpstr>Office Theme</vt:lpstr>
      <vt:lpstr> HTML </vt:lpstr>
      <vt:lpstr>HTML</vt:lpstr>
      <vt:lpstr>HTML</vt:lpstr>
      <vt:lpstr>HTML</vt:lpstr>
      <vt:lpstr>HTML</vt:lpstr>
      <vt:lpstr>HTML</vt:lpstr>
      <vt:lpstr>HTML</vt:lpstr>
      <vt:lpstr>HTML</vt:lpstr>
      <vt:lpstr> HTML </vt:lpstr>
      <vt:lpstr>PowerPoint Presentation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194</cp:revision>
  <dcterms:created xsi:type="dcterms:W3CDTF">2021-06-11T06:04:29Z</dcterms:created>
  <dcterms:modified xsi:type="dcterms:W3CDTF">2023-02-20T04:21:03Z</dcterms:modified>
</cp:coreProperties>
</file>