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2" r:id="rId3"/>
    <p:sldId id="273" r:id="rId4"/>
    <p:sldId id="281" r:id="rId5"/>
    <p:sldId id="274" r:id="rId6"/>
    <p:sldId id="287" r:id="rId7"/>
    <p:sldId id="261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rvashi singla" initials="us" lastIdx="3" clrIdx="0">
    <p:extLst>
      <p:ext uri="{19B8F6BF-5375-455C-9EA6-DF929625EA0E}">
        <p15:presenceInfo xmlns:p15="http://schemas.microsoft.com/office/powerpoint/2012/main" userId="c0ef9a7a5a189a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5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A747A-5E38-4925-876B-013D41839A7E}" type="datetimeFigureOut">
              <a:rPr lang="en-IN" smtClean="0"/>
              <a:t>08-02-2023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DEBA7-13DA-4048-A2A2-8A7A4DC07B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59731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7EB68-0742-4B2F-948E-4B0FADD70980}" type="datetimeFigureOut">
              <a:rPr lang="en-IN" smtClean="0"/>
              <a:t>08-02-2023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00D5D-0237-42CA-A08E-A8970B5306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95300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367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584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36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6877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695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08-02-2023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67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A8D1-29A0-4F2C-9DA4-526215A2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70A5F-67FA-4C98-B9DD-BF3534AEE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70DE6-EFA7-4B28-BB6E-3284296E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49FA-BDEC-4707-823E-DFB1E44AE5F4}" type="datetime1">
              <a:rPr lang="en-IN" smtClean="0"/>
              <a:t>08-02-2023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92542-8385-453C-884B-AF761BF8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FDFA9-BB9D-4129-A58B-BC92AF28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8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431EA-B458-4D26-AC9A-7FE268F2D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C34D0-E77C-4AD3-A7BE-414C55156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AF8D4-447E-45F3-BB51-F0C301B8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3BF4-166F-494C-B1CD-8C096B96C2BB}" type="datetime1">
              <a:rPr lang="en-IN" smtClean="0"/>
              <a:t>08-02-2023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A8A01-E418-4FA7-AAAC-F7B19AAAA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43B24-F5F4-4EE6-BCFD-17DEEED5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05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360A-0CD8-4611-B8EC-104EAC79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6495-FC79-4F62-A148-0076E85AE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FE0ED-B2C4-43EF-A023-9283900B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1A02-F125-4CE8-A8D4-FB17E5A59BFA}" type="datetime1">
              <a:rPr lang="en-IN" smtClean="0"/>
              <a:t>08-02-2023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048DA-BCB9-484C-A37F-37170298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B6D77-6EB0-4191-9E6B-3F7DB0E7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97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BA8D-27BA-474E-8AE7-50A9B9E5E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36BF9-445A-4B7C-9A79-F17989372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DB0B3-BE81-4606-B6DD-9C1BFF49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C0508-5A6D-46E8-8866-8C14C5809EAE}" type="datetime1">
              <a:rPr lang="en-IN" smtClean="0"/>
              <a:t>08-02-2023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50635-0366-4B6E-9BD3-D30A1255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491BD-5FE0-4039-A375-61D1C2EF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23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C782-A92A-490A-B1EE-4087A3D0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7632-F122-479F-87D8-149E43086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F113C-F285-4C8F-A778-5345FF79C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19CCD-00CF-4E26-BA79-1F2EC27C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8D7F-703C-42C4-AECA-2B6A3E0848EF}" type="datetime1">
              <a:rPr lang="en-IN" smtClean="0"/>
              <a:t>08-02-2023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08FC0-F60D-47F6-85DE-1ECCBDBF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CDF4D-5F4E-4D24-A469-5574C3C7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83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3B14-D964-4265-90A7-C2BD9743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90722-0A35-4203-AFC5-D0DBD48E1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999BF-AE97-47A4-B740-32832CB66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5141D-1491-4722-8174-AA8908F6F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928ED-A4ED-43C0-805D-8ED896D31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72353-2A8E-495A-8A24-48818EAD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3646-BC15-462D-A874-BB59FDA3225A}" type="datetime1">
              <a:rPr lang="en-IN" smtClean="0"/>
              <a:t>08-02-2023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1685A-FF29-45DF-BD9E-BA8C37CF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D1FB7-8919-49E9-A021-2F9A2C14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43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3F11-31C9-426A-887B-5BF16646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814A4-0B1F-4D7A-AD75-37DF60DC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12DD-B10E-4378-AAA7-EA9E456DD7FE}" type="datetime1">
              <a:rPr lang="en-IN" smtClean="0"/>
              <a:t>08-02-2023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65AED-07EF-4541-A7B5-BE895BE2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32314-4818-4176-8390-CCDD7F76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44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80331-753C-4A47-9379-EFBE87131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1FC5-238C-4652-85AB-4AF40FABAFE4}" type="datetime1">
              <a:rPr lang="en-IN" smtClean="0"/>
              <a:t>08-02-2023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64541-F527-4CD6-887A-2D8C9FA9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1B7FD-5875-4358-AFFB-B6C728C7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942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2691-A484-4953-8A36-BA9886EE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C2CD-C1D1-452C-93B3-C811A4734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66BBF-009B-4438-83CE-BE9BA3726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EDF10-D3C1-4C79-9BD5-99CED4DC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DA35-D73E-4EB2-8ABD-C7E18D1665B7}" type="datetime1">
              <a:rPr lang="en-IN" smtClean="0"/>
              <a:t>08-02-2023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32B7E-CB84-4355-8B41-25E48FAE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22B91-96AE-4C5A-8C35-EF897B66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65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538E-8DBB-418E-AE3C-DCB6F66A8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044946-349F-4BA0-A68F-F67AB0EEF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1CBCE-3389-4430-B4F2-A5D026B69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061F3-D30D-4385-B805-B9AA664B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4118-1D6D-4AA7-8D44-9632F8077A60}" type="datetime1">
              <a:rPr lang="en-IN" smtClean="0"/>
              <a:t>08-02-2023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10C8D-8685-4C39-8244-9DA3198B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E9A75-E971-4816-96A3-6321475B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19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B91ED-67E7-40E9-BF0A-C7691F65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01CFA-4723-455B-82D1-45A93DE3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E7761-9D76-4544-A7F2-33A134CCD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C7518-60E1-4EE6-9803-C28D14FEE39E}" type="datetime1">
              <a:rPr lang="en-IN" smtClean="0"/>
              <a:t>08-02-2023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E1985-6CB5-402D-A412-537831EA9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6A1A0-D656-44CA-9027-B42C1ABAB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8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9299" y="2317172"/>
            <a:ext cx="3528291" cy="2085869"/>
          </a:xfrm>
        </p:spPr>
        <p:txBody>
          <a:bodyPr>
            <a:normAutofit/>
          </a:bodyPr>
          <a:lstStyle/>
          <a:p>
            <a:b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</a:br>
            <a: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  <a:t>HTML</a:t>
            </a:r>
            <a:b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</a:br>
            <a:endParaRPr lang="en-IN" sz="2400" b="1" dirty="0">
              <a:solidFill>
                <a:srgbClr val="FFFFFF"/>
              </a:solidFill>
              <a:latin typeface="Garamond" panose="02020404030301010803" pitchFamily="18" charset="0"/>
              <a:cs typeface="AngsanaUPC" panose="020B0502040204020203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7D00A8-DD81-423A-B628-52EBB72EA017}"/>
              </a:ext>
            </a:extLst>
          </p:cNvPr>
          <p:cNvSpPr/>
          <p:nvPr/>
        </p:nvSpPr>
        <p:spPr>
          <a:xfrm>
            <a:off x="2944649" y="2156460"/>
            <a:ext cx="6302701" cy="25450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tx1"/>
                </a:solidFill>
              </a:rPr>
              <a:t>Today’s Topics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/>
                </a:solidFill>
              </a:rPr>
              <a:t>React – Props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/>
                </a:solidFill>
              </a:rPr>
              <a:t>Form and Form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/>
                </a:solidFill>
              </a:rPr>
              <a:t>Inverse Data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/>
                </a:solidFill>
              </a:rPr>
              <a:t>Styling </a:t>
            </a:r>
            <a:r>
              <a:rPr lang="en-IN" sz="2800" b="1" dirty="0" err="1">
                <a:solidFill>
                  <a:schemeClr val="tx1"/>
                </a:solidFill>
              </a:rPr>
              <a:t>ReactJs</a:t>
            </a:r>
            <a:r>
              <a:rPr lang="en-IN" sz="2800" b="1" dirty="0">
                <a:solidFill>
                  <a:schemeClr val="tx1"/>
                </a:solidFill>
              </a:rPr>
              <a:t> code</a:t>
            </a:r>
            <a:endParaRPr lang="en-IN" sz="2800" dirty="0">
              <a:solidFill>
                <a:schemeClr val="tx1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3FC1A6-227C-45A3-9210-312E37A64FDA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2F57BA-7B5A-498B-85CE-C46ECBA3CE9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41B253-B2EB-4230-2283-66C632A53851}"/>
              </a:ext>
            </a:extLst>
          </p:cNvPr>
          <p:cNvSpPr/>
          <p:nvPr/>
        </p:nvSpPr>
        <p:spPr>
          <a:xfrm>
            <a:off x="8440419" y="5364480"/>
            <a:ext cx="2751665" cy="7924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</a:rPr>
              <a:t>By Urvashi </a:t>
            </a:r>
            <a:endParaRPr lang="en-IN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69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25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PROPS</a:t>
            </a:r>
            <a:endParaRPr lang="en-IN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A7F1A7-2186-413E-9272-4667D9A3413D}"/>
              </a:ext>
            </a:extLst>
          </p:cNvPr>
          <p:cNvSpPr/>
          <p:nvPr/>
        </p:nvSpPr>
        <p:spPr>
          <a:xfrm>
            <a:off x="508000" y="1242729"/>
            <a:ext cx="10661432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1150">
              <a:lnSpc>
                <a:spcPct val="150000"/>
              </a:lnSpc>
              <a:buSzPts val="1300"/>
              <a:buChar char="●"/>
            </a:pPr>
            <a:r>
              <a:rPr lang="en-IN" sz="2400" dirty="0"/>
              <a:t>Props are basically properties passed as an argument in React Component.</a:t>
            </a:r>
          </a:p>
          <a:p>
            <a:pPr marL="457200" lvl="0" indent="-311150">
              <a:lnSpc>
                <a:spcPct val="150000"/>
              </a:lnSpc>
              <a:buSzPts val="1300"/>
              <a:buChar char="●"/>
            </a:pPr>
            <a:r>
              <a:rPr lang="en-IN" sz="2400" dirty="0"/>
              <a:t>This simply is shorthand for properties. </a:t>
            </a:r>
          </a:p>
          <a:p>
            <a:pPr marL="457200" lvl="0" indent="-311150">
              <a:lnSpc>
                <a:spcPct val="150000"/>
              </a:lnSpc>
              <a:buSzPts val="1300"/>
              <a:buChar char="●"/>
            </a:pPr>
            <a:r>
              <a:rPr lang="en-IN" sz="2400" dirty="0"/>
              <a:t>Props are how components talk/communicates to each other.</a:t>
            </a:r>
          </a:p>
          <a:p>
            <a:pPr marL="457200" lvl="0" indent="-311150">
              <a:lnSpc>
                <a:spcPct val="150000"/>
              </a:lnSpc>
              <a:buSzPts val="1300"/>
              <a:buChar char="●"/>
            </a:pPr>
            <a:r>
              <a:rPr lang="en-IN" sz="2400" dirty="0"/>
              <a:t>Props flow downwards from the parent component.</a:t>
            </a:r>
          </a:p>
          <a:p>
            <a:pPr marL="457200" lvl="0" indent="-311150">
              <a:lnSpc>
                <a:spcPct val="150000"/>
              </a:lnSpc>
              <a:buSzPts val="1300"/>
              <a:buChar char="●"/>
            </a:pPr>
            <a:r>
              <a:rPr lang="en-IN" sz="2400" dirty="0"/>
              <a:t>They are passed via HTML Attribute.</a:t>
            </a:r>
          </a:p>
          <a:p>
            <a:pPr marL="457200" lvl="0" indent="-311150">
              <a:lnSpc>
                <a:spcPct val="150000"/>
              </a:lnSpc>
              <a:buSzPts val="1300"/>
              <a:buChar char="●"/>
            </a:pPr>
            <a:r>
              <a:rPr lang="en-IN" sz="2400" dirty="0"/>
              <a:t>Props are immutable(not changing)</a:t>
            </a:r>
          </a:p>
        </p:txBody>
      </p:sp>
    </p:spTree>
    <p:extLst>
      <p:ext uri="{BB962C8B-B14F-4D97-AF65-F5344CB8AC3E}">
        <p14:creationId xmlns:p14="http://schemas.microsoft.com/office/powerpoint/2010/main" val="281329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56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STATE VS PROPS</a:t>
            </a:r>
            <a:endParaRPr lang="en-IN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B31E51-5F49-4017-BBC2-A31A5CA814D2}"/>
              </a:ext>
            </a:extLst>
          </p:cNvPr>
          <p:cNvSpPr txBox="1"/>
          <p:nvPr/>
        </p:nvSpPr>
        <p:spPr>
          <a:xfrm>
            <a:off x="3307533" y="1834653"/>
            <a:ext cx="1009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0DC699-0396-4FC5-AD86-6C4A71399799}"/>
              </a:ext>
            </a:extLst>
          </p:cNvPr>
          <p:cNvSpPr txBox="1"/>
          <p:nvPr/>
        </p:nvSpPr>
        <p:spPr>
          <a:xfrm>
            <a:off x="7374607" y="1838748"/>
            <a:ext cx="1016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Props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C990DC-235E-4BF8-A6BA-FCF7F0AC3A98}"/>
              </a:ext>
            </a:extLst>
          </p:cNvPr>
          <p:cNvSpPr txBox="1"/>
          <p:nvPr/>
        </p:nvSpPr>
        <p:spPr>
          <a:xfrm>
            <a:off x="1375056" y="2456097"/>
            <a:ext cx="52977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They are mutable.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Collection data that resides inside your component.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States are the objects which determine components rendering and behaviour. 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They are accessed via </a:t>
            </a:r>
            <a:r>
              <a:rPr lang="en-IN" sz="2000" dirty="0" err="1"/>
              <a:t>this.state</a:t>
            </a:r>
            <a:endParaRPr lang="en-IN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E8DEEF-E884-4C46-81D9-159FFEFD168F}"/>
              </a:ext>
            </a:extLst>
          </p:cNvPr>
          <p:cNvSpPr txBox="1"/>
          <p:nvPr/>
        </p:nvSpPr>
        <p:spPr>
          <a:xfrm>
            <a:off x="6672770" y="2493456"/>
            <a:ext cx="49891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They are immutable.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Medium through which components talk/communicates to each other.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Props flow downwards from the parent component.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They are passed via HTML Attribute.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7185A67-9DBD-4B09-8F7E-8E3CF536FA68}"/>
              </a:ext>
            </a:extLst>
          </p:cNvPr>
          <p:cNvCxnSpPr/>
          <p:nvPr/>
        </p:nvCxnSpPr>
        <p:spPr>
          <a:xfrm>
            <a:off x="6193914" y="2344819"/>
            <a:ext cx="29029" cy="332616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333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25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FORM AND FORM VALIDATION</a:t>
            </a:r>
            <a:endParaRPr lang="en-IN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7C6503D-3704-43C7-9A24-3F925ACF6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1122579"/>
            <a:ext cx="10928637" cy="45243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2400" dirty="0"/>
              <a:t>React uses forms to allow users to interact with the web page.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2400" dirty="0"/>
              <a:t>It is a set of input values, enter by the user.</a:t>
            </a:r>
            <a:endParaRPr lang="en-US" sz="2400" dirty="0"/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It’s like user is inputting the value.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/>
              <a:t>Form Validation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Front-end Validation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2400" dirty="0"/>
              <a:t>It checks input by the user is correct or not.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2400" dirty="0"/>
              <a:t>What validation need to be checked is decided by the developer/according to the application requirement.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We need events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Regex: https://regex101.com/</a:t>
            </a:r>
          </a:p>
        </p:txBody>
      </p:sp>
    </p:spTree>
    <p:extLst>
      <p:ext uri="{BB962C8B-B14F-4D97-AF65-F5344CB8AC3E}">
        <p14:creationId xmlns:p14="http://schemas.microsoft.com/office/powerpoint/2010/main" val="407520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56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Inverse Data Flow</a:t>
            </a:r>
            <a:endParaRPr lang="en-IN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C29980-CB9D-227D-8C7A-A0DEBF330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1233492"/>
            <a:ext cx="11299371" cy="3416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0" i="0" dirty="0">
                <a:solidFill>
                  <a:srgbClr val="171717"/>
                </a:solidFill>
                <a:effectLst/>
              </a:rPr>
              <a:t>In React, inverse data flow allows us to send data between parent and child components as props. However, components that are cousins or siblings cannot directly communicate with each other.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171717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171717"/>
                </a:solidFill>
              </a:rPr>
              <a:t>Steps to </a:t>
            </a:r>
            <a:r>
              <a:rPr lang="en-US" sz="2400" b="1" i="0" dirty="0">
                <a:solidFill>
                  <a:srgbClr val="171717"/>
                </a:solidFill>
                <a:effectLst/>
              </a:rPr>
              <a:t>create inverse data flow.</a:t>
            </a:r>
            <a:endParaRPr lang="en-US" altLang="en-US" sz="2400" b="1" dirty="0">
              <a:solidFill>
                <a:srgbClr val="171717"/>
              </a:solidFill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71717"/>
                </a:solidFill>
                <a:effectLst/>
              </a:rPr>
              <a:t>Define the function in the parent component.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71717"/>
                </a:solidFill>
              </a:rPr>
              <a:t>Send function via HTML attribute.</a:t>
            </a:r>
            <a:endParaRPr lang="en-US" sz="2400" b="0" i="0" dirty="0">
              <a:solidFill>
                <a:srgbClr val="171717"/>
              </a:solidFill>
              <a:effectLst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71717"/>
                </a:solidFill>
                <a:effectLst/>
              </a:rPr>
              <a:t>Invoke the function in the child.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71717"/>
                </a:solidFill>
                <a:effectLst/>
              </a:rPr>
              <a:t>Send data back up to the parent as props.</a:t>
            </a:r>
          </a:p>
        </p:txBody>
      </p:sp>
    </p:spTree>
    <p:extLst>
      <p:ext uri="{BB962C8B-B14F-4D97-AF65-F5344CB8AC3E}">
        <p14:creationId xmlns:p14="http://schemas.microsoft.com/office/powerpoint/2010/main" val="203821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7837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WAYS TO ADD DESIGNING/STYLING TO WEBISTE</a:t>
            </a:r>
            <a:endParaRPr lang="en-IN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C604353-47CD-4D9B-8136-1E8422C78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1242729"/>
            <a:ext cx="11582400" cy="31700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altLang="en-US" sz="2400" dirty="0"/>
              <a:t>Add CSS to </a:t>
            </a:r>
            <a:r>
              <a:rPr lang="en-IN" altLang="en-US" sz="2400" dirty="0" err="1"/>
              <a:t>ReactJS</a:t>
            </a:r>
            <a:r>
              <a:rPr lang="en-IN" altLang="en-US" sz="2400" dirty="0"/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altLang="en-US" sz="2400" dirty="0"/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IN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Using</a:t>
            </a:r>
            <a:r>
              <a:rPr kumimoji="0" lang="en-IN" altLang="en-US" sz="24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Framework: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2400" dirty="0"/>
              <a:t>    - </a:t>
            </a:r>
            <a:r>
              <a:rPr kumimoji="0" lang="en-IN" altLang="en-US" sz="24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Material UI</a:t>
            </a:r>
            <a:r>
              <a:rPr kumimoji="0" lang="en-IN" altLang="en-US" sz="240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</a:rPr>
              <a:t>: https://mui.com/material-ui/</a:t>
            </a:r>
            <a:endParaRPr kumimoji="0" lang="en-IN" altLang="en-US" sz="240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2400" dirty="0"/>
              <a:t>    </a:t>
            </a:r>
            <a:r>
              <a:rPr kumimoji="0" lang="en-IN" altLang="en-US" sz="24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- Bootstrap 4 or 5: https://getbootstrap.com/docs/5.0/getting-started/introduction/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2400" dirty="0"/>
              <a:t>    - Materialize CSS: </a:t>
            </a:r>
            <a:r>
              <a:rPr kumimoji="0" lang="en-IN" altLang="en-US" sz="24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https://materializecss.com/</a:t>
            </a:r>
            <a:endParaRPr lang="en-IN" altLang="en-US" sz="24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2400" dirty="0"/>
              <a:t>    - React Bootstrap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607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45050" y="1025238"/>
            <a:ext cx="3616037" cy="5611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 txBox="1">
            <a:spLocks/>
          </p:cNvSpPr>
          <p:nvPr/>
        </p:nvSpPr>
        <p:spPr>
          <a:xfrm>
            <a:off x="8432796" y="1880612"/>
            <a:ext cx="3528291" cy="2085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spc="-100" dirty="0">
                <a:latin typeface="Garamond" panose="02020404030301010803" pitchFamily="18" charset="0"/>
              </a:rPr>
              <a:t>Q &amp;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21DB70-7561-4204-A79B-A52EDC0F9D38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74536C-3A68-462A-B6E5-E5CA8697ED4B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45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45050" y="997528"/>
            <a:ext cx="3616037" cy="5611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E5AD4937-CA34-4C89-9BAF-9E011BE5736D}"/>
              </a:ext>
            </a:extLst>
          </p:cNvPr>
          <p:cNvSpPr txBox="1">
            <a:spLocks/>
          </p:cNvSpPr>
          <p:nvPr/>
        </p:nvSpPr>
        <p:spPr>
          <a:xfrm>
            <a:off x="7765530" y="2867153"/>
            <a:ext cx="4775075" cy="1630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4000" b="1" cap="all" spc="-100" dirty="0">
                <a:latin typeface="Garamond" panose="02020404030301010803" pitchFamily="18" charset="0"/>
              </a:rPr>
              <a:t>Thank You!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4D663D-A1D6-43EA-8842-765E7D51C1C8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D785F8-CB89-4156-A6B6-A4A6C844C341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603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</TotalTime>
  <Words>370</Words>
  <Application>Microsoft Office PowerPoint</Application>
  <PresentationFormat>Widescreen</PresentationFormat>
  <Paragraphs>61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Garamond</vt:lpstr>
      <vt:lpstr>Wingdings</vt:lpstr>
      <vt:lpstr>Office Theme</vt:lpstr>
      <vt:lpstr> HTML </vt:lpstr>
      <vt:lpstr>PowerPoint Presentation</vt:lpstr>
      <vt:lpstr>HTML</vt:lpstr>
      <vt:lpstr>PowerPoint Presentation</vt:lpstr>
      <vt:lpstr>HTML</vt:lpstr>
      <vt:lpstr>HTML</vt:lpstr>
      <vt:lpstr>HTML</vt:lpstr>
      <vt:lpstr>HTML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urvashigolu29@gmail.com</dc:creator>
  <cp:lastModifiedBy>urvashi singla</cp:lastModifiedBy>
  <cp:revision>270</cp:revision>
  <dcterms:created xsi:type="dcterms:W3CDTF">2021-06-11T06:04:29Z</dcterms:created>
  <dcterms:modified xsi:type="dcterms:W3CDTF">2023-02-08T04:22:35Z</dcterms:modified>
</cp:coreProperties>
</file>