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256" r:id="rId2"/>
    <p:sldId id="272" r:id="rId3"/>
    <p:sldId id="271" r:id="rId4"/>
    <p:sldId id="261"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rvashi singla" initials="us" lastIdx="1" clrIdx="0">
    <p:extLst>
      <p:ext uri="{19B8F6BF-5375-455C-9EA6-DF929625EA0E}">
        <p15:presenceInfo xmlns:p15="http://schemas.microsoft.com/office/powerpoint/2012/main" userId="c0ef9a7a5a189a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94660"/>
  </p:normalViewPr>
  <p:slideViewPr>
    <p:cSldViewPr snapToGrid="0">
      <p:cViewPr varScale="1">
        <p:scale>
          <a:sx n="63" d="100"/>
          <a:sy n="63" d="100"/>
        </p:scale>
        <p:origin x="5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0A747A-5E38-4925-876B-013D41839A7E}" type="datetimeFigureOut">
              <a:rPr lang="en-IN" smtClean="0"/>
              <a:t>14-10-2022</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2DEBA7-13DA-4048-A2A2-8A7A4DC07B29}" type="slidenum">
              <a:rPr lang="en-IN" smtClean="0"/>
              <a:t>‹#›</a:t>
            </a:fld>
            <a:endParaRPr lang="en-IN" dirty="0"/>
          </a:p>
        </p:txBody>
      </p:sp>
    </p:spTree>
    <p:extLst>
      <p:ext uri="{BB962C8B-B14F-4D97-AF65-F5344CB8AC3E}">
        <p14:creationId xmlns:p14="http://schemas.microsoft.com/office/powerpoint/2010/main" val="400159731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7EB68-0742-4B2F-948E-4B0FADD70980}" type="datetimeFigureOut">
              <a:rPr lang="en-IN" smtClean="0"/>
              <a:t>14-10-2022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00D5D-0237-42CA-A08E-A8970B53060F}" type="slidenum">
              <a:rPr lang="en-IN" smtClean="0"/>
              <a:t>‹#›</a:t>
            </a:fld>
            <a:endParaRPr lang="en-IN" dirty="0"/>
          </a:p>
        </p:txBody>
      </p:sp>
    </p:spTree>
    <p:extLst>
      <p:ext uri="{BB962C8B-B14F-4D97-AF65-F5344CB8AC3E}">
        <p14:creationId xmlns:p14="http://schemas.microsoft.com/office/powerpoint/2010/main" val="39279530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927125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139695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14-10-2022</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84367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A8D1-29A0-4F2C-9DA4-526215A275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C70A5F-67FA-4C98-B9DD-BF3534AEE2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70DE6-EFA7-4B28-BB6E-3284296E3BF1}"/>
              </a:ext>
            </a:extLst>
          </p:cNvPr>
          <p:cNvSpPr>
            <a:spLocks noGrp="1"/>
          </p:cNvSpPr>
          <p:nvPr>
            <p:ph type="dt" sz="half" idx="10"/>
          </p:nvPr>
        </p:nvSpPr>
        <p:spPr/>
        <p:txBody>
          <a:bodyPr/>
          <a:lstStyle/>
          <a:p>
            <a:fld id="{E77149FA-BDEC-4707-823E-DFB1E44AE5F4}" type="datetime1">
              <a:rPr lang="en-IN" smtClean="0"/>
              <a:t>14-10-2022</a:t>
            </a:fld>
            <a:endParaRPr lang="en-IN" dirty="0"/>
          </a:p>
        </p:txBody>
      </p:sp>
      <p:sp>
        <p:nvSpPr>
          <p:cNvPr id="5" name="Footer Placeholder 4">
            <a:extLst>
              <a:ext uri="{FF2B5EF4-FFF2-40B4-BE49-F238E27FC236}">
                <a16:creationId xmlns:a16="http://schemas.microsoft.com/office/drawing/2014/main" id="{71892542-8385-453C-884B-AF761BF8857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E4FDFA9-BB9D-4129-A58B-BC92AF2845A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4918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F431EA-B458-4D26-AC9A-7FE268F2D2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C34D0-E77C-4AD3-A7BE-414C55156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AF8D4-447E-45F3-BB51-F0C301B810C0}"/>
              </a:ext>
            </a:extLst>
          </p:cNvPr>
          <p:cNvSpPr>
            <a:spLocks noGrp="1"/>
          </p:cNvSpPr>
          <p:nvPr>
            <p:ph type="dt" sz="half" idx="10"/>
          </p:nvPr>
        </p:nvSpPr>
        <p:spPr/>
        <p:txBody>
          <a:bodyPr/>
          <a:lstStyle/>
          <a:p>
            <a:fld id="{EAD43BF4-166F-494C-B1CD-8C096B96C2BB}" type="datetime1">
              <a:rPr lang="en-IN" smtClean="0"/>
              <a:t>14-10-2022</a:t>
            </a:fld>
            <a:endParaRPr lang="en-IN" dirty="0"/>
          </a:p>
        </p:txBody>
      </p:sp>
      <p:sp>
        <p:nvSpPr>
          <p:cNvPr id="5" name="Footer Placeholder 4">
            <a:extLst>
              <a:ext uri="{FF2B5EF4-FFF2-40B4-BE49-F238E27FC236}">
                <a16:creationId xmlns:a16="http://schemas.microsoft.com/office/drawing/2014/main" id="{7F4A8A01-E418-4FA7-AAAC-F7B19AAAA8C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8643B24-F5F4-4EE6-BCFD-17DEEED5D397}"/>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9840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3360A-0CD8-4611-B8EC-104EAC793F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76495-FC79-4F62-A148-0076E85AE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FE0ED-B2C4-43EF-A023-9283900B2324}"/>
              </a:ext>
            </a:extLst>
          </p:cNvPr>
          <p:cNvSpPr>
            <a:spLocks noGrp="1"/>
          </p:cNvSpPr>
          <p:nvPr>
            <p:ph type="dt" sz="half" idx="10"/>
          </p:nvPr>
        </p:nvSpPr>
        <p:spPr/>
        <p:txBody>
          <a:bodyPr/>
          <a:lstStyle/>
          <a:p>
            <a:fld id="{891D1A02-F125-4CE8-A8D4-FB17E5A59BFA}" type="datetime1">
              <a:rPr lang="en-IN" smtClean="0"/>
              <a:t>14-10-2022</a:t>
            </a:fld>
            <a:endParaRPr lang="en-IN" dirty="0"/>
          </a:p>
        </p:txBody>
      </p:sp>
      <p:sp>
        <p:nvSpPr>
          <p:cNvPr id="5" name="Footer Placeholder 4">
            <a:extLst>
              <a:ext uri="{FF2B5EF4-FFF2-40B4-BE49-F238E27FC236}">
                <a16:creationId xmlns:a16="http://schemas.microsoft.com/office/drawing/2014/main" id="{9EF048DA-BCB9-484C-A37F-371702988E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6B6D77-6EB0-4191-9E6B-3F7DB0E7BA6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458972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A8D-27BA-474E-8AE7-50A9B9E5E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036BF9-445A-4B7C-9A79-F17989372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DB0B3-BE81-4606-B6DD-9C1BFF498093}"/>
              </a:ext>
            </a:extLst>
          </p:cNvPr>
          <p:cNvSpPr>
            <a:spLocks noGrp="1"/>
          </p:cNvSpPr>
          <p:nvPr>
            <p:ph type="dt" sz="half" idx="10"/>
          </p:nvPr>
        </p:nvSpPr>
        <p:spPr/>
        <p:txBody>
          <a:bodyPr/>
          <a:lstStyle/>
          <a:p>
            <a:fld id="{568C0508-5A6D-46E8-8866-8C14C5809EAE}" type="datetime1">
              <a:rPr lang="en-IN" smtClean="0"/>
              <a:t>14-10-2022</a:t>
            </a:fld>
            <a:endParaRPr lang="en-IN" dirty="0"/>
          </a:p>
        </p:txBody>
      </p:sp>
      <p:sp>
        <p:nvSpPr>
          <p:cNvPr id="5" name="Footer Placeholder 4">
            <a:extLst>
              <a:ext uri="{FF2B5EF4-FFF2-40B4-BE49-F238E27FC236}">
                <a16:creationId xmlns:a16="http://schemas.microsoft.com/office/drawing/2014/main" id="{C9350635-0366-4B6E-9BD3-D30A125597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01491BD-5FE0-4039-A375-61D1C2EF949C}"/>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1162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C782-A92A-490A-B1EE-4087A3D052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627632-F122-479F-87D8-149E430866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5F113C-F285-4C8F-A778-5345FF79C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619CCD-00CF-4E26-BA79-1F2EC27CA279}"/>
              </a:ext>
            </a:extLst>
          </p:cNvPr>
          <p:cNvSpPr>
            <a:spLocks noGrp="1"/>
          </p:cNvSpPr>
          <p:nvPr>
            <p:ph type="dt" sz="half" idx="10"/>
          </p:nvPr>
        </p:nvSpPr>
        <p:spPr/>
        <p:txBody>
          <a:bodyPr/>
          <a:lstStyle/>
          <a:p>
            <a:fld id="{95888D7F-703C-42C4-AECA-2B6A3E0848EF}" type="datetime1">
              <a:rPr lang="en-IN" smtClean="0"/>
              <a:t>14-10-2022</a:t>
            </a:fld>
            <a:endParaRPr lang="en-IN" dirty="0"/>
          </a:p>
        </p:txBody>
      </p:sp>
      <p:sp>
        <p:nvSpPr>
          <p:cNvPr id="6" name="Footer Placeholder 5">
            <a:extLst>
              <a:ext uri="{FF2B5EF4-FFF2-40B4-BE49-F238E27FC236}">
                <a16:creationId xmlns:a16="http://schemas.microsoft.com/office/drawing/2014/main" id="{7D108FC0-F60D-47F6-85DE-1ECCBDBF297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98CDF4D-5F4E-4D24-A469-5574C3C787B0}"/>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63883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33B14-D964-4265-90A7-C2BD97438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90722-0A35-4203-AFC5-D0DBD48E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999BF-AE97-47A4-B740-32832CB66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B5141D-1491-4722-8174-AA8908F6F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928ED-A4ED-43C0-805D-8ED896D31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E72353-2A8E-495A-8A24-48818EAD87DB}"/>
              </a:ext>
            </a:extLst>
          </p:cNvPr>
          <p:cNvSpPr>
            <a:spLocks noGrp="1"/>
          </p:cNvSpPr>
          <p:nvPr>
            <p:ph type="dt" sz="half" idx="10"/>
          </p:nvPr>
        </p:nvSpPr>
        <p:spPr/>
        <p:txBody>
          <a:bodyPr/>
          <a:lstStyle/>
          <a:p>
            <a:fld id="{20703646-BC15-462D-A874-BB59FDA3225A}" type="datetime1">
              <a:rPr lang="en-IN" smtClean="0"/>
              <a:t>14-10-2022</a:t>
            </a:fld>
            <a:endParaRPr lang="en-IN" dirty="0"/>
          </a:p>
        </p:txBody>
      </p:sp>
      <p:sp>
        <p:nvSpPr>
          <p:cNvPr id="8" name="Footer Placeholder 7">
            <a:extLst>
              <a:ext uri="{FF2B5EF4-FFF2-40B4-BE49-F238E27FC236}">
                <a16:creationId xmlns:a16="http://schemas.microsoft.com/office/drawing/2014/main" id="{B121685A-FF29-45DF-BD9E-BA8C37CFBAE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1FD1FB7-8919-49E9-A021-2F9A2C147D79}"/>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0143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3F11-31C9-426A-887B-5BF166461A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C814A4-0B1F-4D7A-AD75-37DF60DCD365}"/>
              </a:ext>
            </a:extLst>
          </p:cNvPr>
          <p:cNvSpPr>
            <a:spLocks noGrp="1"/>
          </p:cNvSpPr>
          <p:nvPr>
            <p:ph type="dt" sz="half" idx="10"/>
          </p:nvPr>
        </p:nvSpPr>
        <p:spPr/>
        <p:txBody>
          <a:bodyPr/>
          <a:lstStyle/>
          <a:p>
            <a:fld id="{AF6012DD-B10E-4378-AAA7-EA9E456DD7FE}" type="datetime1">
              <a:rPr lang="en-IN" smtClean="0"/>
              <a:t>14-10-2022</a:t>
            </a:fld>
            <a:endParaRPr lang="en-IN" dirty="0"/>
          </a:p>
        </p:txBody>
      </p:sp>
      <p:sp>
        <p:nvSpPr>
          <p:cNvPr id="4" name="Footer Placeholder 3">
            <a:extLst>
              <a:ext uri="{FF2B5EF4-FFF2-40B4-BE49-F238E27FC236}">
                <a16:creationId xmlns:a16="http://schemas.microsoft.com/office/drawing/2014/main" id="{4B965AED-07EF-4541-A7B5-BE895BE2833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F232314-4818-4176-8390-CCDD7F767CF4}"/>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5544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80331-753C-4A47-9379-EFBE87131210}"/>
              </a:ext>
            </a:extLst>
          </p:cNvPr>
          <p:cNvSpPr>
            <a:spLocks noGrp="1"/>
          </p:cNvSpPr>
          <p:nvPr>
            <p:ph type="dt" sz="half" idx="10"/>
          </p:nvPr>
        </p:nvSpPr>
        <p:spPr/>
        <p:txBody>
          <a:bodyPr/>
          <a:lstStyle/>
          <a:p>
            <a:fld id="{B5E61FC5-238C-4652-85AB-4AF40FABAFE4}" type="datetime1">
              <a:rPr lang="en-IN" smtClean="0"/>
              <a:t>14-10-2022</a:t>
            </a:fld>
            <a:endParaRPr lang="en-IN" dirty="0"/>
          </a:p>
        </p:txBody>
      </p:sp>
      <p:sp>
        <p:nvSpPr>
          <p:cNvPr id="3" name="Footer Placeholder 2">
            <a:extLst>
              <a:ext uri="{FF2B5EF4-FFF2-40B4-BE49-F238E27FC236}">
                <a16:creationId xmlns:a16="http://schemas.microsoft.com/office/drawing/2014/main" id="{A0564541-F527-4CD6-887A-2D8C9FA902F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5F1B7FD-5875-4358-AFFB-B6C728C74321}"/>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138942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2691-A484-4953-8A36-BA9886EE5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8C2CD-C1D1-452C-93B3-C811A4734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766BBF-009B-4438-83CE-BE9BA372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EDF10-D3C1-4C79-9BD5-99CED4DC849C}"/>
              </a:ext>
            </a:extLst>
          </p:cNvPr>
          <p:cNvSpPr>
            <a:spLocks noGrp="1"/>
          </p:cNvSpPr>
          <p:nvPr>
            <p:ph type="dt" sz="half" idx="10"/>
          </p:nvPr>
        </p:nvSpPr>
        <p:spPr/>
        <p:txBody>
          <a:bodyPr/>
          <a:lstStyle/>
          <a:p>
            <a:fld id="{5B89DA35-D73E-4EB2-8ABD-C7E18D1665B7}" type="datetime1">
              <a:rPr lang="en-IN" smtClean="0"/>
              <a:t>14-10-2022</a:t>
            </a:fld>
            <a:endParaRPr lang="en-IN" dirty="0"/>
          </a:p>
        </p:txBody>
      </p:sp>
      <p:sp>
        <p:nvSpPr>
          <p:cNvPr id="6" name="Footer Placeholder 5">
            <a:extLst>
              <a:ext uri="{FF2B5EF4-FFF2-40B4-BE49-F238E27FC236}">
                <a16:creationId xmlns:a16="http://schemas.microsoft.com/office/drawing/2014/main" id="{2BF32B7E-CB84-4355-8B41-25E48FAE08D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A22B91-96AE-4C5A-8C35-EF897B66AA2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23846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538E-8DBB-418E-AE3C-DCB6F66A8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44946-349F-4BA0-A68F-F67AB0EEF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91CBCE-3389-4430-B4F2-A5D026B69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61F3-D30D-4385-B805-B9AA664B928A}"/>
              </a:ext>
            </a:extLst>
          </p:cNvPr>
          <p:cNvSpPr>
            <a:spLocks noGrp="1"/>
          </p:cNvSpPr>
          <p:nvPr>
            <p:ph type="dt" sz="half" idx="10"/>
          </p:nvPr>
        </p:nvSpPr>
        <p:spPr/>
        <p:txBody>
          <a:bodyPr/>
          <a:lstStyle/>
          <a:p>
            <a:fld id="{4C574118-1D6D-4AA7-8D44-9632F8077A60}" type="datetime1">
              <a:rPr lang="en-IN" smtClean="0"/>
              <a:t>14-10-2022</a:t>
            </a:fld>
            <a:endParaRPr lang="en-IN" dirty="0"/>
          </a:p>
        </p:txBody>
      </p:sp>
      <p:sp>
        <p:nvSpPr>
          <p:cNvPr id="6" name="Footer Placeholder 5">
            <a:extLst>
              <a:ext uri="{FF2B5EF4-FFF2-40B4-BE49-F238E27FC236}">
                <a16:creationId xmlns:a16="http://schemas.microsoft.com/office/drawing/2014/main" id="{D3510C8D-8685-4C39-8244-9DA3198B5B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11E9A75-E971-4816-96A3-6321475BE732}"/>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54319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B91ED-67E7-40E9-BF0A-C7691F65D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01CFA-4723-455B-82D1-45A93DE3D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FE7761-9D76-4544-A7F2-33A134CCD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C7518-60E1-4EE6-9803-C28D14FEE39E}" type="datetime1">
              <a:rPr lang="en-IN" smtClean="0"/>
              <a:t>14-10-2022</a:t>
            </a:fld>
            <a:endParaRPr lang="en-IN" dirty="0"/>
          </a:p>
        </p:txBody>
      </p:sp>
      <p:sp>
        <p:nvSpPr>
          <p:cNvPr id="5" name="Footer Placeholder 4">
            <a:extLst>
              <a:ext uri="{FF2B5EF4-FFF2-40B4-BE49-F238E27FC236}">
                <a16:creationId xmlns:a16="http://schemas.microsoft.com/office/drawing/2014/main" id="{6A1E1985-6CB5-402D-A412-537831EA9B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8566A1A0-D656-44CA-9027-B42C1ABABE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C73B9-B2B0-4ECC-AC2F-DC14E95F6B26}" type="slidenum">
              <a:rPr lang="en-IN" smtClean="0"/>
              <a:t>‹#›</a:t>
            </a:fld>
            <a:endParaRPr lang="en-IN" dirty="0"/>
          </a:p>
        </p:txBody>
      </p:sp>
    </p:spTree>
    <p:extLst>
      <p:ext uri="{BB962C8B-B14F-4D97-AF65-F5344CB8AC3E}">
        <p14:creationId xmlns:p14="http://schemas.microsoft.com/office/powerpoint/2010/main" val="955876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69299" y="2317172"/>
            <a:ext cx="3528291" cy="2085869"/>
          </a:xfrm>
        </p:spPr>
        <p:txBody>
          <a:bodyPr>
            <a:normAutofit/>
          </a:bodyPr>
          <a:lstStyle/>
          <a:p>
            <a:br>
              <a:rPr lang="en-IN" sz="4400" b="1" dirty="0">
                <a:solidFill>
                  <a:srgbClr val="FFFFFF"/>
                </a:solidFill>
                <a:latin typeface="Garamond" panose="02020404030301010803" pitchFamily="18" charset="0"/>
                <a:cs typeface="AngsanaUPC" panose="020B0502040204020203" pitchFamily="18" charset="-34"/>
              </a:rPr>
            </a:br>
            <a:r>
              <a:rPr lang="en-IN" sz="4400" b="1" dirty="0">
                <a:solidFill>
                  <a:srgbClr val="FFFFFF"/>
                </a:solidFill>
                <a:latin typeface="Garamond" panose="02020404030301010803" pitchFamily="18" charset="0"/>
                <a:cs typeface="AngsanaUPC" panose="020B0502040204020203" pitchFamily="18" charset="-34"/>
              </a:rPr>
              <a:t>HTML</a:t>
            </a:r>
            <a:br>
              <a:rPr lang="en-IN" sz="4400" b="1" dirty="0">
                <a:solidFill>
                  <a:srgbClr val="FFFFFF"/>
                </a:solidFill>
                <a:latin typeface="Garamond" panose="02020404030301010803" pitchFamily="18" charset="0"/>
                <a:cs typeface="AngsanaUPC" panose="020B0502040204020203" pitchFamily="18" charset="-34"/>
              </a:rPr>
            </a:br>
            <a:endParaRPr lang="en-IN" sz="2400" b="1" dirty="0">
              <a:solidFill>
                <a:srgbClr val="FFFFFF"/>
              </a:solidFill>
              <a:latin typeface="Garamond" panose="02020404030301010803" pitchFamily="18" charset="0"/>
              <a:cs typeface="AngsanaUPC" panose="020B0502040204020203" pitchFamily="18" charset="-34"/>
            </a:endParaRPr>
          </a:p>
        </p:txBody>
      </p:sp>
      <p:sp>
        <p:nvSpPr>
          <p:cNvPr id="9" name="Rectangle 8">
            <a:extLst>
              <a:ext uri="{FF2B5EF4-FFF2-40B4-BE49-F238E27FC236}">
                <a16:creationId xmlns:a16="http://schemas.microsoft.com/office/drawing/2014/main" id="{CC7D00A8-DD81-423A-B628-52EBB72EA017}"/>
              </a:ext>
            </a:extLst>
          </p:cNvPr>
          <p:cNvSpPr/>
          <p:nvPr/>
        </p:nvSpPr>
        <p:spPr>
          <a:xfrm>
            <a:off x="2752484" y="2906527"/>
            <a:ext cx="6687031" cy="10449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endParaRPr lang="en-US" sz="2400" b="1" dirty="0">
              <a:solidFill>
                <a:schemeClr val="tx1"/>
              </a:solidFill>
            </a:endParaRPr>
          </a:p>
          <a:p>
            <a:r>
              <a:rPr lang="en-US" sz="2400" b="1" dirty="0">
                <a:solidFill>
                  <a:schemeClr val="tx1"/>
                </a:solidFill>
              </a:rPr>
              <a:t>Today’s Topics</a:t>
            </a:r>
            <a:endParaRPr lang="en-IN" sz="2400" b="1" dirty="0">
              <a:solidFill>
                <a:schemeClr val="tx1"/>
              </a:solidFill>
            </a:endParaRPr>
          </a:p>
          <a:p>
            <a:pPr marL="342900" indent="-342900">
              <a:buFont typeface="Arial" panose="020B0604020202020204" pitchFamily="34" charset="0"/>
              <a:buChar char="•"/>
            </a:pPr>
            <a:r>
              <a:rPr lang="en-IN" sz="2400" b="1" dirty="0">
                <a:solidFill>
                  <a:schemeClr val="tx1"/>
                </a:solidFill>
              </a:rPr>
              <a:t>Git &amp; GitHub</a:t>
            </a:r>
          </a:p>
          <a:p>
            <a:pPr marL="342900" indent="-342900" algn="ctr">
              <a:buFont typeface="Arial" panose="020B0604020202020204" pitchFamily="34" charset="0"/>
              <a:buChar char="•"/>
            </a:pPr>
            <a:endParaRPr lang="en-IN" sz="2400" b="1" dirty="0">
              <a:solidFill>
                <a:schemeClr val="tx1"/>
              </a:solidFill>
            </a:endParaRPr>
          </a:p>
        </p:txBody>
      </p:sp>
      <p:sp>
        <p:nvSpPr>
          <p:cNvPr id="7" name="Rectangle 6">
            <a:extLst>
              <a:ext uri="{FF2B5EF4-FFF2-40B4-BE49-F238E27FC236}">
                <a16:creationId xmlns:a16="http://schemas.microsoft.com/office/drawing/2014/main" id="{873FC1A6-227C-45A3-9210-312E37A64FDA}"/>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82F57BA-7B5A-498B-85CE-C46ECBA3CE9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6132747C-E250-0D01-51B3-3DCFFB6BCEBF}"/>
              </a:ext>
            </a:extLst>
          </p:cNvPr>
          <p:cNvSpPr/>
          <p:nvPr/>
        </p:nvSpPr>
        <p:spPr>
          <a:xfrm>
            <a:off x="8359139" y="5191760"/>
            <a:ext cx="2751665" cy="79248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rPr>
              <a:t>By Urvashi </a:t>
            </a:r>
            <a:endParaRPr lang="en-IN" sz="4000" b="1" dirty="0">
              <a:solidFill>
                <a:schemeClr val="tx1"/>
              </a:solidFill>
            </a:endParaRPr>
          </a:p>
        </p:txBody>
      </p:sp>
    </p:spTree>
    <p:extLst>
      <p:ext uri="{BB962C8B-B14F-4D97-AF65-F5344CB8AC3E}">
        <p14:creationId xmlns:p14="http://schemas.microsoft.com/office/powerpoint/2010/main" val="89369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3" name="TextBox 2"/>
          <p:cNvSpPr txBox="1"/>
          <p:nvPr/>
        </p:nvSpPr>
        <p:spPr>
          <a:xfrm>
            <a:off x="508000" y="556568"/>
            <a:ext cx="4104292" cy="523220"/>
          </a:xfrm>
          <a:prstGeom prst="rect">
            <a:avLst/>
          </a:prstGeom>
          <a:noFill/>
        </p:spPr>
        <p:txBody>
          <a:bodyPr wrap="square" rtlCol="0">
            <a:spAutoFit/>
          </a:bodyPr>
          <a:lstStyle/>
          <a:p>
            <a:r>
              <a:rPr lang="en-US" sz="2800" b="1" dirty="0"/>
              <a:t>What is Git and GitHub?</a:t>
            </a:r>
            <a:endParaRPr lang="en-IN" sz="2800" b="1" dirty="0"/>
          </a:p>
        </p:txBody>
      </p:sp>
      <p:sp>
        <p:nvSpPr>
          <p:cNvPr id="6" name="TextBox 5"/>
          <p:cNvSpPr txBox="1"/>
          <p:nvPr/>
        </p:nvSpPr>
        <p:spPr>
          <a:xfrm>
            <a:off x="508000" y="1122579"/>
            <a:ext cx="11053969" cy="3913059"/>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dirty="0"/>
              <a:t>It is  a open-source solution.</a:t>
            </a:r>
          </a:p>
          <a:p>
            <a:pPr marL="342900" indent="-342900">
              <a:lnSpc>
                <a:spcPct val="150000"/>
              </a:lnSpc>
              <a:buFont typeface="Wingdings" panose="05000000000000000000" pitchFamily="2" charset="2"/>
              <a:buChar char="§"/>
            </a:pPr>
            <a:r>
              <a:rPr lang="en-US" sz="2400" i="0" dirty="0">
                <a:solidFill>
                  <a:srgbClr val="202124"/>
                </a:solidFill>
                <a:effectLst/>
              </a:rPr>
              <a:t>Git is a version control system that lets you manage and keep track of your source code history. </a:t>
            </a:r>
          </a:p>
          <a:p>
            <a:pPr marL="342900" indent="-342900">
              <a:lnSpc>
                <a:spcPct val="150000"/>
              </a:lnSpc>
              <a:buFont typeface="Wingdings" panose="05000000000000000000" pitchFamily="2" charset="2"/>
              <a:buChar char="§"/>
            </a:pPr>
            <a:r>
              <a:rPr lang="en-US" sz="2400" i="0" dirty="0">
                <a:solidFill>
                  <a:srgbClr val="202124"/>
                </a:solidFill>
                <a:effectLst/>
              </a:rPr>
              <a:t>GitHub is a cloud-based hosting service that lets you manage Git repositories</a:t>
            </a:r>
            <a:r>
              <a:rPr lang="en-US" sz="2400" dirty="0"/>
              <a:t> </a:t>
            </a:r>
          </a:p>
          <a:p>
            <a:pPr marL="342900" indent="-342900">
              <a:lnSpc>
                <a:spcPct val="150000"/>
              </a:lnSpc>
              <a:buFont typeface="Wingdings" panose="05000000000000000000" pitchFamily="2" charset="2"/>
              <a:buChar char="§"/>
            </a:pPr>
            <a:r>
              <a:rPr lang="en-US" sz="2400" i="0" dirty="0">
                <a:solidFill>
                  <a:srgbClr val="202124"/>
                </a:solidFill>
                <a:effectLst/>
              </a:rPr>
              <a:t>GitHub is a code hosting platform for version control and collaboration. It lets you and others work together on projects from anywhere. It includes GitHub essentials like repositories, branches, commits, push and pull requests.</a:t>
            </a:r>
            <a:endParaRPr lang="en-US" sz="2400" cap="none"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22491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508000" y="617901"/>
            <a:ext cx="11389591" cy="4433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6" name="TextBox 5"/>
          <p:cNvSpPr txBox="1"/>
          <p:nvPr/>
        </p:nvSpPr>
        <p:spPr>
          <a:xfrm>
            <a:off x="508000" y="1112419"/>
            <a:ext cx="11053969" cy="4467057"/>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400" dirty="0"/>
              <a:t>Create an account on </a:t>
            </a:r>
            <a:r>
              <a:rPr lang="en-US" sz="2400" dirty="0" err="1"/>
              <a:t>Github</a:t>
            </a:r>
            <a:r>
              <a:rPr lang="en-IN" sz="2400" dirty="0"/>
              <a:t>: </a:t>
            </a:r>
            <a:r>
              <a:rPr lang="en-IN" sz="2400" dirty="0">
                <a:hlinkClick r:id="rId3"/>
              </a:rPr>
              <a:t>https://github.com/</a:t>
            </a:r>
            <a:endParaRPr lang="en-IN" sz="2400" dirty="0"/>
          </a:p>
          <a:p>
            <a:pPr marL="285750" indent="-285750">
              <a:lnSpc>
                <a:spcPct val="150000"/>
              </a:lnSpc>
              <a:buFont typeface="Wingdings" panose="05000000000000000000" pitchFamily="2" charset="2"/>
              <a:buChar char="§"/>
            </a:pPr>
            <a:r>
              <a:rPr lang="en-IN" sz="2400" dirty="0"/>
              <a:t>Install Git: https://git-scm.com/downloads</a:t>
            </a:r>
          </a:p>
          <a:p>
            <a:pPr marL="285750" indent="-285750">
              <a:lnSpc>
                <a:spcPct val="150000"/>
              </a:lnSpc>
              <a:buFont typeface="Wingdings" panose="05000000000000000000" pitchFamily="2" charset="2"/>
              <a:buChar char="§"/>
            </a:pPr>
            <a:r>
              <a:rPr lang="en-IN" sz="2400" dirty="0"/>
              <a:t> Create a repository on GitHub.</a:t>
            </a:r>
          </a:p>
          <a:p>
            <a:pPr marL="285750" indent="-285750">
              <a:lnSpc>
                <a:spcPct val="150000"/>
              </a:lnSpc>
              <a:buFont typeface="Wingdings" panose="05000000000000000000" pitchFamily="2" charset="2"/>
              <a:buChar char="§"/>
            </a:pPr>
            <a:r>
              <a:rPr lang="en-IN" sz="2400" dirty="0"/>
              <a:t>Add you local code to GitHub, using git bash (Commands are already mentioned on the page, when  you create  a repository).</a:t>
            </a:r>
          </a:p>
          <a:p>
            <a:pPr marL="285750" indent="-285750">
              <a:lnSpc>
                <a:spcPct val="150000"/>
              </a:lnSpc>
              <a:buFont typeface="Wingdings" panose="05000000000000000000" pitchFamily="2" charset="2"/>
              <a:buChar char="§"/>
            </a:pPr>
            <a:r>
              <a:rPr lang="en-IN" sz="2400" b="1" dirty="0"/>
              <a:t>Documentation</a:t>
            </a:r>
            <a:r>
              <a:rPr lang="en-IN" sz="2400" dirty="0"/>
              <a:t>: https://docs.github.com/en/get-started/getting-started-with-git/setting-your-username-in-git</a:t>
            </a:r>
          </a:p>
          <a:p>
            <a:pPr marL="285750" indent="-285750">
              <a:lnSpc>
                <a:spcPct val="150000"/>
              </a:lnSpc>
              <a:buFont typeface="Wingdings" panose="05000000000000000000" pitchFamily="2" charset="2"/>
              <a:buChar char="§"/>
            </a:pPr>
            <a:endParaRPr lang="en-US" sz="2400" dirty="0"/>
          </a:p>
        </p:txBody>
      </p:sp>
      <p:sp>
        <p:nvSpPr>
          <p:cNvPr id="9" name="Rectangle 8">
            <a:extLst>
              <a:ext uri="{FF2B5EF4-FFF2-40B4-BE49-F238E27FC236}">
                <a16:creationId xmlns:a16="http://schemas.microsoft.com/office/drawing/2014/main" id="{E3C711B4-9267-450B-911B-D23C4FF9AB79}"/>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AA21B7-659F-44B6-B547-5D9BB3366B48}"/>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0EA30C6-6753-989C-9A1F-9EEA8688FDDD}"/>
              </a:ext>
            </a:extLst>
          </p:cNvPr>
          <p:cNvSpPr txBox="1"/>
          <p:nvPr/>
        </p:nvSpPr>
        <p:spPr>
          <a:xfrm>
            <a:off x="508000" y="556568"/>
            <a:ext cx="4104292" cy="523220"/>
          </a:xfrm>
          <a:prstGeom prst="rect">
            <a:avLst/>
          </a:prstGeom>
          <a:noFill/>
        </p:spPr>
        <p:txBody>
          <a:bodyPr wrap="square" rtlCol="0">
            <a:spAutoFit/>
          </a:bodyPr>
          <a:lstStyle/>
          <a:p>
            <a:r>
              <a:rPr lang="en-US" sz="2800" b="1" dirty="0"/>
              <a:t>Setup GitHub</a:t>
            </a:r>
            <a:endParaRPr lang="en-IN" sz="2800" b="1" dirty="0"/>
          </a:p>
        </p:txBody>
      </p:sp>
    </p:spTree>
    <p:extLst>
      <p:ext uri="{BB962C8B-B14F-4D97-AF65-F5344CB8AC3E}">
        <p14:creationId xmlns:p14="http://schemas.microsoft.com/office/powerpoint/2010/main" val="50037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9" name="Rectangle 8"/>
          <p:cNvSpPr/>
          <p:nvPr/>
        </p:nvSpPr>
        <p:spPr>
          <a:xfrm>
            <a:off x="8345050" y="102523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
            <a:extLst>
              <a:ext uri="{FF2B5EF4-FFF2-40B4-BE49-F238E27FC236}">
                <a16:creationId xmlns:a16="http://schemas.microsoft.com/office/drawing/2014/main" id="{B45E7780-BEBD-4534-808F-0E82D26B1EDC}"/>
              </a:ext>
            </a:extLst>
          </p:cNvPr>
          <p:cNvSpPr txBox="1">
            <a:spLocks/>
          </p:cNvSpPr>
          <p:nvPr/>
        </p:nvSpPr>
        <p:spPr>
          <a:xfrm>
            <a:off x="8432796" y="1880612"/>
            <a:ext cx="3528291" cy="20858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cap="all" spc="-100" dirty="0">
                <a:latin typeface="Garamond" panose="02020404030301010803" pitchFamily="18" charset="0"/>
              </a:rPr>
              <a:t>Q &amp; A</a:t>
            </a:r>
          </a:p>
        </p:txBody>
      </p:sp>
      <p:sp>
        <p:nvSpPr>
          <p:cNvPr id="8" name="Rectangle 7">
            <a:extLst>
              <a:ext uri="{FF2B5EF4-FFF2-40B4-BE49-F238E27FC236}">
                <a16:creationId xmlns:a16="http://schemas.microsoft.com/office/drawing/2014/main" id="{8E21DB70-7561-4204-A79B-A52EDC0F9D3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74536C-3A68-462A-B6E5-E5CA8697ED4B}"/>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3645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8345050" y="1413163"/>
            <a:ext cx="3528291" cy="2085869"/>
          </a:xfrm>
        </p:spPr>
        <p:txBody>
          <a:bodyPr>
            <a:normAutofit/>
          </a:bodyPr>
          <a:lstStyle/>
          <a:p>
            <a:r>
              <a:rPr lang="en-IN" sz="2800" b="1" dirty="0">
                <a:solidFill>
                  <a:srgbClr val="FFFFFF"/>
                </a:solidFill>
                <a:cs typeface="AngsanaUPC" panose="020B0502040204020203" pitchFamily="18" charset="-34"/>
              </a:rPr>
              <a:t>HTML</a:t>
            </a:r>
            <a:endParaRPr lang="en-IN" sz="2400" b="1" dirty="0">
              <a:solidFill>
                <a:srgbClr val="FFFFFF"/>
              </a:solidFill>
              <a:cs typeface="AngsanaUPC" panose="020B0502040204020203" pitchFamily="18" charset="-34"/>
            </a:endParaRPr>
          </a:p>
        </p:txBody>
      </p:sp>
      <p:sp>
        <p:nvSpPr>
          <p:cNvPr id="8" name="Rectangle 7"/>
          <p:cNvSpPr/>
          <p:nvPr/>
        </p:nvSpPr>
        <p:spPr>
          <a:xfrm>
            <a:off x="8345050" y="997528"/>
            <a:ext cx="3616037" cy="5611091"/>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itle 2">
            <a:extLst>
              <a:ext uri="{FF2B5EF4-FFF2-40B4-BE49-F238E27FC236}">
                <a16:creationId xmlns:a16="http://schemas.microsoft.com/office/drawing/2014/main" id="{E5AD4937-CA34-4C89-9BAF-9E011BE5736D}"/>
              </a:ext>
            </a:extLst>
          </p:cNvPr>
          <p:cNvSpPr txBox="1">
            <a:spLocks/>
          </p:cNvSpPr>
          <p:nvPr/>
        </p:nvSpPr>
        <p:spPr>
          <a:xfrm>
            <a:off x="7765530" y="2867153"/>
            <a:ext cx="4775075" cy="163090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3000"/>
              </a:lnSpc>
            </a:pPr>
            <a:r>
              <a:rPr lang="en-US" sz="4000" b="1" cap="all" spc="-100" dirty="0">
                <a:latin typeface="Garamond" panose="02020404030301010803" pitchFamily="18" charset="0"/>
              </a:rPr>
              <a:t>Thank You!</a:t>
            </a:r>
          </a:p>
        </p:txBody>
      </p:sp>
      <p:sp>
        <p:nvSpPr>
          <p:cNvPr id="12" name="Rectangle 11">
            <a:extLst>
              <a:ext uri="{FF2B5EF4-FFF2-40B4-BE49-F238E27FC236}">
                <a16:creationId xmlns:a16="http://schemas.microsoft.com/office/drawing/2014/main" id="{A64D663D-A1D6-43EA-8842-765E7D51C1C8}"/>
              </a:ext>
            </a:extLst>
          </p:cNvPr>
          <p:cNvSpPr/>
          <p:nvPr/>
        </p:nvSpPr>
        <p:spPr>
          <a:xfrm>
            <a:off x="508000" y="284015"/>
            <a:ext cx="7617690" cy="1524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BD785F8-CB89-4156-A6B6-A4A6C844C341}"/>
              </a:ext>
            </a:extLst>
          </p:cNvPr>
          <p:cNvSpPr/>
          <p:nvPr/>
        </p:nvSpPr>
        <p:spPr>
          <a:xfrm>
            <a:off x="6096000" y="284015"/>
            <a:ext cx="5801591" cy="15240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63603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454</TotalTime>
  <Words>176</Words>
  <Application>Microsoft Office PowerPoint</Application>
  <PresentationFormat>Widescreen</PresentationFormat>
  <Paragraphs>22</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Garamond</vt:lpstr>
      <vt:lpstr>Wingdings</vt:lpstr>
      <vt:lpstr>Office Theme</vt:lpstr>
      <vt:lpstr> HTML </vt:lpstr>
      <vt:lpstr>HTML</vt:lpstr>
      <vt:lpstr>HTML</vt:lpstr>
      <vt:lpstr>HTML</vt:lpstr>
      <vt:lpstr>HTML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urvashigolu29@gmail.com</dc:creator>
  <cp:lastModifiedBy>urvashi singla</cp:lastModifiedBy>
  <cp:revision>181</cp:revision>
  <dcterms:created xsi:type="dcterms:W3CDTF">2021-06-11T06:04:29Z</dcterms:created>
  <dcterms:modified xsi:type="dcterms:W3CDTF">2022-10-14T04:07:32Z</dcterms:modified>
</cp:coreProperties>
</file>