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8" r:id="rId3"/>
    <p:sldId id="262" r:id="rId4"/>
    <p:sldId id="265" r:id="rId5"/>
    <p:sldId id="266" r:id="rId6"/>
    <p:sldId id="263" r:id="rId7"/>
    <p:sldId id="264" r:id="rId8"/>
    <p:sldId id="261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rvashi singla" initials="us" lastIdx="2" clrIdx="0">
    <p:extLst>
      <p:ext uri="{19B8F6BF-5375-455C-9EA6-DF929625EA0E}">
        <p15:presenceInfo xmlns:p15="http://schemas.microsoft.com/office/powerpoint/2012/main" userId="c0ef9a7a5a189a9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556" autoAdjust="0"/>
    <p:restoredTop sz="94660"/>
  </p:normalViewPr>
  <p:slideViewPr>
    <p:cSldViewPr snapToGrid="0">
      <p:cViewPr varScale="1">
        <p:scale>
          <a:sx n="67" d="100"/>
          <a:sy n="67" d="100"/>
        </p:scale>
        <p:origin x="2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A747A-5E38-4925-876B-013D41839A7E}" type="datetimeFigureOut">
              <a:rPr lang="en-IN" smtClean="0"/>
              <a:t>13-02-2023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2DEBA7-13DA-4048-A2A2-8A7A4DC07B2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1597315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7EB68-0742-4B2F-948E-4B0FADD70980}" type="datetimeFigureOut">
              <a:rPr lang="en-IN" smtClean="0"/>
              <a:t>13-02-2023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00D5D-0237-42CA-A08E-A8970B53060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7953004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7367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7367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2230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2112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5717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3298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769CF-BF54-497B-929B-9A17CA1EC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1DAE3-1F4F-46D1-B43F-2B506CCAE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D4AAB-0914-4327-8BC5-8BC0E9E27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D4EF1-0385-43D3-A179-699E3F2FE344}" type="datetime1">
              <a:rPr lang="en-IN" smtClean="0"/>
              <a:t>13-02-2023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60BEC-DF77-4342-85BB-13D798252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B01EF-C618-4494-A74C-1BE7B29E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3679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AA8D1-29A0-4F2C-9DA4-526215A27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C70A5F-67FA-4C98-B9DD-BF3534AEE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70DE6-EFA7-4B28-BB6E-3284296E3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49FA-BDEC-4707-823E-DFB1E44AE5F4}" type="datetime1">
              <a:rPr lang="en-IN" smtClean="0"/>
              <a:t>13-02-2023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92542-8385-453C-884B-AF761BF88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FDFA9-BB9D-4129-A58B-BC92AF284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181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F431EA-B458-4D26-AC9A-7FE268F2D2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6C34D0-E77C-4AD3-A7BE-414C55156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AF8D4-447E-45F3-BB51-F0C301B81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3BF4-166F-494C-B1CD-8C096B96C2BB}" type="datetime1">
              <a:rPr lang="en-IN" smtClean="0"/>
              <a:t>13-02-2023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A8A01-E418-4FA7-AAAC-F7B19AAAA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43B24-F5F4-4EE6-BCFD-17DEEED5D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4059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3360A-0CD8-4611-B8EC-104EAC793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76495-FC79-4F62-A148-0076E85AE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FE0ED-B2C4-43EF-A023-9283900B2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1A02-F125-4CE8-A8D4-FB17E5A59BFA}" type="datetime1">
              <a:rPr lang="en-IN" smtClean="0"/>
              <a:t>13-02-2023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048DA-BCB9-484C-A37F-371702988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B6D77-6EB0-4191-9E6B-3F7DB0E7B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8972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8BA8D-27BA-474E-8AE7-50A9B9E5E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36BF9-445A-4B7C-9A79-F17989372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DB0B3-BE81-4606-B6DD-9C1BFF498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C0508-5A6D-46E8-8866-8C14C5809EAE}" type="datetime1">
              <a:rPr lang="en-IN" smtClean="0"/>
              <a:t>13-02-2023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50635-0366-4B6E-9BD3-D30A12559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491BD-5FE0-4039-A375-61D1C2EF9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623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4C782-A92A-490A-B1EE-4087A3D05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27632-F122-479F-87D8-149E430866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F113C-F285-4C8F-A778-5345FF79C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619CCD-00CF-4E26-BA79-1F2EC27CA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8D7F-703C-42C4-AECA-2B6A3E0848EF}" type="datetime1">
              <a:rPr lang="en-IN" smtClean="0"/>
              <a:t>13-02-2023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08FC0-F60D-47F6-85DE-1ECCBDBF2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CDF4D-5F4E-4D24-A469-5574C3C78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883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33B14-D964-4265-90A7-C2BD97438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90722-0A35-4203-AFC5-D0DBD48E1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D999BF-AE97-47A4-B740-32832CB66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B5141D-1491-4722-8174-AA8908F6F9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1928ED-A4ED-43C0-805D-8ED896D31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E72353-2A8E-495A-8A24-48818EAD8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03646-BC15-462D-A874-BB59FDA3225A}" type="datetime1">
              <a:rPr lang="en-IN" smtClean="0"/>
              <a:t>13-02-2023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21685A-FF29-45DF-BD9E-BA8C37CFB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FD1FB7-8919-49E9-A021-2F9A2C147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430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B3F11-31C9-426A-887B-5BF166461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C814A4-0B1F-4D7A-AD75-37DF60DCD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012DD-B10E-4378-AAA7-EA9E456DD7FE}" type="datetime1">
              <a:rPr lang="en-IN" smtClean="0"/>
              <a:t>13-02-2023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965AED-07EF-4541-A7B5-BE895BE28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232314-4818-4176-8390-CCDD7F767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5440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A80331-753C-4A47-9379-EFBE87131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61FC5-238C-4652-85AB-4AF40FABAFE4}" type="datetime1">
              <a:rPr lang="en-IN" smtClean="0"/>
              <a:t>13-02-2023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564541-F527-4CD6-887A-2D8C9FA90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F1B7FD-5875-4358-AFFB-B6C728C74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9420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02691-A484-4953-8A36-BA9886EE5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8C2CD-C1D1-452C-93B3-C811A4734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766BBF-009B-4438-83CE-BE9BA3726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6EDF10-D3C1-4C79-9BD5-99CED4DC8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DA35-D73E-4EB2-8ABD-C7E18D1665B7}" type="datetime1">
              <a:rPr lang="en-IN" smtClean="0"/>
              <a:t>13-02-2023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32B7E-CB84-4355-8B41-25E48FAE0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22B91-96AE-4C5A-8C35-EF897B66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4657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D538E-8DBB-418E-AE3C-DCB6F66A8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044946-349F-4BA0-A68F-F67AB0EEFC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1CBCE-3389-4430-B4F2-A5D026B69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061F3-D30D-4385-B805-B9AA664B9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74118-1D6D-4AA7-8D44-9632F8077A60}" type="datetime1">
              <a:rPr lang="en-IN" smtClean="0"/>
              <a:t>13-02-2023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510C8D-8685-4C39-8244-9DA3198B5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E9A75-E971-4816-96A3-6321475BE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3199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7B91ED-67E7-40E9-BF0A-C7691F65D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01CFA-4723-455B-82D1-45A93DE3D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E7761-9D76-4544-A7F2-33A134CCD2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C7518-60E1-4EE6-9803-C28D14FEE39E}" type="datetime1">
              <a:rPr lang="en-IN" smtClean="0"/>
              <a:t>13-02-2023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E1985-6CB5-402D-A412-537831EA9B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6A1A0-D656-44CA-9027-B42C1ABAB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5876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69299" y="2317172"/>
            <a:ext cx="3528291" cy="2085869"/>
          </a:xfrm>
        </p:spPr>
        <p:txBody>
          <a:bodyPr>
            <a:normAutofit/>
          </a:bodyPr>
          <a:lstStyle/>
          <a:p>
            <a:br>
              <a:rPr lang="en-IN" sz="4400" b="1" dirty="0">
                <a:solidFill>
                  <a:srgbClr val="FFFFFF"/>
                </a:solidFill>
                <a:latin typeface="Garamond" panose="02020404030301010803" pitchFamily="18" charset="0"/>
                <a:cs typeface="AngsanaUPC" panose="020B0502040204020203" pitchFamily="18" charset="-34"/>
              </a:rPr>
            </a:br>
            <a:r>
              <a:rPr lang="en-IN" sz="4400" b="1" dirty="0">
                <a:solidFill>
                  <a:srgbClr val="FFFFFF"/>
                </a:solidFill>
                <a:latin typeface="Garamond" panose="02020404030301010803" pitchFamily="18" charset="0"/>
                <a:cs typeface="AngsanaUPC" panose="020B0502040204020203" pitchFamily="18" charset="-34"/>
              </a:rPr>
              <a:t>HTML</a:t>
            </a:r>
            <a:br>
              <a:rPr lang="en-IN" sz="4400" b="1" dirty="0">
                <a:solidFill>
                  <a:srgbClr val="FFFFFF"/>
                </a:solidFill>
                <a:latin typeface="Garamond" panose="02020404030301010803" pitchFamily="18" charset="0"/>
                <a:cs typeface="AngsanaUPC" panose="020B0502040204020203" pitchFamily="18" charset="-34"/>
              </a:rPr>
            </a:br>
            <a:endParaRPr lang="en-IN" sz="2400" b="1" dirty="0">
              <a:solidFill>
                <a:srgbClr val="FFFFFF"/>
              </a:solidFill>
              <a:latin typeface="Garamond" panose="02020404030301010803" pitchFamily="18" charset="0"/>
              <a:cs typeface="AngsanaUPC" panose="020B0502040204020203" pitchFamily="18" charset="-3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7D00A8-DD81-423A-B628-52EBB72EA017}"/>
              </a:ext>
            </a:extLst>
          </p:cNvPr>
          <p:cNvSpPr/>
          <p:nvPr/>
        </p:nvSpPr>
        <p:spPr>
          <a:xfrm>
            <a:off x="2944649" y="2386065"/>
            <a:ext cx="6302701" cy="20858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tx1"/>
                </a:solidFill>
              </a:rPr>
              <a:t>Today’s Topics</a:t>
            </a:r>
            <a:endParaRPr lang="en-IN" sz="2800" b="1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tx1"/>
                </a:solidFill>
              </a:rPr>
              <a:t>React - Context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tx1"/>
                </a:solidFill>
              </a:rPr>
              <a:t>REDUX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IN" sz="2800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3FC1A6-227C-45A3-9210-312E37A64FDA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2F57BA-7B5A-498B-85CE-C46ECBA3CE9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CE558A-7B07-5929-20AF-03F790F748D7}"/>
              </a:ext>
            </a:extLst>
          </p:cNvPr>
          <p:cNvSpPr/>
          <p:nvPr/>
        </p:nvSpPr>
        <p:spPr>
          <a:xfrm>
            <a:off x="8757611" y="5166360"/>
            <a:ext cx="2751665" cy="7924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chemeClr val="tx1"/>
                </a:solidFill>
              </a:rPr>
              <a:t>By Urvashi </a:t>
            </a:r>
            <a:endParaRPr lang="en-IN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696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6258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REACT CONTEXT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3BE77F-D0C7-4EFC-8CC3-7EAD291822AB}"/>
              </a:ext>
            </a:extLst>
          </p:cNvPr>
          <p:cNvSpPr txBox="1"/>
          <p:nvPr/>
        </p:nvSpPr>
        <p:spPr>
          <a:xfrm>
            <a:off x="426720" y="1141121"/>
            <a:ext cx="11104880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400" dirty="0"/>
              <a:t>Context provides a way to pass data through the component tree without having to pass props down manually at every level.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400" dirty="0"/>
              <a:t>We Provider, Context, Consumer.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400" dirty="0"/>
              <a:t>Consuming Context is different in Class and Functional Component. </a:t>
            </a:r>
            <a:r>
              <a:rPr lang="en-US" sz="2400" i="0" dirty="0">
                <a:effectLst/>
              </a:rPr>
              <a:t>The </a:t>
            </a:r>
            <a:r>
              <a:rPr lang="en-US" sz="2400" i="0" dirty="0" err="1">
                <a:effectLst/>
              </a:rPr>
              <a:t>contextType</a:t>
            </a:r>
            <a:r>
              <a:rPr lang="en-US" sz="2400" i="0" dirty="0">
                <a:effectLst/>
              </a:rPr>
              <a:t> property on a class can be assigned a Context object created by </a:t>
            </a:r>
            <a:r>
              <a:rPr lang="en-US" sz="2400" i="0" dirty="0" err="1">
                <a:effectLst/>
              </a:rPr>
              <a:t>React.createContext</a:t>
            </a:r>
            <a:r>
              <a:rPr lang="en-US" sz="2400" i="0" dirty="0">
                <a:effectLst/>
              </a:rPr>
              <a:t>()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91520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64823F0-43C8-4016-8026-74553DA6E26B}"/>
              </a:ext>
            </a:extLst>
          </p:cNvPr>
          <p:cNvSpPr/>
          <p:nvPr/>
        </p:nvSpPr>
        <p:spPr>
          <a:xfrm>
            <a:off x="4974770" y="3018971"/>
            <a:ext cx="2380343" cy="155302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Central Storage(State)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D65268-ADAB-4F71-BD3C-750A50236FC3}"/>
              </a:ext>
            </a:extLst>
          </p:cNvPr>
          <p:cNvSpPr/>
          <p:nvPr/>
        </p:nvSpPr>
        <p:spPr>
          <a:xfrm>
            <a:off x="1654629" y="3265713"/>
            <a:ext cx="2206171" cy="10595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Component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79E684-6C5E-4D1E-BEE1-BF9136C072EF}"/>
              </a:ext>
            </a:extLst>
          </p:cNvPr>
          <p:cNvSpPr/>
          <p:nvPr/>
        </p:nvSpPr>
        <p:spPr>
          <a:xfrm>
            <a:off x="5061857" y="5000034"/>
            <a:ext cx="2206171" cy="10595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Component 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C25B56-DE90-42FA-A094-A6AC5F43FE9B}"/>
              </a:ext>
            </a:extLst>
          </p:cNvPr>
          <p:cNvSpPr/>
          <p:nvPr/>
        </p:nvSpPr>
        <p:spPr>
          <a:xfrm>
            <a:off x="8469083" y="3265713"/>
            <a:ext cx="2206171" cy="10595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Component 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681136-1F09-4AC0-A314-A74B735E0900}"/>
              </a:ext>
            </a:extLst>
          </p:cNvPr>
          <p:cNvSpPr/>
          <p:nvPr/>
        </p:nvSpPr>
        <p:spPr>
          <a:xfrm>
            <a:off x="5061857" y="1531394"/>
            <a:ext cx="2206171" cy="10595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Component 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262D8E6-634C-4B0B-BEEF-A425084E9591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 flipH="1">
            <a:off x="6164942" y="2590937"/>
            <a:ext cx="1" cy="428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57355AF-4B06-4F45-B6E8-45B430488765}"/>
              </a:ext>
            </a:extLst>
          </p:cNvPr>
          <p:cNvCxnSpPr>
            <a:stCxn id="11" idx="3"/>
            <a:endCxn id="10" idx="2"/>
          </p:cNvCxnSpPr>
          <p:nvPr/>
        </p:nvCxnSpPr>
        <p:spPr>
          <a:xfrm>
            <a:off x="3860800" y="3795485"/>
            <a:ext cx="111397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26E284B-9720-41B7-9000-C120C182EF53}"/>
              </a:ext>
            </a:extLst>
          </p:cNvPr>
          <p:cNvCxnSpPr>
            <a:stCxn id="16" idx="1"/>
            <a:endCxn id="10" idx="6"/>
          </p:cNvCxnSpPr>
          <p:nvPr/>
        </p:nvCxnSpPr>
        <p:spPr>
          <a:xfrm flipH="1">
            <a:off x="7355113" y="3795485"/>
            <a:ext cx="111397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5D2963-F9C3-48C2-B003-3C04F14B131E}"/>
              </a:ext>
            </a:extLst>
          </p:cNvPr>
          <p:cNvCxnSpPr>
            <a:stCxn id="13" idx="0"/>
            <a:endCxn id="10" idx="4"/>
          </p:cNvCxnSpPr>
          <p:nvPr/>
        </p:nvCxnSpPr>
        <p:spPr>
          <a:xfrm flipH="1" flipV="1">
            <a:off x="6164942" y="4572000"/>
            <a:ext cx="1" cy="428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292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6258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REDUX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D0F1FF-7D57-4D3D-9CF3-479BC01EBC18}"/>
              </a:ext>
            </a:extLst>
          </p:cNvPr>
          <p:cNvSpPr txBox="1"/>
          <p:nvPr/>
        </p:nvSpPr>
        <p:spPr>
          <a:xfrm>
            <a:off x="508000" y="1261271"/>
            <a:ext cx="11186160" cy="4199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000" dirty="0"/>
              <a:t>It is an open-source JavaScript library for State Management. It helps in defining and managing state.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000" dirty="0" err="1"/>
              <a:t>Redux</a:t>
            </a:r>
            <a:r>
              <a:rPr lang="en-IN" sz="2000" dirty="0"/>
              <a:t> is a library inspired by Flux and can be considered as an implementation of Flux. </a:t>
            </a:r>
            <a:r>
              <a:rPr lang="en-IN" sz="2000" dirty="0" err="1"/>
              <a:t>Redux</a:t>
            </a:r>
            <a:r>
              <a:rPr lang="en-IN" sz="2000" dirty="0"/>
              <a:t> makes easy to handle the state of the application and manage to display data on user actions.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000" dirty="0"/>
              <a:t>We can have one store in the application.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000" dirty="0"/>
              <a:t>It is a central Storage area for State which can be accessed by any Component.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000" b="1" dirty="0"/>
              <a:t>Reducer: </a:t>
            </a:r>
            <a:r>
              <a:rPr lang="en-IN" sz="2000" dirty="0"/>
              <a:t>A function that returns application state. We can have many reducers in the application but it is executed as one.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000" b="1" dirty="0"/>
              <a:t>Container: </a:t>
            </a:r>
            <a:r>
              <a:rPr lang="en-IN" sz="2000" dirty="0"/>
              <a:t>It is a component that has direct access to state produced by </a:t>
            </a:r>
            <a:r>
              <a:rPr lang="en-IN" sz="2000" dirty="0" err="1"/>
              <a:t>Redux</a:t>
            </a:r>
            <a:r>
              <a:rPr lang="en-IN" sz="2000" dirty="0"/>
              <a:t>.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000" b="1" dirty="0"/>
              <a:t>Action</a:t>
            </a:r>
            <a:r>
              <a:rPr lang="en-IN" sz="2000" dirty="0"/>
              <a:t>: It is a information </a:t>
            </a:r>
            <a:r>
              <a:rPr lang="en-IN" sz="2000" dirty="0" err="1"/>
              <a:t>package.They</a:t>
            </a:r>
            <a:r>
              <a:rPr lang="en-IN" sz="2000" dirty="0"/>
              <a:t> are the source of information for the store.</a:t>
            </a:r>
          </a:p>
        </p:txBody>
      </p:sp>
    </p:spTree>
    <p:extLst>
      <p:ext uri="{BB962C8B-B14F-4D97-AF65-F5344CB8AC3E}">
        <p14:creationId xmlns:p14="http://schemas.microsoft.com/office/powerpoint/2010/main" val="979704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C17332-0F17-4078-A1CC-40CBD9F7F16C}"/>
              </a:ext>
            </a:extLst>
          </p:cNvPr>
          <p:cNvSpPr txBox="1"/>
          <p:nvPr/>
        </p:nvSpPr>
        <p:spPr>
          <a:xfrm>
            <a:off x="508000" y="1334322"/>
            <a:ext cx="10667379" cy="5575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400" b="1" dirty="0"/>
              <a:t>Connect: </a:t>
            </a:r>
            <a:r>
              <a:rPr lang="en-IN" sz="2400" dirty="0"/>
              <a:t>Connect is functional Component. It is a HOC. It act as a glue between React and </a:t>
            </a:r>
            <a:r>
              <a:rPr lang="en-IN" sz="2400" dirty="0" err="1"/>
              <a:t>Redux</a:t>
            </a:r>
            <a:r>
              <a:rPr lang="en-IN" sz="2400" dirty="0"/>
              <a:t>.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400" b="1" dirty="0" err="1"/>
              <a:t>mapStateToProps</a:t>
            </a:r>
            <a:r>
              <a:rPr lang="en-IN" sz="2400" b="1" dirty="0"/>
              <a:t>(): </a:t>
            </a:r>
            <a:r>
              <a:rPr lang="en-IN" sz="2400" dirty="0"/>
              <a:t>It return a object of data from Store(State).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400" b="1" dirty="0" err="1"/>
              <a:t>mapDispatchToProps</a:t>
            </a:r>
            <a:r>
              <a:rPr lang="en-IN" sz="2400" b="1" dirty="0"/>
              <a:t>(): </a:t>
            </a:r>
            <a:r>
              <a:rPr lang="en-IN" sz="2400" dirty="0"/>
              <a:t>It pass Props to Store.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400" b="1" dirty="0"/>
              <a:t>Payload: </a:t>
            </a:r>
            <a:r>
              <a:rPr lang="en-IN" sz="2400" dirty="0"/>
              <a:t>Parameters passed to Action.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400" dirty="0"/>
              <a:t>React and Redux are two different libraries and merge to React-Redux, to forge a connection between React and Redux.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400" dirty="0" err="1"/>
              <a:t>npm</a:t>
            </a:r>
            <a:r>
              <a:rPr lang="en-IN" sz="2400" dirty="0"/>
              <a:t> install react-redux --save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400" dirty="0" err="1"/>
              <a:t>npm</a:t>
            </a:r>
            <a:r>
              <a:rPr lang="en-IN" sz="2400" dirty="0"/>
              <a:t> install redux --save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37922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BC7D94F2-431B-4E7E-B7B1-68CFDA2A85CE}"/>
              </a:ext>
            </a:extLst>
          </p:cNvPr>
          <p:cNvSpPr txBox="1"/>
          <p:nvPr/>
        </p:nvSpPr>
        <p:spPr>
          <a:xfrm>
            <a:off x="6714848" y="2269480"/>
            <a:ext cx="117406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(Handler)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8230297-6971-416A-9F28-85ECDD382335}"/>
              </a:ext>
            </a:extLst>
          </p:cNvPr>
          <p:cNvSpPr txBox="1"/>
          <p:nvPr/>
        </p:nvSpPr>
        <p:spPr>
          <a:xfrm>
            <a:off x="6777605" y="1690276"/>
            <a:ext cx="97393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(Action)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0768FF0-4152-4117-93D9-8E7B3EE02E6A}"/>
              </a:ext>
            </a:extLst>
          </p:cNvPr>
          <p:cNvSpPr txBox="1"/>
          <p:nvPr/>
        </p:nvSpPr>
        <p:spPr>
          <a:xfrm rot="2053616">
            <a:off x="2447748" y="3743643"/>
            <a:ext cx="1164216" cy="3742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(Dispatch)   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F52262F-D0C8-4171-A28D-0CF0F5562435}"/>
              </a:ext>
            </a:extLst>
          </p:cNvPr>
          <p:cNvSpPr/>
          <p:nvPr/>
        </p:nvSpPr>
        <p:spPr>
          <a:xfrm>
            <a:off x="3766458" y="3541486"/>
            <a:ext cx="2293258" cy="107405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</a:rPr>
              <a:t> Components</a:t>
            </a:r>
          </a:p>
          <a:p>
            <a:pPr algn="ctr"/>
            <a:r>
              <a:rPr lang="en-IN" b="1" dirty="0">
                <a:solidFill>
                  <a:schemeClr val="tx1"/>
                </a:solidFill>
              </a:rPr>
              <a:t> </a:t>
            </a:r>
          </a:p>
          <a:p>
            <a:pPr algn="ctr"/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86D9951-E688-4415-969D-D0E5369A1DD0}"/>
              </a:ext>
            </a:extLst>
          </p:cNvPr>
          <p:cNvSpPr/>
          <p:nvPr/>
        </p:nvSpPr>
        <p:spPr>
          <a:xfrm>
            <a:off x="7665011" y="4615543"/>
            <a:ext cx="2104572" cy="9869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>
                <a:solidFill>
                  <a:schemeClr val="tx1"/>
                </a:solidFill>
              </a:rPr>
              <a:t>Subscritption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620D2FC-4233-4944-A293-760E8AFF67B1}"/>
              </a:ext>
            </a:extLst>
          </p:cNvPr>
          <p:cNvSpPr/>
          <p:nvPr/>
        </p:nvSpPr>
        <p:spPr>
          <a:xfrm>
            <a:off x="2099866" y="2848705"/>
            <a:ext cx="1182915" cy="3991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Action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017C8A-F1AD-4188-B067-E64081B5C65A}"/>
              </a:ext>
            </a:extLst>
          </p:cNvPr>
          <p:cNvSpPr/>
          <p:nvPr/>
        </p:nvSpPr>
        <p:spPr>
          <a:xfrm>
            <a:off x="3399973" y="1944652"/>
            <a:ext cx="1182915" cy="3991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Dispatch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A7AF800-BBF5-4ABE-80EE-6A7F876728A0}"/>
              </a:ext>
            </a:extLst>
          </p:cNvPr>
          <p:cNvSpPr/>
          <p:nvPr/>
        </p:nvSpPr>
        <p:spPr>
          <a:xfrm>
            <a:off x="1571165" y="1944652"/>
            <a:ext cx="1458691" cy="3991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Middleware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1C0817D-44D0-4519-9160-A7E16D433175}"/>
              </a:ext>
            </a:extLst>
          </p:cNvPr>
          <p:cNvSpPr/>
          <p:nvPr/>
        </p:nvSpPr>
        <p:spPr>
          <a:xfrm>
            <a:off x="5134423" y="1898955"/>
            <a:ext cx="1589315" cy="5081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Reducer</a:t>
            </a:r>
          </a:p>
        </p:txBody>
      </p:sp>
      <p:sp>
        <p:nvSpPr>
          <p:cNvPr id="28" name="Rounded Rectangle 16">
            <a:extLst>
              <a:ext uri="{FF2B5EF4-FFF2-40B4-BE49-F238E27FC236}">
                <a16:creationId xmlns:a16="http://schemas.microsoft.com/office/drawing/2014/main" id="{E541A1AA-C391-40F0-95D6-8C81E99292BF}"/>
              </a:ext>
            </a:extLst>
          </p:cNvPr>
          <p:cNvSpPr/>
          <p:nvPr/>
        </p:nvSpPr>
        <p:spPr>
          <a:xfrm>
            <a:off x="7935342" y="1785064"/>
            <a:ext cx="1563910" cy="71831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Central Storage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E25065E-167C-481F-B68D-8D5190C29528}"/>
              </a:ext>
            </a:extLst>
          </p:cNvPr>
          <p:cNvSpPr/>
          <p:nvPr/>
        </p:nvSpPr>
        <p:spPr>
          <a:xfrm>
            <a:off x="4267203" y="4122056"/>
            <a:ext cx="631370" cy="36285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C1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37A483D-0C8C-487F-A5DC-B79C2E13503C}"/>
              </a:ext>
            </a:extLst>
          </p:cNvPr>
          <p:cNvSpPr/>
          <p:nvPr/>
        </p:nvSpPr>
        <p:spPr>
          <a:xfrm>
            <a:off x="5119460" y="4122056"/>
            <a:ext cx="566059" cy="36285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C2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1500F4-0398-4460-8D9F-4AD0AA4DA0C4}"/>
              </a:ext>
            </a:extLst>
          </p:cNvPr>
          <p:cNvCxnSpPr>
            <a:stCxn id="22" idx="1"/>
          </p:cNvCxnSpPr>
          <p:nvPr/>
        </p:nvCxnSpPr>
        <p:spPr>
          <a:xfrm flipH="1" flipV="1">
            <a:off x="2532744" y="3247849"/>
            <a:ext cx="1233714" cy="830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6B51834-61E7-4DBE-BBAF-AA518C32D958}"/>
              </a:ext>
            </a:extLst>
          </p:cNvPr>
          <p:cNvCxnSpPr>
            <a:stCxn id="25" idx="3"/>
            <a:endCxn id="27" idx="2"/>
          </p:cNvCxnSpPr>
          <p:nvPr/>
        </p:nvCxnSpPr>
        <p:spPr>
          <a:xfrm>
            <a:off x="4582888" y="2144224"/>
            <a:ext cx="551535" cy="88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CAA74A-A14E-45AD-B3E7-C13E070D38D2}"/>
              </a:ext>
            </a:extLst>
          </p:cNvPr>
          <p:cNvCxnSpPr>
            <a:stCxn id="27" idx="6"/>
            <a:endCxn id="28" idx="1"/>
          </p:cNvCxnSpPr>
          <p:nvPr/>
        </p:nvCxnSpPr>
        <p:spPr>
          <a:xfrm flipV="1">
            <a:off x="6723738" y="2144224"/>
            <a:ext cx="1211604" cy="88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FC118FA-32A7-4E01-907F-1763D35DB212}"/>
              </a:ext>
            </a:extLst>
          </p:cNvPr>
          <p:cNvCxnSpPr>
            <a:stCxn id="24" idx="0"/>
          </p:cNvCxnSpPr>
          <p:nvPr/>
        </p:nvCxnSpPr>
        <p:spPr>
          <a:xfrm flipH="1" flipV="1">
            <a:off x="2691323" y="2153024"/>
            <a:ext cx="1" cy="6956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D11C642-E341-4113-8AA0-E2E881D4313C}"/>
              </a:ext>
            </a:extLst>
          </p:cNvPr>
          <p:cNvCxnSpPr>
            <a:cxnSpLocks/>
          </p:cNvCxnSpPr>
          <p:nvPr/>
        </p:nvCxnSpPr>
        <p:spPr>
          <a:xfrm>
            <a:off x="2681089" y="2144224"/>
            <a:ext cx="718884" cy="106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3FC9F83-9C13-4EF2-A62A-62D05320F643}"/>
              </a:ext>
            </a:extLst>
          </p:cNvPr>
          <p:cNvSpPr txBox="1"/>
          <p:nvPr/>
        </p:nvSpPr>
        <p:spPr>
          <a:xfrm>
            <a:off x="85951" y="2839328"/>
            <a:ext cx="1923259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(Value: Payload)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3C0B475-3863-4ED3-A197-713AD5658FB8}"/>
              </a:ext>
            </a:extLst>
          </p:cNvPr>
          <p:cNvSpPr txBox="1"/>
          <p:nvPr/>
        </p:nvSpPr>
        <p:spPr>
          <a:xfrm>
            <a:off x="8904054" y="3247849"/>
            <a:ext cx="9917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(Trigger)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881B1EA-0904-46CD-BB0F-F3A425B2E1A7}"/>
              </a:ext>
            </a:extLst>
          </p:cNvPr>
          <p:cNvCxnSpPr>
            <a:stCxn id="23" idx="1"/>
            <a:endCxn id="22" idx="3"/>
          </p:cNvCxnSpPr>
          <p:nvPr/>
        </p:nvCxnSpPr>
        <p:spPr>
          <a:xfrm flipH="1" flipV="1">
            <a:off x="6059716" y="4078515"/>
            <a:ext cx="1605295" cy="1030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482ABCD-0F45-48AD-B88C-8B644AD1C896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8717297" y="2503383"/>
            <a:ext cx="0" cy="2112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A6A5C92-E98F-49EB-8E49-C4D0E51E1876}"/>
              </a:ext>
            </a:extLst>
          </p:cNvPr>
          <p:cNvSpPr txBox="1"/>
          <p:nvPr/>
        </p:nvSpPr>
        <p:spPr>
          <a:xfrm>
            <a:off x="9662217" y="2074120"/>
            <a:ext cx="83306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(State)</a:t>
            </a:r>
          </a:p>
        </p:txBody>
      </p:sp>
    </p:spTree>
    <p:extLst>
      <p:ext uri="{BB962C8B-B14F-4D97-AF65-F5344CB8AC3E}">
        <p14:creationId xmlns:p14="http://schemas.microsoft.com/office/powerpoint/2010/main" val="3360079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7AECC5E-D007-4C13-AA92-059EF9DE0CA2}"/>
              </a:ext>
            </a:extLst>
          </p:cNvPr>
          <p:cNvSpPr/>
          <p:nvPr/>
        </p:nvSpPr>
        <p:spPr>
          <a:xfrm>
            <a:off x="5323474" y="3046132"/>
            <a:ext cx="2471058" cy="155918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CENTRAL STORAGE DATA STORE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A9F324D-4607-47D0-8636-065C7180D811}"/>
              </a:ext>
            </a:extLst>
          </p:cNvPr>
          <p:cNvSpPr/>
          <p:nvPr/>
        </p:nvSpPr>
        <p:spPr>
          <a:xfrm>
            <a:off x="5466803" y="1610526"/>
            <a:ext cx="2184401" cy="7981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REDUCER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80BC5B2-F27D-494B-B835-B22226512450}"/>
              </a:ext>
            </a:extLst>
          </p:cNvPr>
          <p:cNvSpPr/>
          <p:nvPr/>
        </p:nvSpPr>
        <p:spPr>
          <a:xfrm>
            <a:off x="5466803" y="5164874"/>
            <a:ext cx="2184401" cy="9067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COMPONENT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22E1951-DB51-42DD-BD87-301DEB8B1D37}"/>
              </a:ext>
            </a:extLst>
          </p:cNvPr>
          <p:cNvSpPr/>
          <p:nvPr/>
        </p:nvSpPr>
        <p:spPr>
          <a:xfrm>
            <a:off x="1787432" y="3372359"/>
            <a:ext cx="2184401" cy="9067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DISPATCH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D1ED251-CE10-4584-8389-DFDCF0E6326F}"/>
              </a:ext>
            </a:extLst>
          </p:cNvPr>
          <p:cNvCxnSpPr>
            <a:stCxn id="22" idx="4"/>
            <a:endCxn id="24" idx="0"/>
          </p:cNvCxnSpPr>
          <p:nvPr/>
        </p:nvCxnSpPr>
        <p:spPr>
          <a:xfrm>
            <a:off x="6559003" y="4605317"/>
            <a:ext cx="1" cy="5595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71751D3-894D-4DB5-BCAE-264E6898B82B}"/>
              </a:ext>
            </a:extLst>
          </p:cNvPr>
          <p:cNvCxnSpPr>
            <a:stCxn id="24" idx="1"/>
            <a:endCxn id="25" idx="2"/>
          </p:cNvCxnSpPr>
          <p:nvPr/>
        </p:nvCxnSpPr>
        <p:spPr>
          <a:xfrm flipH="1" flipV="1">
            <a:off x="2879633" y="4279089"/>
            <a:ext cx="2587170" cy="13391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4A18ABF-8AF1-4B77-8081-BB4C88CCD546}"/>
              </a:ext>
            </a:extLst>
          </p:cNvPr>
          <p:cNvCxnSpPr>
            <a:stCxn id="22" idx="0"/>
            <a:endCxn id="23" idx="2"/>
          </p:cNvCxnSpPr>
          <p:nvPr/>
        </p:nvCxnSpPr>
        <p:spPr>
          <a:xfrm flipV="1">
            <a:off x="6559003" y="2408674"/>
            <a:ext cx="1" cy="6374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77AE172-3DD3-48FF-9D69-61FF346A1279}"/>
              </a:ext>
            </a:extLst>
          </p:cNvPr>
          <p:cNvCxnSpPr>
            <a:stCxn id="25" idx="0"/>
            <a:endCxn id="23" idx="1"/>
          </p:cNvCxnSpPr>
          <p:nvPr/>
        </p:nvCxnSpPr>
        <p:spPr>
          <a:xfrm flipV="1">
            <a:off x="2879633" y="2009600"/>
            <a:ext cx="2587170" cy="1362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555029F-C9FD-47A0-9B16-80EECA7787E8}"/>
              </a:ext>
            </a:extLst>
          </p:cNvPr>
          <p:cNvSpPr txBox="1"/>
          <p:nvPr/>
        </p:nvSpPr>
        <p:spPr>
          <a:xfrm>
            <a:off x="6674111" y="4605317"/>
            <a:ext cx="398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(Component Subscribed to Changes)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7A25C97-BCB0-4A06-ACF3-950DF9162882}"/>
              </a:ext>
            </a:extLst>
          </p:cNvPr>
          <p:cNvSpPr txBox="1"/>
          <p:nvPr/>
        </p:nvSpPr>
        <p:spPr>
          <a:xfrm rot="1631775">
            <a:off x="2537665" y="5233016"/>
            <a:ext cx="4100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(Component Dispatched to</a:t>
            </a:r>
          </a:p>
          <a:p>
            <a:r>
              <a:rPr lang="en-IN" dirty="0"/>
              <a:t> an action)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C7BEA5E-88EB-4055-ADF8-6DD0B0017D19}"/>
              </a:ext>
            </a:extLst>
          </p:cNvPr>
          <p:cNvSpPr txBox="1"/>
          <p:nvPr/>
        </p:nvSpPr>
        <p:spPr>
          <a:xfrm rot="19921607">
            <a:off x="2459460" y="2081184"/>
            <a:ext cx="4100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(Action passed to Reducer)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91A3CD0-50A2-435D-A532-4EFA3DD6A3DF}"/>
              </a:ext>
            </a:extLst>
          </p:cNvPr>
          <p:cNvSpPr txBox="1"/>
          <p:nvPr/>
        </p:nvSpPr>
        <p:spPr>
          <a:xfrm>
            <a:off x="6674112" y="2542736"/>
            <a:ext cx="3988807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(Reducer Update the Central Store)</a:t>
            </a:r>
          </a:p>
        </p:txBody>
      </p:sp>
    </p:spTree>
    <p:extLst>
      <p:ext uri="{BB962C8B-B14F-4D97-AF65-F5344CB8AC3E}">
        <p14:creationId xmlns:p14="http://schemas.microsoft.com/office/powerpoint/2010/main" val="1238570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45050" y="1025238"/>
            <a:ext cx="3616037" cy="56110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 txBox="1">
            <a:spLocks/>
          </p:cNvSpPr>
          <p:nvPr/>
        </p:nvSpPr>
        <p:spPr>
          <a:xfrm>
            <a:off x="8432796" y="1880612"/>
            <a:ext cx="3528291" cy="2085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cap="all" spc="-100" dirty="0">
                <a:latin typeface="Garamond" panose="02020404030301010803" pitchFamily="18" charset="0"/>
              </a:rPr>
              <a:t>Q &amp; 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21DB70-7561-4204-A79B-A52EDC0F9D38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74536C-3A68-462A-B6E5-E5CA8697ED4B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457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45050" y="997528"/>
            <a:ext cx="3616037" cy="56110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E5AD4937-CA34-4C89-9BAF-9E011BE5736D}"/>
              </a:ext>
            </a:extLst>
          </p:cNvPr>
          <p:cNvSpPr txBox="1">
            <a:spLocks/>
          </p:cNvSpPr>
          <p:nvPr/>
        </p:nvSpPr>
        <p:spPr>
          <a:xfrm>
            <a:off x="7765530" y="2867153"/>
            <a:ext cx="4775075" cy="16309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3000"/>
              </a:lnSpc>
            </a:pPr>
            <a:r>
              <a:rPr lang="en-US" sz="4000" b="1" cap="all" spc="-100" dirty="0">
                <a:latin typeface="Garamond" panose="02020404030301010803" pitchFamily="18" charset="0"/>
              </a:rPr>
              <a:t>Thank You!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4D663D-A1D6-43EA-8842-765E7D51C1C8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D785F8-CB89-4156-A6B6-A4A6C844C341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603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540</TotalTime>
  <Words>376</Words>
  <Application>Microsoft Office PowerPoint</Application>
  <PresentationFormat>Widescreen</PresentationFormat>
  <Paragraphs>59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Garamond</vt:lpstr>
      <vt:lpstr>Wingdings</vt:lpstr>
      <vt:lpstr>Office Theme</vt:lpstr>
      <vt:lpstr> HTML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HTML</vt:lpstr>
      <vt:lpstr>HTML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urvashigolu29@gmail.com</dc:creator>
  <cp:lastModifiedBy>urvashi singla</cp:lastModifiedBy>
  <cp:revision>202</cp:revision>
  <dcterms:created xsi:type="dcterms:W3CDTF">2021-06-11T06:04:29Z</dcterms:created>
  <dcterms:modified xsi:type="dcterms:W3CDTF">2023-02-13T05:02:18Z</dcterms:modified>
</cp:coreProperties>
</file>