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56" r:id="rId2"/>
    <p:sldId id="267" r:id="rId3"/>
    <p:sldId id="329" r:id="rId4"/>
    <p:sldId id="261"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vashi singla" initials="us" lastIdx="2" clrIdx="0">
    <p:extLst>
      <p:ext uri="{19B8F6BF-5375-455C-9EA6-DF929625EA0E}">
        <p15:presenceInfo xmlns:p15="http://schemas.microsoft.com/office/powerpoint/2012/main" userId="c0ef9a7a5a189a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77" autoAdjust="0"/>
    <p:restoredTop sz="94660"/>
  </p:normalViewPr>
  <p:slideViewPr>
    <p:cSldViewPr snapToGrid="0">
      <p:cViewPr varScale="1">
        <p:scale>
          <a:sx n="67" d="100"/>
          <a:sy n="67" d="100"/>
        </p:scale>
        <p:origin x="3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0A747A-5E38-4925-876B-013D41839A7E}" type="datetimeFigureOut">
              <a:rPr lang="en-IN" smtClean="0"/>
              <a:t>28-02-2023</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2DEBA7-13DA-4048-A2A2-8A7A4DC07B29}" type="slidenum">
              <a:rPr lang="en-IN" smtClean="0"/>
              <a:t>‹#›</a:t>
            </a:fld>
            <a:endParaRPr lang="en-IN" dirty="0"/>
          </a:p>
        </p:txBody>
      </p:sp>
    </p:spTree>
    <p:extLst>
      <p:ext uri="{BB962C8B-B14F-4D97-AF65-F5344CB8AC3E}">
        <p14:creationId xmlns:p14="http://schemas.microsoft.com/office/powerpoint/2010/main" val="400159731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7EB68-0742-4B2F-948E-4B0FADD70980}" type="datetimeFigureOut">
              <a:rPr lang="en-IN" smtClean="0"/>
              <a:t>28-02-2023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00D5D-0237-42CA-A08E-A8970B53060F}" type="slidenum">
              <a:rPr lang="en-IN" smtClean="0"/>
              <a:t>‹#›</a:t>
            </a:fld>
            <a:endParaRPr lang="en-IN" dirty="0"/>
          </a:p>
        </p:txBody>
      </p:sp>
    </p:spTree>
    <p:extLst>
      <p:ext uri="{BB962C8B-B14F-4D97-AF65-F5344CB8AC3E}">
        <p14:creationId xmlns:p14="http://schemas.microsoft.com/office/powerpoint/2010/main" val="39279530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382230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06616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28-02-2023</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84367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A8D1-29A0-4F2C-9DA4-526215A27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C70A5F-67FA-4C98-B9DD-BF3534AEE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70DE6-EFA7-4B28-BB6E-3284296E3BF1}"/>
              </a:ext>
            </a:extLst>
          </p:cNvPr>
          <p:cNvSpPr>
            <a:spLocks noGrp="1"/>
          </p:cNvSpPr>
          <p:nvPr>
            <p:ph type="dt" sz="half" idx="10"/>
          </p:nvPr>
        </p:nvSpPr>
        <p:spPr/>
        <p:txBody>
          <a:bodyPr/>
          <a:lstStyle/>
          <a:p>
            <a:fld id="{E77149FA-BDEC-4707-823E-DFB1E44AE5F4}" type="datetime1">
              <a:rPr lang="en-IN" smtClean="0"/>
              <a:t>28-02-2023</a:t>
            </a:fld>
            <a:endParaRPr lang="en-IN" dirty="0"/>
          </a:p>
        </p:txBody>
      </p:sp>
      <p:sp>
        <p:nvSpPr>
          <p:cNvPr id="5" name="Footer Placeholder 4">
            <a:extLst>
              <a:ext uri="{FF2B5EF4-FFF2-40B4-BE49-F238E27FC236}">
                <a16:creationId xmlns:a16="http://schemas.microsoft.com/office/drawing/2014/main" id="{71892542-8385-453C-884B-AF761BF885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E4FDFA9-BB9D-4129-A58B-BC92AF2845A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4918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431EA-B458-4D26-AC9A-7FE268F2D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C34D0-E77C-4AD3-A7BE-414C55156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AF8D4-447E-45F3-BB51-F0C301B810C0}"/>
              </a:ext>
            </a:extLst>
          </p:cNvPr>
          <p:cNvSpPr>
            <a:spLocks noGrp="1"/>
          </p:cNvSpPr>
          <p:nvPr>
            <p:ph type="dt" sz="half" idx="10"/>
          </p:nvPr>
        </p:nvSpPr>
        <p:spPr/>
        <p:txBody>
          <a:bodyPr/>
          <a:lstStyle/>
          <a:p>
            <a:fld id="{EAD43BF4-166F-494C-B1CD-8C096B96C2BB}" type="datetime1">
              <a:rPr lang="en-IN" smtClean="0"/>
              <a:t>28-02-2023</a:t>
            </a:fld>
            <a:endParaRPr lang="en-IN" dirty="0"/>
          </a:p>
        </p:txBody>
      </p:sp>
      <p:sp>
        <p:nvSpPr>
          <p:cNvPr id="5" name="Footer Placeholder 4">
            <a:extLst>
              <a:ext uri="{FF2B5EF4-FFF2-40B4-BE49-F238E27FC236}">
                <a16:creationId xmlns:a16="http://schemas.microsoft.com/office/drawing/2014/main" id="{7F4A8A01-E418-4FA7-AAAC-F7B19AAAA8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643B24-F5F4-4EE6-BCFD-17DEEED5D39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9840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60A-0CD8-4611-B8EC-104EAC793F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76495-FC79-4F62-A148-0076E85AE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FE0ED-B2C4-43EF-A023-9283900B2324}"/>
              </a:ext>
            </a:extLst>
          </p:cNvPr>
          <p:cNvSpPr>
            <a:spLocks noGrp="1"/>
          </p:cNvSpPr>
          <p:nvPr>
            <p:ph type="dt" sz="half" idx="10"/>
          </p:nvPr>
        </p:nvSpPr>
        <p:spPr/>
        <p:txBody>
          <a:bodyPr/>
          <a:lstStyle/>
          <a:p>
            <a:fld id="{891D1A02-F125-4CE8-A8D4-FB17E5A59BFA}" type="datetime1">
              <a:rPr lang="en-IN" smtClean="0"/>
              <a:t>28-02-2023</a:t>
            </a:fld>
            <a:endParaRPr lang="en-IN" dirty="0"/>
          </a:p>
        </p:txBody>
      </p:sp>
      <p:sp>
        <p:nvSpPr>
          <p:cNvPr id="5" name="Footer Placeholder 4">
            <a:extLst>
              <a:ext uri="{FF2B5EF4-FFF2-40B4-BE49-F238E27FC236}">
                <a16:creationId xmlns:a16="http://schemas.microsoft.com/office/drawing/2014/main" id="{9EF048DA-BCB9-484C-A37F-371702988E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6B6D77-6EB0-4191-9E6B-3F7DB0E7BA6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45897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A8D-27BA-474E-8AE7-50A9B9E5E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036BF9-445A-4B7C-9A79-F17989372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B0B3-BE81-4606-B6DD-9C1BFF498093}"/>
              </a:ext>
            </a:extLst>
          </p:cNvPr>
          <p:cNvSpPr>
            <a:spLocks noGrp="1"/>
          </p:cNvSpPr>
          <p:nvPr>
            <p:ph type="dt" sz="half" idx="10"/>
          </p:nvPr>
        </p:nvSpPr>
        <p:spPr/>
        <p:txBody>
          <a:bodyPr/>
          <a:lstStyle/>
          <a:p>
            <a:fld id="{568C0508-5A6D-46E8-8866-8C14C5809EAE}" type="datetime1">
              <a:rPr lang="en-IN" smtClean="0"/>
              <a:t>28-02-2023</a:t>
            </a:fld>
            <a:endParaRPr lang="en-IN" dirty="0"/>
          </a:p>
        </p:txBody>
      </p:sp>
      <p:sp>
        <p:nvSpPr>
          <p:cNvPr id="5" name="Footer Placeholder 4">
            <a:extLst>
              <a:ext uri="{FF2B5EF4-FFF2-40B4-BE49-F238E27FC236}">
                <a16:creationId xmlns:a16="http://schemas.microsoft.com/office/drawing/2014/main" id="{C9350635-0366-4B6E-9BD3-D30A125597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1491BD-5FE0-4039-A375-61D1C2EF949C}"/>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1162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C782-A92A-490A-B1EE-4087A3D052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627632-F122-479F-87D8-149E4308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5F113C-F285-4C8F-A778-5345FF79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619CCD-00CF-4E26-BA79-1F2EC27CA279}"/>
              </a:ext>
            </a:extLst>
          </p:cNvPr>
          <p:cNvSpPr>
            <a:spLocks noGrp="1"/>
          </p:cNvSpPr>
          <p:nvPr>
            <p:ph type="dt" sz="half" idx="10"/>
          </p:nvPr>
        </p:nvSpPr>
        <p:spPr/>
        <p:txBody>
          <a:bodyPr/>
          <a:lstStyle/>
          <a:p>
            <a:fld id="{95888D7F-703C-42C4-AECA-2B6A3E0848EF}" type="datetime1">
              <a:rPr lang="en-IN" smtClean="0"/>
              <a:t>28-02-2023</a:t>
            </a:fld>
            <a:endParaRPr lang="en-IN" dirty="0"/>
          </a:p>
        </p:txBody>
      </p:sp>
      <p:sp>
        <p:nvSpPr>
          <p:cNvPr id="6" name="Footer Placeholder 5">
            <a:extLst>
              <a:ext uri="{FF2B5EF4-FFF2-40B4-BE49-F238E27FC236}">
                <a16:creationId xmlns:a16="http://schemas.microsoft.com/office/drawing/2014/main" id="{7D108FC0-F60D-47F6-85DE-1ECCBDBF297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98CDF4D-5F4E-4D24-A469-5574C3C787B0}"/>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63883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3B14-D964-4265-90A7-C2BD97438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90722-0A35-4203-AFC5-D0DBD48E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99BF-AE97-47A4-B740-32832CB66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5141D-1491-4722-8174-AA8908F6F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928ED-A4ED-43C0-805D-8ED896D31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72353-2A8E-495A-8A24-48818EAD87DB}"/>
              </a:ext>
            </a:extLst>
          </p:cNvPr>
          <p:cNvSpPr>
            <a:spLocks noGrp="1"/>
          </p:cNvSpPr>
          <p:nvPr>
            <p:ph type="dt" sz="half" idx="10"/>
          </p:nvPr>
        </p:nvSpPr>
        <p:spPr/>
        <p:txBody>
          <a:bodyPr/>
          <a:lstStyle/>
          <a:p>
            <a:fld id="{20703646-BC15-462D-A874-BB59FDA3225A}" type="datetime1">
              <a:rPr lang="en-IN" smtClean="0"/>
              <a:t>28-02-2023</a:t>
            </a:fld>
            <a:endParaRPr lang="en-IN" dirty="0"/>
          </a:p>
        </p:txBody>
      </p:sp>
      <p:sp>
        <p:nvSpPr>
          <p:cNvPr id="8" name="Footer Placeholder 7">
            <a:extLst>
              <a:ext uri="{FF2B5EF4-FFF2-40B4-BE49-F238E27FC236}">
                <a16:creationId xmlns:a16="http://schemas.microsoft.com/office/drawing/2014/main" id="{B121685A-FF29-45DF-BD9E-BA8C37CFBAE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1FD1FB7-8919-49E9-A021-2F9A2C147D79}"/>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0143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F11-31C9-426A-887B-5BF166461A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C814A4-0B1F-4D7A-AD75-37DF60DCD365}"/>
              </a:ext>
            </a:extLst>
          </p:cNvPr>
          <p:cNvSpPr>
            <a:spLocks noGrp="1"/>
          </p:cNvSpPr>
          <p:nvPr>
            <p:ph type="dt" sz="half" idx="10"/>
          </p:nvPr>
        </p:nvSpPr>
        <p:spPr/>
        <p:txBody>
          <a:bodyPr/>
          <a:lstStyle/>
          <a:p>
            <a:fld id="{AF6012DD-B10E-4378-AAA7-EA9E456DD7FE}" type="datetime1">
              <a:rPr lang="en-IN" smtClean="0"/>
              <a:t>28-02-2023</a:t>
            </a:fld>
            <a:endParaRPr lang="en-IN" dirty="0"/>
          </a:p>
        </p:txBody>
      </p:sp>
      <p:sp>
        <p:nvSpPr>
          <p:cNvPr id="4" name="Footer Placeholder 3">
            <a:extLst>
              <a:ext uri="{FF2B5EF4-FFF2-40B4-BE49-F238E27FC236}">
                <a16:creationId xmlns:a16="http://schemas.microsoft.com/office/drawing/2014/main" id="{4B965AED-07EF-4541-A7B5-BE895BE2833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F232314-4818-4176-8390-CCDD7F767CF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554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80331-753C-4A47-9379-EFBE87131210}"/>
              </a:ext>
            </a:extLst>
          </p:cNvPr>
          <p:cNvSpPr>
            <a:spLocks noGrp="1"/>
          </p:cNvSpPr>
          <p:nvPr>
            <p:ph type="dt" sz="half" idx="10"/>
          </p:nvPr>
        </p:nvSpPr>
        <p:spPr/>
        <p:txBody>
          <a:bodyPr/>
          <a:lstStyle/>
          <a:p>
            <a:fld id="{B5E61FC5-238C-4652-85AB-4AF40FABAFE4}" type="datetime1">
              <a:rPr lang="en-IN" smtClean="0"/>
              <a:t>28-02-2023</a:t>
            </a:fld>
            <a:endParaRPr lang="en-IN" dirty="0"/>
          </a:p>
        </p:txBody>
      </p:sp>
      <p:sp>
        <p:nvSpPr>
          <p:cNvPr id="3" name="Footer Placeholder 2">
            <a:extLst>
              <a:ext uri="{FF2B5EF4-FFF2-40B4-BE49-F238E27FC236}">
                <a16:creationId xmlns:a16="http://schemas.microsoft.com/office/drawing/2014/main" id="{A0564541-F527-4CD6-887A-2D8C9FA902F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5F1B7FD-5875-4358-AFFB-B6C728C74321}"/>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38942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2691-A484-4953-8A36-BA9886EE5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8C2CD-C1D1-452C-93B3-C811A4734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766BBF-009B-4438-83CE-BE9BA372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EDF10-D3C1-4C79-9BD5-99CED4DC849C}"/>
              </a:ext>
            </a:extLst>
          </p:cNvPr>
          <p:cNvSpPr>
            <a:spLocks noGrp="1"/>
          </p:cNvSpPr>
          <p:nvPr>
            <p:ph type="dt" sz="half" idx="10"/>
          </p:nvPr>
        </p:nvSpPr>
        <p:spPr/>
        <p:txBody>
          <a:bodyPr/>
          <a:lstStyle/>
          <a:p>
            <a:fld id="{5B89DA35-D73E-4EB2-8ABD-C7E18D1665B7}" type="datetime1">
              <a:rPr lang="en-IN" smtClean="0"/>
              <a:t>28-02-2023</a:t>
            </a:fld>
            <a:endParaRPr lang="en-IN" dirty="0"/>
          </a:p>
        </p:txBody>
      </p:sp>
      <p:sp>
        <p:nvSpPr>
          <p:cNvPr id="6" name="Footer Placeholder 5">
            <a:extLst>
              <a:ext uri="{FF2B5EF4-FFF2-40B4-BE49-F238E27FC236}">
                <a16:creationId xmlns:a16="http://schemas.microsoft.com/office/drawing/2014/main" id="{2BF32B7E-CB84-4355-8B41-25E48FAE08D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A22B91-96AE-4C5A-8C35-EF897B66AA2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846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538E-8DBB-418E-AE3C-DCB6F66A8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44946-349F-4BA0-A68F-F67AB0EE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91CBCE-3389-4430-B4F2-A5D026B69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61F3-D30D-4385-B805-B9AA664B928A}"/>
              </a:ext>
            </a:extLst>
          </p:cNvPr>
          <p:cNvSpPr>
            <a:spLocks noGrp="1"/>
          </p:cNvSpPr>
          <p:nvPr>
            <p:ph type="dt" sz="half" idx="10"/>
          </p:nvPr>
        </p:nvSpPr>
        <p:spPr/>
        <p:txBody>
          <a:bodyPr/>
          <a:lstStyle/>
          <a:p>
            <a:fld id="{4C574118-1D6D-4AA7-8D44-9632F8077A60}" type="datetime1">
              <a:rPr lang="en-IN" smtClean="0"/>
              <a:t>28-02-2023</a:t>
            </a:fld>
            <a:endParaRPr lang="en-IN" dirty="0"/>
          </a:p>
        </p:txBody>
      </p:sp>
      <p:sp>
        <p:nvSpPr>
          <p:cNvPr id="6" name="Footer Placeholder 5">
            <a:extLst>
              <a:ext uri="{FF2B5EF4-FFF2-40B4-BE49-F238E27FC236}">
                <a16:creationId xmlns:a16="http://schemas.microsoft.com/office/drawing/2014/main" id="{D3510C8D-8685-4C39-8244-9DA3198B5B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11E9A75-E971-4816-96A3-6321475BE732}"/>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54319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B91ED-67E7-40E9-BF0A-C7691F65D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01CFA-4723-455B-82D1-45A93DE3D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E7761-9D76-4544-A7F2-33A134CCD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C7518-60E1-4EE6-9803-C28D14FEE39E}" type="datetime1">
              <a:rPr lang="en-IN" smtClean="0"/>
              <a:t>28-02-2023</a:t>
            </a:fld>
            <a:endParaRPr lang="en-IN" dirty="0"/>
          </a:p>
        </p:txBody>
      </p:sp>
      <p:sp>
        <p:nvSpPr>
          <p:cNvPr id="5" name="Footer Placeholder 4">
            <a:extLst>
              <a:ext uri="{FF2B5EF4-FFF2-40B4-BE49-F238E27FC236}">
                <a16:creationId xmlns:a16="http://schemas.microsoft.com/office/drawing/2014/main" id="{6A1E1985-6CB5-402D-A412-537831EA9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566A1A0-D656-44CA-9027-B42C1ABAB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C73B9-B2B0-4ECC-AC2F-DC14E95F6B26}" type="slidenum">
              <a:rPr lang="en-IN" smtClean="0"/>
              <a:t>‹#›</a:t>
            </a:fld>
            <a:endParaRPr lang="en-IN" dirty="0"/>
          </a:p>
        </p:txBody>
      </p:sp>
    </p:spTree>
    <p:extLst>
      <p:ext uri="{BB962C8B-B14F-4D97-AF65-F5344CB8AC3E}">
        <p14:creationId xmlns:p14="http://schemas.microsoft.com/office/powerpoint/2010/main" val="955876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Learus/react-material-ui-carouse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69299" y="2317172"/>
            <a:ext cx="3528291" cy="2085869"/>
          </a:xfrm>
        </p:spPr>
        <p:txBody>
          <a:bodyPr>
            <a:normAutofit/>
          </a:bodyPr>
          <a:lstStyle/>
          <a:p>
            <a:br>
              <a:rPr lang="en-IN" sz="4400" b="1" dirty="0">
                <a:solidFill>
                  <a:srgbClr val="FFFFFF"/>
                </a:solidFill>
                <a:latin typeface="Garamond" panose="02020404030301010803" pitchFamily="18" charset="0"/>
                <a:cs typeface="AngsanaUPC" panose="020B0502040204020203" pitchFamily="18" charset="-34"/>
              </a:rPr>
            </a:br>
            <a:r>
              <a:rPr lang="en-IN" sz="4400" b="1" dirty="0">
                <a:solidFill>
                  <a:srgbClr val="FFFFFF"/>
                </a:solidFill>
                <a:latin typeface="Garamond" panose="02020404030301010803" pitchFamily="18" charset="0"/>
                <a:cs typeface="AngsanaUPC" panose="020B0502040204020203" pitchFamily="18" charset="-34"/>
              </a:rPr>
              <a:t>HTML</a:t>
            </a:r>
            <a:br>
              <a:rPr lang="en-IN" sz="4400" b="1" dirty="0">
                <a:solidFill>
                  <a:srgbClr val="FFFFFF"/>
                </a:solidFill>
                <a:latin typeface="Garamond" panose="02020404030301010803" pitchFamily="18" charset="0"/>
                <a:cs typeface="AngsanaUPC" panose="020B0502040204020203" pitchFamily="18" charset="-34"/>
              </a:rPr>
            </a:br>
            <a:endParaRPr lang="en-IN" sz="2400" b="1" dirty="0">
              <a:solidFill>
                <a:srgbClr val="FFFFFF"/>
              </a:solidFill>
              <a:latin typeface="Garamond" panose="02020404030301010803" pitchFamily="18" charset="0"/>
              <a:cs typeface="AngsanaUPC" panose="020B0502040204020203" pitchFamily="18" charset="-34"/>
            </a:endParaRPr>
          </a:p>
        </p:txBody>
      </p:sp>
      <p:sp>
        <p:nvSpPr>
          <p:cNvPr id="9" name="Rectangle 8">
            <a:extLst>
              <a:ext uri="{FF2B5EF4-FFF2-40B4-BE49-F238E27FC236}">
                <a16:creationId xmlns:a16="http://schemas.microsoft.com/office/drawing/2014/main" id="{CC7D00A8-DD81-423A-B628-52EBB72EA017}"/>
              </a:ext>
            </a:extLst>
          </p:cNvPr>
          <p:cNvSpPr/>
          <p:nvPr/>
        </p:nvSpPr>
        <p:spPr>
          <a:xfrm>
            <a:off x="2944649" y="1537028"/>
            <a:ext cx="6302701" cy="364615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endParaRPr lang="en-US" sz="2800" b="1" dirty="0">
              <a:solidFill>
                <a:schemeClr val="tx1"/>
              </a:solidFill>
            </a:endParaRPr>
          </a:p>
          <a:p>
            <a:pPr>
              <a:lnSpc>
                <a:spcPct val="150000"/>
              </a:lnSpc>
            </a:pPr>
            <a:r>
              <a:rPr lang="en-US" sz="2800" b="1" dirty="0">
                <a:solidFill>
                  <a:schemeClr val="tx1"/>
                </a:solidFill>
              </a:rPr>
              <a:t>Today’s Topics</a:t>
            </a:r>
            <a:endParaRPr lang="en-IN" sz="2800" b="1" dirty="0">
              <a:solidFill>
                <a:schemeClr val="tx1"/>
              </a:solidFill>
            </a:endParaRPr>
          </a:p>
          <a:p>
            <a:pPr marL="342900" indent="-342900">
              <a:buFont typeface="Arial" panose="020B0604020202020204" pitchFamily="34" charset="0"/>
              <a:buChar char="•"/>
            </a:pPr>
            <a:r>
              <a:rPr lang="en-US" sz="2800" b="1" dirty="0" err="1">
                <a:solidFill>
                  <a:schemeClr val="tx1"/>
                </a:solidFill>
                <a:effectLst/>
                <a:latin typeface="Calibri" panose="020F0502020204030204" pitchFamily="34" charset="0"/>
                <a:cs typeface="Calibri" panose="020F0502020204030204" pitchFamily="34" charset="0"/>
              </a:rPr>
              <a:t>Thunk</a:t>
            </a:r>
            <a:endParaRPr lang="en-US" sz="2800" b="1" dirty="0">
              <a:solidFill>
                <a:schemeClr val="tx1"/>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b="1" dirty="0">
                <a:solidFill>
                  <a:schemeClr val="tx1"/>
                </a:solidFill>
                <a:latin typeface="Calibri" panose="020F0502020204030204" pitchFamily="34" charset="0"/>
                <a:cs typeface="Calibri" panose="020F0502020204030204" pitchFamily="34" charset="0"/>
              </a:rPr>
              <a:t>Folder Structure</a:t>
            </a:r>
            <a:endParaRPr lang="en-US" sz="2800" b="1" dirty="0">
              <a:solidFill>
                <a:schemeClr val="tx1"/>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b="1" dirty="0">
                <a:solidFill>
                  <a:schemeClr val="tx1"/>
                </a:solidFill>
                <a:effectLst/>
                <a:latin typeface="Calibri" panose="020F0502020204030204" pitchFamily="34" charset="0"/>
                <a:cs typeface="Calibri" panose="020F0502020204030204" pitchFamily="34" charset="0"/>
              </a:rPr>
              <a:t>M</a:t>
            </a:r>
            <a:r>
              <a:rPr lang="en-US" sz="2800" b="1" dirty="0">
                <a:solidFill>
                  <a:schemeClr val="tx1"/>
                </a:solidFill>
                <a:latin typeface="Calibri" panose="020F0502020204030204" pitchFamily="34" charset="0"/>
                <a:cs typeface="Calibri" panose="020F0502020204030204" pitchFamily="34" charset="0"/>
              </a:rPr>
              <a:t>odal</a:t>
            </a:r>
            <a:endParaRPr lang="en-IN" sz="2800" b="1"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b="1" dirty="0">
                <a:solidFill>
                  <a:schemeClr val="tx1"/>
                </a:solidFill>
              </a:rPr>
              <a:t>Recharts </a:t>
            </a:r>
          </a:p>
          <a:p>
            <a:pPr marL="342900" indent="-342900">
              <a:buFont typeface="Arial" panose="020B0604020202020204" pitchFamily="34" charset="0"/>
              <a:buChar char="•"/>
            </a:pPr>
            <a:r>
              <a:rPr lang="en-US" sz="2800" b="1" dirty="0">
                <a:solidFill>
                  <a:schemeClr val="tx1"/>
                </a:solidFill>
                <a:latin typeface="Calibri" panose="020F0502020204030204" pitchFamily="34" charset="0"/>
                <a:cs typeface="Calibri" panose="020F0502020204030204" pitchFamily="34" charset="0"/>
              </a:rPr>
              <a:t>Search Functionality</a:t>
            </a:r>
          </a:p>
          <a:p>
            <a:pPr marL="342900" indent="-342900">
              <a:buFont typeface="Arial" panose="020B0604020202020204" pitchFamily="34" charset="0"/>
              <a:buChar char="•"/>
            </a:pPr>
            <a:r>
              <a:rPr lang="en-US" sz="2800" b="1" dirty="0">
                <a:solidFill>
                  <a:schemeClr val="tx1"/>
                </a:solidFill>
                <a:effectLst/>
              </a:rPr>
              <a:t>JSON</a:t>
            </a:r>
          </a:p>
          <a:p>
            <a:pPr marL="342900" indent="-342900">
              <a:buFont typeface="Arial" panose="020B0604020202020204" pitchFamily="34" charset="0"/>
              <a:buChar char="•"/>
            </a:pPr>
            <a:r>
              <a:rPr lang="en-IN" sz="2800" b="1" dirty="0">
                <a:solidFill>
                  <a:schemeClr val="tx1"/>
                </a:solidFill>
              </a:rPr>
              <a:t>Tabs, Carousel, parallax</a:t>
            </a:r>
          </a:p>
          <a:p>
            <a:pPr marL="342900" indent="-342900" algn="ctr">
              <a:buFont typeface="Arial" panose="020B0604020202020204" pitchFamily="34" charset="0"/>
              <a:buChar char="•"/>
            </a:pPr>
            <a:endParaRPr lang="en-IN" sz="2800" b="1" dirty="0">
              <a:solidFill>
                <a:schemeClr val="tx1"/>
              </a:solidFill>
            </a:endParaRPr>
          </a:p>
        </p:txBody>
      </p:sp>
      <p:sp>
        <p:nvSpPr>
          <p:cNvPr id="7" name="Rectangle 6">
            <a:extLst>
              <a:ext uri="{FF2B5EF4-FFF2-40B4-BE49-F238E27FC236}">
                <a16:creationId xmlns:a16="http://schemas.microsoft.com/office/drawing/2014/main" id="{873FC1A6-227C-45A3-9210-312E37A64FDA}"/>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82F57BA-7B5A-498B-85CE-C46ECBA3CE9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D9CE558A-7B07-5929-20AF-03F790F748D7}"/>
              </a:ext>
            </a:extLst>
          </p:cNvPr>
          <p:cNvSpPr/>
          <p:nvPr/>
        </p:nvSpPr>
        <p:spPr>
          <a:xfrm>
            <a:off x="8757611" y="5166360"/>
            <a:ext cx="2751665" cy="79248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4000" b="1" dirty="0">
                <a:solidFill>
                  <a:schemeClr val="tx1"/>
                </a:solidFill>
              </a:rPr>
              <a:t>By Urvashi </a:t>
            </a:r>
            <a:endParaRPr lang="en-IN" sz="4000" b="1" dirty="0">
              <a:solidFill>
                <a:schemeClr val="tx1"/>
              </a:solidFill>
            </a:endParaRPr>
          </a:p>
        </p:txBody>
      </p:sp>
    </p:spTree>
    <p:extLst>
      <p:ext uri="{BB962C8B-B14F-4D97-AF65-F5344CB8AC3E}">
        <p14:creationId xmlns:p14="http://schemas.microsoft.com/office/powerpoint/2010/main" val="89369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THUNK</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9" name="TextBox 18">
            <a:extLst>
              <a:ext uri="{FF2B5EF4-FFF2-40B4-BE49-F238E27FC236}">
                <a16:creationId xmlns:a16="http://schemas.microsoft.com/office/drawing/2014/main" id="{15D0F1FF-7D57-4D3D-9CF3-479BC01EBC18}"/>
              </a:ext>
            </a:extLst>
          </p:cNvPr>
          <p:cNvSpPr txBox="1"/>
          <p:nvPr/>
        </p:nvSpPr>
        <p:spPr>
          <a:xfrm>
            <a:off x="502920" y="1199938"/>
            <a:ext cx="11186160" cy="4661276"/>
          </a:xfrm>
          <a:prstGeom prst="rect">
            <a:avLst/>
          </a:prstGeom>
          <a:noFill/>
        </p:spPr>
        <p:txBody>
          <a:bodyPr wrap="square" rtlCol="0">
            <a:spAutoFit/>
          </a:bodyPr>
          <a:lstStyle/>
          <a:p>
            <a:pPr marL="342900" lvl="0" indent="-342900">
              <a:lnSpc>
                <a:spcPct val="150000"/>
              </a:lnSpc>
              <a:buClr>
                <a:schemeClr val="tx1"/>
              </a:buClr>
              <a:buFont typeface="Wingdings" panose="05000000000000000000" pitchFamily="2" charset="2"/>
              <a:buChar char="§"/>
            </a:pPr>
            <a:r>
              <a:rPr lang="en-IN" sz="2000" b="1" dirty="0"/>
              <a:t>Middleware</a:t>
            </a:r>
            <a:r>
              <a:rPr lang="en-IN" sz="2000" dirty="0"/>
              <a:t> is block of code which acts as a mediator while the process of receiving a request or generating response.</a:t>
            </a:r>
            <a:endParaRPr lang="en-US" altLang="en-US" sz="2000" dirty="0"/>
          </a:p>
          <a:p>
            <a:pPr marL="342900" indent="-342900">
              <a:lnSpc>
                <a:spcPct val="150000"/>
              </a:lnSpc>
              <a:buClr>
                <a:schemeClr val="tx1"/>
              </a:buClr>
              <a:buFont typeface="Wingdings" panose="05000000000000000000" pitchFamily="2" charset="2"/>
              <a:buChar char="§"/>
            </a:pPr>
            <a:r>
              <a:rPr lang="en-IN" sz="2000" dirty="0" err="1"/>
              <a:t>Thunk</a:t>
            </a:r>
            <a:r>
              <a:rPr lang="en-IN" sz="2000" dirty="0"/>
              <a:t> is a middleware for API calls in Redux.’</a:t>
            </a:r>
          </a:p>
          <a:p>
            <a:pPr marL="342900" lvl="0" indent="-342900">
              <a:lnSpc>
                <a:spcPct val="150000"/>
              </a:lnSpc>
              <a:buClr>
                <a:schemeClr val="tx1"/>
              </a:buClr>
              <a:buFont typeface="Wingdings" panose="05000000000000000000" pitchFamily="2" charset="2"/>
              <a:buChar char="§"/>
            </a:pPr>
            <a:r>
              <a:rPr lang="en-US" altLang="en-US" sz="2000" dirty="0"/>
              <a:t>Redux </a:t>
            </a:r>
            <a:r>
              <a:rPr lang="en-US" altLang="en-US" sz="2000" dirty="0" err="1"/>
              <a:t>Thunk</a:t>
            </a:r>
            <a:r>
              <a:rPr lang="en-US" altLang="en-US" sz="2000" dirty="0"/>
              <a:t> middleware allows you to write action creators that return a function instead of an action(object). The </a:t>
            </a:r>
            <a:r>
              <a:rPr lang="en-US" altLang="en-US" sz="2000" dirty="0" err="1"/>
              <a:t>thunk</a:t>
            </a:r>
            <a:r>
              <a:rPr lang="en-US" altLang="en-US" sz="2000" dirty="0"/>
              <a:t> can be used to delay the dispatch of an action, or to dispatch only if a certain condition is met.</a:t>
            </a:r>
          </a:p>
          <a:p>
            <a:pPr marL="342900" lvl="0" indent="-342900">
              <a:lnSpc>
                <a:spcPct val="150000"/>
              </a:lnSpc>
              <a:buClr>
                <a:schemeClr val="tx1"/>
              </a:buClr>
              <a:buFont typeface="Wingdings" panose="05000000000000000000" pitchFamily="2" charset="2"/>
              <a:buChar char="§"/>
            </a:pPr>
            <a:r>
              <a:rPr lang="en-US" altLang="en-US" sz="2000" dirty="0"/>
              <a:t>Install: </a:t>
            </a:r>
            <a:r>
              <a:rPr lang="en-US" altLang="en-US" sz="2000" dirty="0" err="1"/>
              <a:t>npm</a:t>
            </a:r>
            <a:r>
              <a:rPr lang="en-US" altLang="en-US" sz="2000" dirty="0"/>
              <a:t> install --save redux-</a:t>
            </a:r>
            <a:r>
              <a:rPr lang="en-US" altLang="en-US" sz="2000" dirty="0" err="1"/>
              <a:t>thunk</a:t>
            </a:r>
            <a:endParaRPr lang="en-US" altLang="en-US" sz="2000" dirty="0"/>
          </a:p>
          <a:p>
            <a:pPr marL="342900" indent="-342900">
              <a:lnSpc>
                <a:spcPct val="150000"/>
              </a:lnSpc>
              <a:buClr>
                <a:schemeClr val="tx1"/>
              </a:buClr>
              <a:buFont typeface="Wingdings" panose="05000000000000000000" pitchFamily="2" charset="2"/>
              <a:buChar char="§"/>
            </a:pPr>
            <a:endParaRPr lang="en-IN" sz="2000" dirty="0"/>
          </a:p>
          <a:p>
            <a:pPr marL="342900" indent="-342900">
              <a:lnSpc>
                <a:spcPct val="150000"/>
              </a:lnSpc>
              <a:buClr>
                <a:schemeClr val="tx1"/>
              </a:buClr>
              <a:buFont typeface="Wingdings" panose="05000000000000000000" pitchFamily="2" charset="2"/>
              <a:buChar char="§"/>
            </a:pPr>
            <a:endParaRPr lang="en-IN" sz="2000" dirty="0"/>
          </a:p>
          <a:p>
            <a:pPr marL="342900" indent="-342900">
              <a:lnSpc>
                <a:spcPct val="150000"/>
              </a:lnSpc>
              <a:buClr>
                <a:schemeClr val="tx1"/>
              </a:buClr>
              <a:buFont typeface="Wingdings" panose="05000000000000000000" pitchFamily="2" charset="2"/>
              <a:buChar char="§"/>
            </a:pPr>
            <a:endParaRPr lang="en-IN" sz="2000" dirty="0"/>
          </a:p>
        </p:txBody>
      </p:sp>
    </p:spTree>
    <p:extLst>
      <p:ext uri="{BB962C8B-B14F-4D97-AF65-F5344CB8AC3E}">
        <p14:creationId xmlns:p14="http://schemas.microsoft.com/office/powerpoint/2010/main" val="237471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effectLst/>
              </a:rPr>
              <a:t>Recharts</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8525D6A-EF05-0295-1F15-C4996FA30EC8}"/>
              </a:ext>
            </a:extLst>
          </p:cNvPr>
          <p:cNvSpPr txBox="1"/>
          <p:nvPr/>
        </p:nvSpPr>
        <p:spPr>
          <a:xfrm>
            <a:off x="413329" y="1199938"/>
            <a:ext cx="11365341" cy="5632311"/>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02124"/>
                </a:solidFill>
                <a:effectLst/>
              </a:rPr>
              <a:t>Recharts is a Redefined chart library built with React and D3. The main purpose of this library is to help you to write charts in React applications without any pain. Main principles of Recharts are: Simply deploy with React components. Native SVG support, lightweight depending only on some D3 submodules.</a:t>
            </a:r>
          </a:p>
          <a:p>
            <a:pPr marL="342900" indent="-342900">
              <a:buFont typeface="Arial" panose="020B0604020202020204" pitchFamily="34" charset="0"/>
              <a:buChar char="•"/>
            </a:pPr>
            <a:endParaRPr lang="en-US" sz="2400" dirty="0">
              <a:solidFill>
                <a:srgbClr val="202124"/>
              </a:solidFill>
            </a:endParaRPr>
          </a:p>
          <a:p>
            <a:pPr marL="342900" indent="-342900">
              <a:buFont typeface="Arial" panose="020B0604020202020204" pitchFamily="34" charset="0"/>
              <a:buChar char="•"/>
            </a:pPr>
            <a:r>
              <a:rPr lang="en-US" sz="2400" dirty="0">
                <a:solidFill>
                  <a:srgbClr val="202124"/>
                </a:solidFill>
                <a:effectLst/>
              </a:rPr>
              <a:t>Install: </a:t>
            </a:r>
            <a:r>
              <a:rPr lang="en-IN" sz="2400" dirty="0" err="1">
                <a:solidFill>
                  <a:srgbClr val="333333"/>
                </a:solidFill>
                <a:effectLst/>
              </a:rPr>
              <a:t>npm</a:t>
            </a:r>
            <a:r>
              <a:rPr lang="en-IN" sz="2400" dirty="0">
                <a:solidFill>
                  <a:srgbClr val="333333"/>
                </a:solidFill>
                <a:effectLst/>
              </a:rPr>
              <a:t> install recharts</a:t>
            </a:r>
          </a:p>
          <a:p>
            <a:pPr marL="342900" indent="-342900">
              <a:buFont typeface="Arial" panose="020B0604020202020204" pitchFamily="34" charset="0"/>
              <a:buChar char="•"/>
            </a:pPr>
            <a:endParaRPr lang="en-IN" sz="2400" dirty="0">
              <a:solidFill>
                <a:srgbClr val="333333"/>
              </a:solidFill>
            </a:endParaRPr>
          </a:p>
          <a:p>
            <a:pPr marL="342900" indent="-342900">
              <a:buFont typeface="Arial" panose="020B0604020202020204" pitchFamily="34" charset="0"/>
              <a:buChar char="•"/>
            </a:pPr>
            <a:r>
              <a:rPr lang="en-IN" sz="2400" dirty="0">
                <a:solidFill>
                  <a:srgbClr val="333333"/>
                </a:solidFill>
              </a:rPr>
              <a:t>Carousel: </a:t>
            </a:r>
            <a:r>
              <a:rPr lang="en-US" sz="2400" b="1" dirty="0">
                <a:solidFill>
                  <a:schemeClr val="tx1"/>
                </a:solidFill>
                <a:latin typeface="Calibri" panose="020F0502020204030204" pitchFamily="34" charset="0"/>
                <a:cs typeface="Calibri" panose="020F0502020204030204" pitchFamily="34" charset="0"/>
                <a:hlinkClick r:id="rId3"/>
              </a:rPr>
              <a:t>https://github.com/Learus/react-material-ui-carousel</a:t>
            </a:r>
            <a:r>
              <a:rPr lang="en-US" sz="2400" b="1" dirty="0">
                <a:solidFill>
                  <a:schemeClr val="tx1"/>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Canva.com</a:t>
            </a:r>
            <a:r>
              <a:rPr lang="en-US" sz="2400" dirty="0">
                <a:solidFill>
                  <a:schemeClr val="tx1"/>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Banner Image: </a:t>
            </a:r>
            <a:r>
              <a:rPr lang="en-US" sz="2400" dirty="0">
                <a:solidFill>
                  <a:schemeClr val="tx1"/>
                </a:solidFill>
                <a:latin typeface="Calibri" panose="020F0502020204030204" pitchFamily="34" charset="0"/>
                <a:cs typeface="Calibri" panose="020F0502020204030204" pitchFamily="34" charset="0"/>
              </a:rPr>
              <a:t>(1350px * 650px)</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Card Image: 520px * 320px</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err="1">
                <a:latin typeface="Calibri" panose="020F0502020204030204" pitchFamily="34" charset="0"/>
                <a:cs typeface="Calibri" panose="020F0502020204030204" pitchFamily="34" charset="0"/>
              </a:rPr>
              <a:t>Parallex</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npm</a:t>
            </a:r>
            <a:r>
              <a:rPr lang="en-US" sz="2400" dirty="0">
                <a:latin typeface="Calibri" panose="020F0502020204030204" pitchFamily="34" charset="0"/>
                <a:cs typeface="Calibri" panose="020F0502020204030204" pitchFamily="34" charset="0"/>
              </a:rPr>
              <a:t> install –</a:t>
            </a:r>
            <a:r>
              <a:rPr lang="en-US" sz="2400" dirty="0">
                <a:cs typeface="Calibri" panose="020F0502020204030204" pitchFamily="34" charset="0"/>
              </a:rPr>
              <a:t>save </a:t>
            </a:r>
            <a:r>
              <a:rPr lang="en-IN" sz="2400" b="0" dirty="0">
                <a:effectLst/>
              </a:rPr>
              <a:t>react-parallax</a:t>
            </a:r>
          </a:p>
          <a:p>
            <a:pPr marL="342900" indent="-342900">
              <a:buFont typeface="Arial" panose="020B0604020202020204" pitchFamily="34" charset="0"/>
              <a:buChar char="•"/>
            </a:pPr>
            <a:endParaRPr lang="en-IN" sz="2400" b="0" dirty="0">
              <a:effectLst/>
            </a:endParaRPr>
          </a:p>
        </p:txBody>
      </p:sp>
    </p:spTree>
    <p:extLst>
      <p:ext uri="{BB962C8B-B14F-4D97-AF65-F5344CB8AC3E}">
        <p14:creationId xmlns:p14="http://schemas.microsoft.com/office/powerpoint/2010/main" val="71979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p:cNvSpPr/>
          <p:nvPr/>
        </p:nvSpPr>
        <p:spPr>
          <a:xfrm>
            <a:off x="8345050" y="102523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B45E7780-BEBD-4534-808F-0E82D26B1EDC}"/>
              </a:ext>
            </a:extLst>
          </p:cNvPr>
          <p:cNvSpPr txBox="1">
            <a:spLocks/>
          </p:cNvSpPr>
          <p:nvPr/>
        </p:nvSpPr>
        <p:spPr>
          <a:xfrm>
            <a:off x="8432796" y="1880612"/>
            <a:ext cx="3528291" cy="2085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cap="all" spc="-100" dirty="0">
                <a:latin typeface="Garamond" panose="02020404030301010803" pitchFamily="18" charset="0"/>
              </a:rPr>
              <a:t>Q &amp; A</a:t>
            </a:r>
          </a:p>
        </p:txBody>
      </p:sp>
      <p:sp>
        <p:nvSpPr>
          <p:cNvPr id="8" name="Rectangle 7">
            <a:extLst>
              <a:ext uri="{FF2B5EF4-FFF2-40B4-BE49-F238E27FC236}">
                <a16:creationId xmlns:a16="http://schemas.microsoft.com/office/drawing/2014/main" id="{8E21DB70-7561-4204-A79B-A52EDC0F9D3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74536C-3A68-462A-B6E5-E5CA8697ED4B}"/>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645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8" name="Rectangle 7"/>
          <p:cNvSpPr/>
          <p:nvPr/>
        </p:nvSpPr>
        <p:spPr>
          <a:xfrm>
            <a:off x="8345050" y="99752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2">
            <a:extLst>
              <a:ext uri="{FF2B5EF4-FFF2-40B4-BE49-F238E27FC236}">
                <a16:creationId xmlns:a16="http://schemas.microsoft.com/office/drawing/2014/main" id="{E5AD4937-CA34-4C89-9BAF-9E011BE5736D}"/>
              </a:ext>
            </a:extLst>
          </p:cNvPr>
          <p:cNvSpPr txBox="1">
            <a:spLocks/>
          </p:cNvSpPr>
          <p:nvPr/>
        </p:nvSpPr>
        <p:spPr>
          <a:xfrm>
            <a:off x="7765530" y="2867153"/>
            <a:ext cx="4775075" cy="163090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3000"/>
              </a:lnSpc>
            </a:pPr>
            <a:r>
              <a:rPr lang="en-US" sz="4000" b="1" cap="all" spc="-100" dirty="0">
                <a:latin typeface="Garamond" panose="02020404030301010803" pitchFamily="18" charset="0"/>
              </a:rPr>
              <a:t>Thank You!</a:t>
            </a:r>
          </a:p>
        </p:txBody>
      </p:sp>
      <p:sp>
        <p:nvSpPr>
          <p:cNvPr id="12" name="Rectangle 11">
            <a:extLst>
              <a:ext uri="{FF2B5EF4-FFF2-40B4-BE49-F238E27FC236}">
                <a16:creationId xmlns:a16="http://schemas.microsoft.com/office/drawing/2014/main" id="{A64D663D-A1D6-43EA-8842-765E7D51C1C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BD785F8-CB89-4156-A6B6-A4A6C844C341}"/>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3603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881</TotalTime>
  <Words>209</Words>
  <Application>Microsoft Office PowerPoint</Application>
  <PresentationFormat>Widescreen</PresentationFormat>
  <Paragraphs>34</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Garamond</vt:lpstr>
      <vt:lpstr>Wingdings</vt:lpstr>
      <vt:lpstr>Office Theme</vt:lpstr>
      <vt:lpstr> HTML </vt:lpstr>
      <vt:lpstr>PowerPoint Presentation</vt:lpstr>
      <vt:lpstr>HTML</vt:lpstr>
      <vt:lpstr>HTML</vt:lpstr>
      <vt:lpstr>HTML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urvashigolu29@gmail.com</dc:creator>
  <cp:lastModifiedBy>urvashi singla</cp:lastModifiedBy>
  <cp:revision>229</cp:revision>
  <dcterms:created xsi:type="dcterms:W3CDTF">2021-06-11T06:04:29Z</dcterms:created>
  <dcterms:modified xsi:type="dcterms:W3CDTF">2023-02-28T04:50:30Z</dcterms:modified>
</cp:coreProperties>
</file>