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01-03-2023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1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01-03-2023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29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191462" y="1574482"/>
            <a:ext cx="7809076" cy="3709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Today’s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Search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react-excel-export (https://github.com/rdcalle/react-export-excel#readme)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</a:rPr>
              <a:t>Redux Toolkit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chemeClr val="tx1"/>
                </a:solidFill>
              </a:rPr>
              <a:t>Color</a:t>
            </a:r>
            <a:r>
              <a:rPr lang="en-IN" sz="2800" b="1" dirty="0">
                <a:solidFill>
                  <a:schemeClr val="tx1"/>
                </a:solidFill>
              </a:rPr>
              <a:t>: https://colorhunt.co/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757611" y="5491315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25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Redux Toolkit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502920" y="1199938"/>
            <a:ext cx="11186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1C1E21"/>
                </a:solidFill>
                <a:effectLst/>
              </a:rPr>
              <a:t>It was created to help address three common concerns about Redux: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</a:rPr>
              <a:t>Configuring a Redux store is too complicated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C1E21"/>
                </a:solidFill>
              </a:rPr>
              <a:t>We</a:t>
            </a:r>
            <a:r>
              <a:rPr lang="en-US" sz="2400" b="0" i="0" dirty="0">
                <a:solidFill>
                  <a:srgbClr val="1C1E21"/>
                </a:solidFill>
                <a:effectLst/>
              </a:rPr>
              <a:t> have to add a lot of packages to get Redux to do anything useful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E21"/>
                </a:solidFill>
                <a:effectLst/>
              </a:rPr>
              <a:t>Redux requires too much boilerplate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C1E21"/>
              </a:solidFill>
            </a:endParaRPr>
          </a:p>
          <a:p>
            <a:pPr algn="l"/>
            <a:r>
              <a:rPr lang="en-US" sz="2400" b="0" i="0" dirty="0">
                <a:solidFill>
                  <a:srgbClr val="171717"/>
                </a:solidFill>
                <a:effectLst/>
              </a:rPr>
              <a:t>Both the reducers and actions can be written under a slice</a:t>
            </a:r>
          </a:p>
          <a:p>
            <a:pPr algn="l"/>
            <a:endParaRPr lang="en-US" sz="2400" dirty="0">
              <a:solidFill>
                <a:srgbClr val="17171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n</a:t>
            </a:r>
            <a:r>
              <a:rPr lang="en-US" sz="2400" b="0" i="0" dirty="0" err="1">
                <a:effectLst/>
              </a:rPr>
              <a:t>pm</a:t>
            </a:r>
            <a:r>
              <a:rPr lang="en-US" sz="2400" b="0" i="0" dirty="0">
                <a:effectLst/>
              </a:rPr>
              <a:t> install --save </a:t>
            </a:r>
            <a:r>
              <a:rPr lang="en-IN" sz="2400" b="0" dirty="0">
                <a:effectLst/>
              </a:rPr>
              <a:t>@reduxjs/toolkit</a:t>
            </a:r>
          </a:p>
          <a:p>
            <a:pPr algn="l"/>
            <a:endParaRPr lang="en-US" sz="2400" b="0" i="0" dirty="0">
              <a:solidFill>
                <a:srgbClr val="1C1E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4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103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 HTML 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228</cp:revision>
  <dcterms:created xsi:type="dcterms:W3CDTF">2021-06-11T06:04:29Z</dcterms:created>
  <dcterms:modified xsi:type="dcterms:W3CDTF">2023-03-01T04:46:01Z</dcterms:modified>
</cp:coreProperties>
</file>