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7" r:id="rId2"/>
    <p:sldId id="324" r:id="rId3"/>
    <p:sldId id="325" r:id="rId4"/>
    <p:sldId id="326" r:id="rId5"/>
    <p:sldId id="329" r:id="rId6"/>
    <p:sldId id="327" r:id="rId7"/>
    <p:sldId id="328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94622" autoAdjust="0"/>
  </p:normalViewPr>
  <p:slideViewPr>
    <p:cSldViewPr>
      <p:cViewPr varScale="1">
        <p:scale>
          <a:sx n="42" d="100"/>
          <a:sy n="42" d="100"/>
        </p:scale>
        <p:origin x="436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001000" y="2684487"/>
            <a:ext cx="10172700" cy="4592613"/>
            <a:chOff x="0" y="0"/>
            <a:chExt cx="3711029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11029" cy="1913890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6E97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15BB45-FE34-B26E-16B6-F614EEB28716}"/>
              </a:ext>
            </a:extLst>
          </p:cNvPr>
          <p:cNvSpPr txBox="1"/>
          <p:nvPr/>
        </p:nvSpPr>
        <p:spPr>
          <a:xfrm>
            <a:off x="8759190" y="3800104"/>
            <a:ext cx="9144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200" b="1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/>
              <a:t>O</a:t>
            </a:r>
            <a:r>
              <a:rPr lang="en-IN" sz="3200" b="1">
                <a:solidFill>
                  <a:schemeClr val="tx1"/>
                </a:solidFill>
              </a:rPr>
              <a:t>perators</a:t>
            </a:r>
            <a:r>
              <a:rPr lang="en-IN" sz="3200" b="1" dirty="0">
                <a:solidFill>
                  <a:schemeClr val="tx1"/>
                </a:solidFill>
              </a:rPr>
              <a:t>, Arithmetic, Assignment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J</a:t>
            </a:r>
            <a:r>
              <a:rPr lang="en-IN" sz="3200" b="1" dirty="0" err="1">
                <a:solidFill>
                  <a:schemeClr val="tx1"/>
                </a:solidFill>
              </a:rPr>
              <a:t>avaScript</a:t>
            </a:r>
            <a:r>
              <a:rPr lang="en-IN" sz="3200" b="1" dirty="0">
                <a:solidFill>
                  <a:schemeClr val="tx1"/>
                </a:solidFill>
              </a:rPr>
              <a:t> - Data Types, String, Numbers, Boolean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tx1"/>
                </a:solidFill>
              </a:rPr>
              <a:t>JavaScript – Objects,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C0902-30FB-3E11-A72E-36BD27584D29}"/>
              </a:ext>
            </a:extLst>
          </p:cNvPr>
          <p:cNvSpPr txBox="1"/>
          <p:nvPr/>
        </p:nvSpPr>
        <p:spPr>
          <a:xfrm>
            <a:off x="8686800" y="31220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887555"/>
            <a:ext cx="6156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OPERATORS</a:t>
            </a:r>
            <a:endParaRPr lang="en-IN" sz="42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1C3237-66D2-7195-4163-B1436D4A5CCC}"/>
              </a:ext>
            </a:extLst>
          </p:cNvPr>
          <p:cNvSpPr txBox="1"/>
          <p:nvPr/>
        </p:nvSpPr>
        <p:spPr>
          <a:xfrm>
            <a:off x="897632" y="2124900"/>
            <a:ext cx="161099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Arithmetic 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Assignment 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String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Comparison 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Logical </a:t>
            </a:r>
          </a:p>
        </p:txBody>
      </p:sp>
    </p:spTree>
    <p:extLst>
      <p:ext uri="{BB962C8B-B14F-4D97-AF65-F5344CB8AC3E}">
        <p14:creationId xmlns:p14="http://schemas.microsoft.com/office/powerpoint/2010/main" val="124580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887555"/>
            <a:ext cx="8267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Comparison and Logical Operators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FBF8C-1696-F04A-A4C6-BCDA2ECEFFBC}"/>
              </a:ext>
            </a:extLst>
          </p:cNvPr>
          <p:cNvSpPr txBox="1"/>
          <p:nvPr/>
        </p:nvSpPr>
        <p:spPr>
          <a:xfrm>
            <a:off x="846086" y="1901218"/>
            <a:ext cx="161099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Comparison and Logical operators are used to test for true or false.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Comparison operators are used in logical statements to determine equality or difference between variables or values.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Logical operators are used to determine the logic between variables or values.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When comparing a string(numeric) with a number, JavaScript will convert the string to a number when doing the comparison. An empty string converts to 0. A non-numeric string converts to </a:t>
            </a:r>
            <a:r>
              <a:rPr lang="en-IN" sz="3600" dirty="0" err="1"/>
              <a:t>NaN</a:t>
            </a:r>
            <a:r>
              <a:rPr lang="en-IN" sz="3600" dirty="0"/>
              <a:t> which is always false.</a:t>
            </a:r>
          </a:p>
        </p:txBody>
      </p:sp>
    </p:spTree>
    <p:extLst>
      <p:ext uri="{BB962C8B-B14F-4D97-AF65-F5344CB8AC3E}">
        <p14:creationId xmlns:p14="http://schemas.microsoft.com/office/powerpoint/2010/main" val="233595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887555"/>
            <a:ext cx="1139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J</a:t>
            </a:r>
            <a:r>
              <a:rPr lang="en-IN" sz="4200" b="1" dirty="0"/>
              <a:t>AVASCRIPT - DATA TYPES</a:t>
            </a:r>
          </a:p>
          <a:p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880138-CE0B-4800-2422-21A2511B7CE9}"/>
              </a:ext>
            </a:extLst>
          </p:cNvPr>
          <p:cNvSpPr txBox="1"/>
          <p:nvPr/>
        </p:nvSpPr>
        <p:spPr>
          <a:xfrm>
            <a:off x="1089036" y="2095500"/>
            <a:ext cx="161099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 JavaScript variables can hold many data types: numbers, strings, objects, etc.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0000"/>
              </a:solidFill>
            </a:endParaRP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 Js datatypes are of two types:</a:t>
            </a:r>
          </a:p>
          <a:p>
            <a:pPr lvl="0">
              <a:buClr>
                <a:schemeClr val="tx1"/>
              </a:buClr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b="1" dirty="0">
                <a:solidFill>
                  <a:srgbClr val="FF0000"/>
                </a:solidFill>
              </a:rPr>
              <a:t>Primitive                     Non-Primitive</a:t>
            </a:r>
            <a:br>
              <a:rPr lang="en-US" sz="3600" dirty="0"/>
            </a:br>
            <a:r>
              <a:rPr lang="en-US" sz="3600" dirty="0"/>
              <a:t>	String                            Function</a:t>
            </a:r>
          </a:p>
          <a:p>
            <a:pPr lvl="0">
              <a:buClr>
                <a:schemeClr val="tx1"/>
              </a:buClr>
            </a:pPr>
            <a:r>
              <a:rPr lang="en-US" sz="3600" dirty="0"/>
              <a:t>	Numbers                      Objects and Arrays</a:t>
            </a:r>
          </a:p>
          <a:p>
            <a:pPr lvl="0">
              <a:buClr>
                <a:schemeClr val="tx1"/>
              </a:buClr>
            </a:pPr>
            <a:r>
              <a:rPr lang="en-US" sz="3600" dirty="0"/>
              <a:t>	Boolean</a:t>
            </a:r>
          </a:p>
          <a:p>
            <a:pPr lvl="0">
              <a:buClr>
                <a:schemeClr val="tx1"/>
              </a:buClr>
            </a:pPr>
            <a:r>
              <a:rPr lang="en-US" sz="3600" dirty="0"/>
              <a:t>	Undefined</a:t>
            </a:r>
          </a:p>
          <a:p>
            <a:pPr lvl="0">
              <a:buClr>
                <a:schemeClr val="tx1"/>
              </a:buClr>
            </a:pPr>
            <a:r>
              <a:rPr lang="en-US" sz="3600" dirty="0"/>
              <a:t>	null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3437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887555"/>
            <a:ext cx="1139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STRING, NUMBERS, BOOLEAN</a:t>
            </a:r>
          </a:p>
          <a:p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9AACF8-054B-706F-9E13-DACDB7E16F91}"/>
              </a:ext>
            </a:extLst>
          </p:cNvPr>
          <p:cNvSpPr txBox="1"/>
          <p:nvPr/>
        </p:nvSpPr>
        <p:spPr>
          <a:xfrm>
            <a:off x="1028700" y="1727180"/>
            <a:ext cx="147447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i="0" dirty="0">
              <a:solidFill>
                <a:srgbClr val="000000"/>
              </a:solidFill>
              <a:effectLst/>
            </a:endParaRPr>
          </a:p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i="0" dirty="0">
                <a:solidFill>
                  <a:srgbClr val="000000"/>
                </a:solidFill>
                <a:effectLst/>
              </a:rPr>
              <a:t>JavaScript strings are used for storing and manipulating text.</a:t>
            </a:r>
          </a:p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0000"/>
              </a:solidFill>
            </a:endParaRPr>
          </a:p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i="0" dirty="0">
                <a:solidFill>
                  <a:srgbClr val="000000"/>
                </a:solidFill>
                <a:effectLst/>
              </a:rPr>
              <a:t>JavaScript has only one type of number. Numbers can be written with or without decimals.</a:t>
            </a:r>
          </a:p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0000"/>
              </a:solidFill>
            </a:endParaRPr>
          </a:p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i="0" dirty="0">
                <a:solidFill>
                  <a:srgbClr val="000000"/>
                </a:solidFill>
                <a:effectLst/>
              </a:rPr>
              <a:t>A JavaScript Boolean represents one of two values: true or false.</a:t>
            </a:r>
            <a:endParaRPr lang="en-IN" sz="3600" i="0" dirty="0">
              <a:solidFill>
                <a:srgbClr val="000000"/>
              </a:solidFill>
              <a:effectLst/>
            </a:endParaRPr>
          </a:p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>
              <a:solidFill>
                <a:srgbClr val="000000"/>
              </a:solidFill>
            </a:endParaRPr>
          </a:p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i="0" dirty="0">
                <a:solidFill>
                  <a:srgbClr val="000000"/>
                </a:solidFill>
                <a:effectLst/>
              </a:rPr>
              <a:t>We h</a:t>
            </a:r>
            <a:r>
              <a:rPr lang="en-IN" sz="3600" dirty="0">
                <a:solidFill>
                  <a:srgbClr val="000000"/>
                </a:solidFill>
              </a:rPr>
              <a:t>ave pre-defined methods and properties.</a:t>
            </a:r>
            <a:endParaRPr lang="en-US" sz="360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563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887555"/>
            <a:ext cx="11391900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IN" sz="4200" b="1" dirty="0"/>
              <a:t>JAVASCRIPT – OBJECTS, ARRAYS</a:t>
            </a:r>
            <a:endParaRPr lang="ru-RU" sz="1200" b="1" dirty="0"/>
          </a:p>
          <a:p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4FC40A-0117-EECE-55EB-94E47B212002}"/>
              </a:ext>
            </a:extLst>
          </p:cNvPr>
          <p:cNvSpPr txBox="1"/>
          <p:nvPr/>
        </p:nvSpPr>
        <p:spPr>
          <a:xfrm>
            <a:off x="998220" y="1963336"/>
            <a:ext cx="1610992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Arrays: </a:t>
            </a:r>
            <a:r>
              <a:rPr lang="en-US" sz="3600" dirty="0">
                <a:solidFill>
                  <a:srgbClr val="000000"/>
                </a:solidFill>
              </a:rPr>
              <a:t>JavaScript arrays are used to store multiple values in a single variable.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An array is a special variable, which can hold more than one value at a time.</a:t>
            </a:r>
            <a:endParaRPr lang="en-US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Object definition rules: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        var person = {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		</a:t>
            </a:r>
            <a:r>
              <a:rPr lang="en-US" sz="3600" dirty="0" err="1"/>
              <a:t>firstName</a:t>
            </a:r>
            <a:r>
              <a:rPr lang="en-US" sz="3600" dirty="0"/>
              <a:t> : “urvashi”,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		Age: 26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        };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3455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887555"/>
            <a:ext cx="1139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IN" sz="4200" b="1" dirty="0">
                <a:solidFill>
                  <a:schemeClr val="tx1"/>
                </a:solidFill>
              </a:rPr>
              <a:t>ARRAYS</a:t>
            </a:r>
            <a:endParaRPr lang="en-IN" sz="4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B2BD2A-6F58-65DD-3BD4-0D069C5F0DD5}"/>
              </a:ext>
            </a:extLst>
          </p:cNvPr>
          <p:cNvSpPr txBox="1"/>
          <p:nvPr/>
        </p:nvSpPr>
        <p:spPr>
          <a:xfrm>
            <a:off x="1144181" y="2019300"/>
            <a:ext cx="161099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Arrays doesn’t support named indices.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Arrays are basically special kind of object with numbered index.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Return type of array and object is object.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54523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311</Words>
  <Application>Microsoft Office PowerPoint</Application>
  <PresentationFormat>Custom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61</cp:revision>
  <dcterms:created xsi:type="dcterms:W3CDTF">2006-08-16T00:00:00Z</dcterms:created>
  <dcterms:modified xsi:type="dcterms:W3CDTF">2022-12-07T03:39:43Z</dcterms:modified>
  <dc:identifier>DAFBHbFhJSU</dc:identifier>
</cp:coreProperties>
</file>